
<file path=[Content_Types].xml><?xml version="1.0" encoding="utf-8"?>
<Types xmlns="http://schemas.openxmlformats.org/package/2006/content-types">
  <Override PartName="/_rels/.rels" ContentType="application/vnd.openxmlformats-package.relationships+xml"/>
  <Override PartName="/ppt/_rels/presentation.xml.rels" ContentType="application/vnd.openxmlformats-package.relationships+xml"/>
  <Override PartName="/ppt/notesSlides/_rels/notesSlide5.xml.rels" ContentType="application/vnd.openxmlformats-package.relationships+xml"/>
  <Override PartName="/ppt/notesSlides/_rels/notesSlide4.xml.rels" ContentType="application/vnd.openxmlformats-package.relationships+xml"/>
  <Override PartName="/ppt/notesSlides/_rels/notesSlide3.xml.rels" ContentType="application/vnd.openxmlformats-package.relationships+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slides/_rels/slide8.xml.rels" ContentType="application/vnd.openxmlformats-package.relationships+xml"/>
  <Override PartName="/ppt/slides/_rels/slide7.xml.rels" ContentType="application/vnd.openxmlformats-package.relationships+xml"/>
  <Override PartName="/ppt/slides/_rels/slide6.xml.rels" ContentType="application/vnd.openxmlformats-package.relationships+xml"/>
  <Override PartName="/ppt/slides/_rels/slide5.xml.rels" ContentType="application/vnd.openxmlformats-package.relationships+xml"/>
  <Override PartName="/ppt/slides/_rels/slide4.xml.rels" ContentType="application/vnd.openxmlformats-package.relationships+xml"/>
  <Override PartName="/ppt/slides/_rels/slide3.xml.rels" ContentType="application/vnd.openxmlformats-package.relationships+xml"/>
  <Override PartName="/ppt/slides/_rels/slide2.xml.rels" ContentType="application/vnd.openxmlformats-package.relationships+xml"/>
  <Override PartName="/ppt/slides/_rels/slide9.xml.rels" ContentType="application/vnd.openxmlformats-package.relationships+xml"/>
  <Override PartName="/ppt/slides/_rels/slide1.xml.rels" ContentType="application/vnd.openxmlformats-package.relationships+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notesMasters/_rels/notesMaster1.xml.rels" ContentType="application/vnd.openxmlformats-package.relationships+xml"/>
  <Override PartName="/ppt/notesMasters/notesMaster1.xml" ContentType="application/vnd.openxmlformats-officedocument.presentationml.notesMaster+xml"/>
  <Override PartName="/ppt/slideLayouts/_rels/slideLayout34.xml.rels" ContentType="application/vnd.openxmlformats-package.relationships+xml"/>
  <Override PartName="/ppt/slideLayouts/_rels/slideLayout33.xml.rels" ContentType="application/vnd.openxmlformats-package.relationships+xml"/>
  <Override PartName="/ppt/slideLayouts/_rels/slideLayout32.xml.rels" ContentType="application/vnd.openxmlformats-package.relationships+xml"/>
  <Override PartName="/ppt/slideLayouts/_rels/slideLayout31.xml.rels" ContentType="application/vnd.openxmlformats-package.relationships+xml"/>
  <Override PartName="/ppt/slideLayouts/_rels/slideLayout30.xml.rels" ContentType="application/vnd.openxmlformats-package.relationships+xml"/>
  <Override PartName="/ppt/slideLayouts/_rels/slideLayout28.xml.rels" ContentType="application/vnd.openxmlformats-package.relationships+xml"/>
  <Override PartName="/ppt/slideLayouts/_rels/slideLayout9.xml.rels" ContentType="application/vnd.openxmlformats-package.relationships+xml"/>
  <Override PartName="/ppt/slideLayouts/_rels/slideLayout27.xml.rels" ContentType="application/vnd.openxmlformats-package.relationships+xml"/>
  <Override PartName="/ppt/slideLayouts/_rels/slideLayout24.xml.rels" ContentType="application/vnd.openxmlformats-package.relationships+xml"/>
  <Override PartName="/ppt/slideLayouts/_rels/slideLayout5.xml.rels" ContentType="application/vnd.openxmlformats-package.relationships+xml"/>
  <Override PartName="/ppt/slideLayouts/_rels/slideLayout23.xml.rels" ContentType="application/vnd.openxmlformats-package.relationships+xml"/>
  <Override PartName="/ppt/slideLayouts/_rels/slideLayout4.xml.rels" ContentType="application/vnd.openxmlformats-package.relationships+xml"/>
  <Override PartName="/ppt/slideLayouts/_rels/slideLayout22.xml.rels" ContentType="application/vnd.openxmlformats-package.relationships+xml"/>
  <Override PartName="/ppt/slideLayouts/_rels/slideLayout3.xml.rels" ContentType="application/vnd.openxmlformats-package.relationships+xml"/>
  <Override PartName="/ppt/slideLayouts/_rels/slideLayout21.xml.rels" ContentType="application/vnd.openxmlformats-package.relationships+xml"/>
  <Override PartName="/ppt/slideLayouts/_rels/slideLayout2.xml.rels" ContentType="application/vnd.openxmlformats-package.relationships+xml"/>
  <Override PartName="/ppt/slideLayouts/_rels/slideLayout20.xml.rels" ContentType="application/vnd.openxmlformats-package.relationships+xml"/>
  <Override PartName="/ppt/slideLayouts/_rels/slideLayout19.xml.rels" ContentType="application/vnd.openxmlformats-package.relationships+xml"/>
  <Override PartName="/ppt/slideLayouts/_rels/slideLayout18.xml.rels" ContentType="application/vnd.openxmlformats-package.relationships+xml"/>
  <Override PartName="/ppt/slideLayouts/_rels/slideLayout16.xml.rels" ContentType="application/vnd.openxmlformats-package.relationships+xml"/>
  <Override PartName="/ppt/slideLayouts/_rels/slideLayout8.xml.rels" ContentType="application/vnd.openxmlformats-package.relationships+xml"/>
  <Override PartName="/ppt/slideLayouts/_rels/slideLayout15.xml.rels" ContentType="application/vnd.openxmlformats-package.relationships+xml"/>
  <Override PartName="/ppt/slideLayouts/_rels/slideLayout7.xml.rels" ContentType="application/vnd.openxmlformats-package.relationships+xml"/>
  <Override PartName="/ppt/slideLayouts/_rels/slideLayout29.xml.rels" ContentType="application/vnd.openxmlformats-package.relationships+xml"/>
  <Override PartName="/ppt/slideLayouts/_rels/slideLayout14.xml.rels" ContentType="application/vnd.openxmlformats-package.relationships+xml"/>
  <Override PartName="/ppt/slideLayouts/_rels/slideLayout13.xml.rels" ContentType="application/vnd.openxmlformats-package.relationships+xml"/>
  <Override PartName="/ppt/slideLayouts/_rels/slideLayout6.xml.rels" ContentType="application/vnd.openxmlformats-package.relationships+xml"/>
  <Override PartName="/ppt/slideLayouts/_rels/slideLayout12.xml.rels" ContentType="application/vnd.openxmlformats-package.relationships+xml"/>
  <Override PartName="/ppt/slideLayouts/_rels/slideLayout26.xml.rels" ContentType="application/vnd.openxmlformats-package.relationships+xml"/>
  <Override PartName="/ppt/slideLayouts/_rels/slideLayout36.xml.rels" ContentType="application/vnd.openxmlformats-package.relationships+xml"/>
  <Override PartName="/ppt/slideLayouts/_rels/slideLayout11.xml.rels" ContentType="application/vnd.openxmlformats-package.relationships+xml"/>
  <Override PartName="/ppt/slideLayouts/_rels/slideLayout25.xml.rels" ContentType="application/vnd.openxmlformats-package.relationships+xml"/>
  <Override PartName="/ppt/slideLayouts/_rels/slideLayout35.xml.rels" ContentType="application/vnd.openxmlformats-package.relationships+xml"/>
  <Override PartName="/ppt/slideLayouts/_rels/slideLayout10.xml.rels" ContentType="application/vnd.openxmlformats-package.relationships+xml"/>
  <Override PartName="/ppt/slideLayouts/_rels/slideLayout17.xml.rels" ContentType="application/vnd.openxmlformats-package.relationships+xml"/>
  <Override PartName="/ppt/slideLayouts/_rels/slideLayout1.xml.rels" ContentType="application/vnd.openxmlformats-package.relationships+xml"/>
  <Override PartName="/ppt/slideLayouts/slideLayout36.xml" ContentType="application/vnd.openxmlformats-officedocument.presentationml.slideLayout+xml"/>
  <Override PartName="/ppt/slideLayouts/slideLayout35.xml" ContentType="application/vnd.openxmlformats-officedocument.presentationml.slideLayout+xml"/>
  <Override PartName="/ppt/slideLayouts/slideLayout34.xml" ContentType="application/vnd.openxmlformats-officedocument.presentationml.slideLayout+xml"/>
  <Override PartName="/ppt/slideLayouts/slideLayout33.xml" ContentType="application/vnd.openxmlformats-officedocument.presentationml.slideLayout+xml"/>
  <Override PartName="/ppt/slideLayouts/slideLayout32.xml" ContentType="application/vnd.openxmlformats-officedocument.presentationml.slideLayout+xml"/>
  <Override PartName="/ppt/slideLayouts/slideLayout31.xml" ContentType="application/vnd.openxmlformats-officedocument.presentationml.slideLayout+xml"/>
  <Override PartName="/ppt/slideLayouts/slideLayout30.xml" ContentType="application/vnd.openxmlformats-officedocument.presentationml.slideLayout+xml"/>
  <Override PartName="/ppt/slideLayouts/slideLayout2.xml" ContentType="application/vnd.openxmlformats-officedocument.presentationml.slideLayout+xml"/>
  <Override PartName="/ppt/slideLayouts/slideLayout21.xml" ContentType="application/vnd.openxmlformats-officedocument.presentationml.slideLayout+xml"/>
  <Override PartName="/ppt/slideLayouts/slideLayout19.xml" ContentType="application/vnd.openxmlformats-officedocument.presentationml.slideLayout+xml"/>
  <Override PartName="/ppt/slideLayouts/slideLayout1.xml" ContentType="application/vnd.openxmlformats-officedocument.presentationml.slideLayout+xml"/>
  <Override PartName="/ppt/slideLayouts/slideLayout20.xml" ContentType="application/vnd.openxmlformats-officedocument.presentationml.slideLayout+xml"/>
  <Override PartName="/ppt/slideLayouts/slideLayout18.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28.xml" ContentType="application/vnd.openxmlformats-officedocument.presentationml.slideLayout+xml"/>
  <Override PartName="/ppt/slideLayouts/slideLayout9.xml" ContentType="application/vnd.openxmlformats-officedocument.presentationml.slideLayout+xml"/>
  <Override PartName="/ppt/slideLayouts/slideLayout29.xml" ContentType="application/vnd.openxmlformats-officedocument.presentationml.slideLayout+xml"/>
  <Override PartName="/ppt/slideLayouts/slideLayout27.xml" ContentType="application/vnd.openxmlformats-officedocument.presentationml.slideLayout+xml"/>
  <Override PartName="/ppt/slideLayouts/slideLayout8.xml" ContentType="application/vnd.openxmlformats-officedocument.presentationml.slideLayout+xml"/>
  <Override PartName="/ppt/slideLayouts/slideLayout26.xml" ContentType="application/vnd.openxmlformats-officedocument.presentationml.slideLayout+xml"/>
  <Override PartName="/ppt/slideLayouts/slideLayout7.xml" ContentType="application/vnd.openxmlformats-officedocument.presentationml.slideLayout+xml"/>
  <Override PartName="/ppt/slideLayouts/slideLayout25.xml" ContentType="application/vnd.openxmlformats-officedocument.presentationml.slideLayout+xml"/>
  <Override PartName="/ppt/slideLayouts/slideLayout6.xml" ContentType="application/vnd.openxmlformats-officedocument.presentationml.slideLayout+xml"/>
  <Override PartName="/ppt/slideLayouts/slideLayout24.xml" ContentType="application/vnd.openxmlformats-officedocument.presentationml.slideLayout+xml"/>
  <Override PartName="/ppt/slideLayouts/slideLayout5.xml" ContentType="application/vnd.openxmlformats-officedocument.presentationml.slideLayout+xml"/>
  <Override PartName="/ppt/slideLayouts/slideLayout23.xml" ContentType="application/vnd.openxmlformats-officedocument.presentationml.slideLayout+xml"/>
  <Override PartName="/ppt/slideLayouts/slideLayout4.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17.xml" ContentType="application/vnd.openxmlformats-officedocument.presentationml.slideLayout+xml"/>
  <Override PartName="/ppt/slideLayouts/slideLayout16.xml" ContentType="application/vnd.openxmlformats-officedocument.presentationml.slideLayout+xml"/>
  <Override PartName="/ppt/media/image11.png" ContentType="image/png"/>
  <Override PartName="/ppt/media/image10.png" ContentType="image/png"/>
  <Override PartName="/ppt/media/image9.png" ContentType="image/png"/>
  <Override PartName="/ppt/media/image8.png" ContentType="image/png"/>
  <Override PartName="/ppt/media/image7.png" ContentType="image/png"/>
  <Override PartName="/ppt/media/image6.png" ContentType="image/png"/>
  <Override PartName="/ppt/media/image5.png" ContentType="image/png"/>
  <Override PartName="/ppt/media/image4.png" ContentType="image/png"/>
  <Override PartName="/ppt/media/image3.png" ContentType="image/png"/>
  <Override PartName="/ppt/media/image2.png" ContentType="image/png"/>
  <Override PartName="/ppt/media/image1.png" ContentType="image/png"/>
  <Override PartName="/ppt/theme/theme4.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slideMasters/_rels/slideMaster3.xml.rels" ContentType="application/vnd.openxmlformats-package.relationships+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3.xml" ContentType="application/vnd.openxmlformats-officedocument.presentationml.slideMaster+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presentation.xml" ContentType="application/vnd.openxmlformats-officedocument.presentationml.presentation.main+xml"/>
</Types>
</file>

<file path=_rels/.rels><?xml version="1.0" encoding="UTF-8"?>
<Relationships xmlns="http://schemas.openxmlformats.org/package/2006/relationships"><Relationship Id="rId1"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p:sldMasterIdLst>
    <p:sldMasterId id="2147483648" r:id="rId2"/>
    <p:sldMasterId id="2147483661" r:id="rId3"/>
    <p:sldMasterId id="214748367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Lst>
  <p:sldSz cx="9144000" cy="6858000"/>
  <p:notesSz cx="6858000" cy="91440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9" Type="http://schemas.openxmlformats.org/officeDocument/2006/relationships/slide" Target="slides/slide4.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
</Relationships>
</file>

<file path=ppt/notesMasters/_rels/notesMaster1.xml.rels><?xml version="1.0" encoding="UTF-8"?>
<Relationships xmlns="http://schemas.openxmlformats.org/package/2006/relationships"><Relationship Id="rId1" Type="http://schemas.openxmlformats.org/officeDocument/2006/relationships/theme" Target="../theme/theme4.xml"/>
</Relationships>
</file>

<file path=ppt/notesMasters/notesMaster1.xml><?xml version="1.0" encoding="utf-8"?>
<p:notesMaster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19" name="PlaceHolder 1"/>
          <p:cNvSpPr>
            <a:spLocks noGrp="1"/>
          </p:cNvSpPr>
          <p:nvPr>
            <p:ph type="body"/>
          </p:nvPr>
        </p:nvSpPr>
        <p:spPr>
          <a:xfrm>
            <a:off x="756000" y="5078520"/>
            <a:ext cx="6047640" cy="4811040"/>
          </a:xfrm>
          <a:prstGeom prst="rect">
            <a:avLst/>
          </a:prstGeom>
        </p:spPr>
        <p:txBody>
          <a:bodyPr lIns="0" rIns="0" tIns="0" bIns="0"/>
          <a:p>
            <a:r>
              <a:rPr lang="cs-CZ" sz="2000">
                <a:latin typeface="Arial"/>
              </a:rPr>
              <a:t>Klikněte pro úpravu formátu komentářů</a:t>
            </a:r>
            <a:endParaRPr/>
          </a:p>
        </p:txBody>
      </p:sp>
      <p:sp>
        <p:nvSpPr>
          <p:cNvPr id="120" name="PlaceHolder 2"/>
          <p:cNvSpPr>
            <a:spLocks noGrp="1"/>
          </p:cNvSpPr>
          <p:nvPr>
            <p:ph type="hdr"/>
          </p:nvPr>
        </p:nvSpPr>
        <p:spPr>
          <a:xfrm>
            <a:off x="0" y="0"/>
            <a:ext cx="3280680" cy="534240"/>
          </a:xfrm>
          <a:prstGeom prst="rect">
            <a:avLst/>
          </a:prstGeom>
        </p:spPr>
        <p:txBody>
          <a:bodyPr lIns="0" rIns="0" tIns="0" bIns="0"/>
          <a:p>
            <a:r>
              <a:rPr lang="cs-CZ" sz="1400">
                <a:latin typeface="Times New Roman"/>
              </a:rPr>
              <a:t>&lt;záhlaví&gt;</a:t>
            </a:r>
            <a:endParaRPr/>
          </a:p>
        </p:txBody>
      </p:sp>
      <p:sp>
        <p:nvSpPr>
          <p:cNvPr id="121" name="PlaceHolder 3"/>
          <p:cNvSpPr>
            <a:spLocks noGrp="1"/>
          </p:cNvSpPr>
          <p:nvPr>
            <p:ph type="dt"/>
          </p:nvPr>
        </p:nvSpPr>
        <p:spPr>
          <a:xfrm>
            <a:off x="4278960" y="0"/>
            <a:ext cx="3280680" cy="534240"/>
          </a:xfrm>
          <a:prstGeom prst="rect">
            <a:avLst/>
          </a:prstGeom>
        </p:spPr>
        <p:txBody>
          <a:bodyPr lIns="0" rIns="0" tIns="0" bIns="0"/>
          <a:p>
            <a:pPr algn="r"/>
            <a:r>
              <a:rPr lang="cs-CZ" sz="1400">
                <a:latin typeface="Times New Roman"/>
              </a:rPr>
              <a:t>&lt;datum/čas&gt;</a:t>
            </a:r>
            <a:endParaRPr/>
          </a:p>
        </p:txBody>
      </p:sp>
      <p:sp>
        <p:nvSpPr>
          <p:cNvPr id="122" name="PlaceHolder 4"/>
          <p:cNvSpPr>
            <a:spLocks noGrp="1"/>
          </p:cNvSpPr>
          <p:nvPr>
            <p:ph type="ftr"/>
          </p:nvPr>
        </p:nvSpPr>
        <p:spPr>
          <a:xfrm>
            <a:off x="0" y="10157400"/>
            <a:ext cx="3280680" cy="534240"/>
          </a:xfrm>
          <a:prstGeom prst="rect">
            <a:avLst/>
          </a:prstGeom>
        </p:spPr>
        <p:txBody>
          <a:bodyPr lIns="0" rIns="0" tIns="0" bIns="0" anchor="b"/>
          <a:p>
            <a:r>
              <a:rPr lang="cs-CZ" sz="1400">
                <a:latin typeface="Times New Roman"/>
              </a:rPr>
              <a:t>&lt;zápatí&gt;</a:t>
            </a:r>
            <a:endParaRPr/>
          </a:p>
        </p:txBody>
      </p:sp>
      <p:sp>
        <p:nvSpPr>
          <p:cNvPr id="123" name="PlaceHolder 5"/>
          <p:cNvSpPr>
            <a:spLocks noGrp="1"/>
          </p:cNvSpPr>
          <p:nvPr>
            <p:ph type="sldNum"/>
          </p:nvPr>
        </p:nvSpPr>
        <p:spPr>
          <a:xfrm>
            <a:off x="4278960" y="10157400"/>
            <a:ext cx="3280680" cy="534240"/>
          </a:xfrm>
          <a:prstGeom prst="rect">
            <a:avLst/>
          </a:prstGeom>
        </p:spPr>
        <p:txBody>
          <a:bodyPr lIns="0" rIns="0" tIns="0" bIns="0" anchor="b"/>
          <a:p>
            <a:pPr algn="r"/>
            <a:fld id="{BF112952-4903-42E8-92AB-F76E3AFD9DF9}" type="slidenum">
              <a:rPr lang="cs-CZ" sz="1400">
                <a:latin typeface="Times New Roman"/>
              </a:rPr>
              <a:t>&lt;číslo&gt;</a:t>
            </a:fld>
            <a:endParaRPr/>
          </a:p>
        </p:txBody>
      </p:sp>
    </p:spTree>
  </p:cSld>
  <p:clrMap bg1="lt1" bg2="lt2" tx1="dk1" tx2="dk2" accent1="accent1" accent2="accent2" accent3="accent3" accent4="accent4" accent5="accent5" accent6="accent6" hlink="hlink" folHlink="folHlink"/>
</p:notesMaster>
</file>

<file path=ppt/notesSlides/_rels/notesSlide3.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
</Relationships>
</file>

<file path=ppt/notesSlides/_rels/notesSlide4.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
</Relationships>
</file>

<file path=ppt/notesSlides/_rels/notesSlide5.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
</Relationships>
</file>

<file path=ppt/notesSlides/notesSlide3.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50" name="TextShape 1"/>
          <p:cNvSpPr txBox="1"/>
          <p:nvPr/>
        </p:nvSpPr>
        <p:spPr>
          <a:xfrm>
            <a:off x="3884760" y="8685360"/>
            <a:ext cx="2971440" cy="456840"/>
          </a:xfrm>
          <a:prstGeom prst="rect">
            <a:avLst/>
          </a:prstGeom>
          <a:noFill/>
          <a:ln>
            <a:noFill/>
          </a:ln>
        </p:spPr>
        <p:txBody>
          <a:bodyPr anchor="b"/>
          <a:p>
            <a:pPr>
              <a:lnSpc>
                <a:spcPct val="100000"/>
              </a:lnSpc>
            </a:pPr>
            <a:fld id="{546553AF-EB31-42CD-AD20-3219F8A1D45E}" type="slidenum">
              <a:rPr lang="cs-CZ" sz="1000" strike="noStrike">
                <a:solidFill>
                  <a:srgbClr val="000000"/>
                </a:solidFill>
                <a:latin typeface="Times New Roman"/>
                <a:ea typeface="ＭＳ Ｐゴシック"/>
              </a:rPr>
              <a:t>&lt;číslo&gt;</a:t>
            </a:fld>
            <a:endParaRPr/>
          </a:p>
        </p:txBody>
      </p:sp>
      <p:sp>
        <p:nvSpPr>
          <p:cNvPr id="151" name="CustomShape 2"/>
          <p:cNvSpPr/>
          <p:nvPr/>
        </p:nvSpPr>
        <p:spPr>
          <a:xfrm>
            <a:off x="1002960" y="695520"/>
            <a:ext cx="4849920" cy="3428640"/>
          </a:xfrm>
          <a:prstGeom prst="rect">
            <a:avLst/>
          </a:prstGeom>
          <a:solidFill>
            <a:srgbClr val="ffffff"/>
          </a:solidFill>
          <a:ln w="9360">
            <a:solidFill>
              <a:srgbClr val="000000"/>
            </a:solidFill>
            <a:miter/>
          </a:ln>
        </p:spPr>
        <p:style>
          <a:lnRef idx="0"/>
          <a:fillRef idx="0"/>
          <a:effectRef idx="0"/>
          <a:fontRef idx="minor"/>
        </p:style>
      </p:sp>
      <p:sp>
        <p:nvSpPr>
          <p:cNvPr id="152" name="PlaceHolder 3"/>
          <p:cNvSpPr>
            <a:spLocks noGrp="1"/>
          </p:cNvSpPr>
          <p:nvPr>
            <p:ph type="body"/>
          </p:nvPr>
        </p:nvSpPr>
        <p:spPr>
          <a:xfrm>
            <a:off x="686160" y="4343760"/>
            <a:ext cx="5482440" cy="4113360"/>
          </a:xfrm>
          <a:prstGeom prst="rect">
            <a:avLst/>
          </a:prstGeom>
        </p:spPr>
        <p:txBody>
          <a:bodyPr lIns="83880" rIns="83880" tIns="41760" bIns="41760" anchor="ctr"/>
          <a:p>
            <a:endParaRPr/>
          </a:p>
        </p:txBody>
      </p:sp>
    </p:spTree>
  </p:cSld>
</p:notes>
</file>

<file path=ppt/notesSlides/notesSlide4.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53" name="TextShape 1"/>
          <p:cNvSpPr txBox="1"/>
          <p:nvPr/>
        </p:nvSpPr>
        <p:spPr>
          <a:xfrm>
            <a:off x="3884760" y="8685360"/>
            <a:ext cx="2971440" cy="456840"/>
          </a:xfrm>
          <a:prstGeom prst="rect">
            <a:avLst/>
          </a:prstGeom>
          <a:noFill/>
          <a:ln>
            <a:noFill/>
          </a:ln>
        </p:spPr>
        <p:txBody>
          <a:bodyPr anchor="b"/>
          <a:p>
            <a:pPr>
              <a:lnSpc>
                <a:spcPct val="100000"/>
              </a:lnSpc>
            </a:pPr>
            <a:fld id="{F80C521C-C0A0-4DC7-B956-4B1B252A20C9}" type="slidenum">
              <a:rPr lang="cs-CZ" sz="1000" strike="noStrike">
                <a:solidFill>
                  <a:srgbClr val="000000"/>
                </a:solidFill>
                <a:latin typeface="Times New Roman"/>
                <a:ea typeface="ＭＳ Ｐゴシック"/>
              </a:rPr>
              <a:t>&lt;číslo&gt;</a:t>
            </a:fld>
            <a:endParaRPr/>
          </a:p>
        </p:txBody>
      </p:sp>
      <p:sp>
        <p:nvSpPr>
          <p:cNvPr id="154" name="CustomShape 2"/>
          <p:cNvSpPr/>
          <p:nvPr/>
        </p:nvSpPr>
        <p:spPr>
          <a:xfrm>
            <a:off x="1002960" y="695520"/>
            <a:ext cx="4849920" cy="3428640"/>
          </a:xfrm>
          <a:prstGeom prst="rect">
            <a:avLst/>
          </a:prstGeom>
          <a:solidFill>
            <a:srgbClr val="ffffff"/>
          </a:solidFill>
          <a:ln w="9360">
            <a:solidFill>
              <a:srgbClr val="000000"/>
            </a:solidFill>
            <a:miter/>
          </a:ln>
        </p:spPr>
        <p:style>
          <a:lnRef idx="0"/>
          <a:fillRef idx="0"/>
          <a:effectRef idx="0"/>
          <a:fontRef idx="minor"/>
        </p:style>
      </p:sp>
      <p:sp>
        <p:nvSpPr>
          <p:cNvPr id="155" name="PlaceHolder 3"/>
          <p:cNvSpPr>
            <a:spLocks noGrp="1"/>
          </p:cNvSpPr>
          <p:nvPr>
            <p:ph type="body"/>
          </p:nvPr>
        </p:nvSpPr>
        <p:spPr>
          <a:xfrm>
            <a:off x="686160" y="4343760"/>
            <a:ext cx="5482440" cy="4113360"/>
          </a:xfrm>
          <a:prstGeom prst="rect">
            <a:avLst/>
          </a:prstGeom>
        </p:spPr>
        <p:txBody>
          <a:bodyPr lIns="83880" rIns="83880" tIns="41760" bIns="41760" anchor="ctr"/>
          <a:p>
            <a:endParaRPr/>
          </a:p>
        </p:txBody>
      </p:sp>
    </p:spTree>
  </p:cSld>
</p:notes>
</file>

<file path=ppt/notesSlides/notesSlide5.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56" name="TextShape 1"/>
          <p:cNvSpPr txBox="1"/>
          <p:nvPr/>
        </p:nvSpPr>
        <p:spPr>
          <a:xfrm>
            <a:off x="3884760" y="8685360"/>
            <a:ext cx="2971440" cy="456840"/>
          </a:xfrm>
          <a:prstGeom prst="rect">
            <a:avLst/>
          </a:prstGeom>
          <a:noFill/>
          <a:ln>
            <a:noFill/>
          </a:ln>
        </p:spPr>
        <p:txBody>
          <a:bodyPr anchor="b"/>
          <a:p>
            <a:pPr>
              <a:lnSpc>
                <a:spcPct val="100000"/>
              </a:lnSpc>
            </a:pPr>
            <a:fld id="{7EAC9265-217E-4CDE-AFAB-E0B54C0E43DF}" type="slidenum">
              <a:rPr lang="cs-CZ" sz="1000" strike="noStrike">
                <a:solidFill>
                  <a:srgbClr val="000000"/>
                </a:solidFill>
                <a:latin typeface="Times New Roman"/>
                <a:ea typeface="ＭＳ Ｐゴシック"/>
              </a:rPr>
              <a:t>&lt;číslo&gt;</a:t>
            </a:fld>
            <a:endParaRPr/>
          </a:p>
        </p:txBody>
      </p:sp>
      <p:sp>
        <p:nvSpPr>
          <p:cNvPr id="157" name="CustomShape 2"/>
          <p:cNvSpPr/>
          <p:nvPr/>
        </p:nvSpPr>
        <p:spPr>
          <a:xfrm>
            <a:off x="1002960" y="695520"/>
            <a:ext cx="4849920" cy="3428640"/>
          </a:xfrm>
          <a:prstGeom prst="rect">
            <a:avLst/>
          </a:prstGeom>
          <a:solidFill>
            <a:srgbClr val="ffffff"/>
          </a:solidFill>
          <a:ln w="9360">
            <a:solidFill>
              <a:srgbClr val="000000"/>
            </a:solidFill>
            <a:miter/>
          </a:ln>
        </p:spPr>
        <p:style>
          <a:lnRef idx="0"/>
          <a:fillRef idx="0"/>
          <a:effectRef idx="0"/>
          <a:fontRef idx="minor"/>
        </p:style>
      </p:sp>
      <p:sp>
        <p:nvSpPr>
          <p:cNvPr id="158" name="PlaceHolder 3"/>
          <p:cNvSpPr>
            <a:spLocks noGrp="1"/>
          </p:cNvSpPr>
          <p:nvPr>
            <p:ph type="body"/>
          </p:nvPr>
        </p:nvSpPr>
        <p:spPr>
          <a:xfrm>
            <a:off x="686160" y="4343760"/>
            <a:ext cx="5482440" cy="4113360"/>
          </a:xfrm>
          <a:prstGeom prst="rect">
            <a:avLst/>
          </a:prstGeom>
        </p:spPr>
        <p:txBody>
          <a:bodyPr lIns="83880" rIns="83880" tIns="41760" bIns="41760" anchor="ctr"/>
          <a:p>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png"/><Relationship Id="rId3" Type="http://schemas.openxmlformats.org/officeDocument/2006/relationships/image" Target="../media/image6.png"/>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8.png"/><Relationship Id="rId3" Type="http://schemas.openxmlformats.org/officeDocument/2006/relationships/image" Target="../media/image9.png"/>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457200" y="274680"/>
            <a:ext cx="8229240" cy="1142640"/>
          </a:xfrm>
          <a:prstGeom prst="rect">
            <a:avLst/>
          </a:prstGeom>
        </p:spPr>
        <p:txBody>
          <a:bodyPr lIns="0" rIns="0" tIns="0" bIns="0" anchor="ctr"/>
          <a:p>
            <a:endParaRPr/>
          </a:p>
        </p:txBody>
      </p:sp>
      <p:sp>
        <p:nvSpPr>
          <p:cNvPr id="28" name="PlaceHolder 2"/>
          <p:cNvSpPr>
            <a:spLocks noGrp="1"/>
          </p:cNvSpPr>
          <p:nvPr>
            <p:ph type="body"/>
          </p:nvPr>
        </p:nvSpPr>
        <p:spPr>
          <a:xfrm>
            <a:off x="457200" y="1556640"/>
            <a:ext cx="8229240" cy="2158560"/>
          </a:xfrm>
          <a:prstGeom prst="rect">
            <a:avLst/>
          </a:prstGeom>
        </p:spPr>
        <p:txBody>
          <a:bodyPr lIns="0" rIns="0" tIns="0" bIns="0"/>
          <a:p>
            <a:endParaRPr/>
          </a:p>
        </p:txBody>
      </p:sp>
      <p:sp>
        <p:nvSpPr>
          <p:cNvPr id="29" name="PlaceHolder 3"/>
          <p:cNvSpPr>
            <a:spLocks noGrp="1"/>
          </p:cNvSpPr>
          <p:nvPr>
            <p:ph type="body"/>
          </p:nvPr>
        </p:nvSpPr>
        <p:spPr>
          <a:xfrm>
            <a:off x="457200" y="3920760"/>
            <a:ext cx="8229240" cy="2158560"/>
          </a:xfrm>
          <a:prstGeom prst="rect">
            <a:avLst/>
          </a:prstGeom>
        </p:spPr>
        <p:txBody>
          <a:bodyPr lIns="0" rIns="0" tIns="0" bIns="0"/>
          <a:p>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457200" y="274680"/>
            <a:ext cx="8229240" cy="1142640"/>
          </a:xfrm>
          <a:prstGeom prst="rect">
            <a:avLst/>
          </a:prstGeom>
        </p:spPr>
        <p:txBody>
          <a:bodyPr lIns="0" rIns="0" tIns="0" bIns="0" anchor="ctr"/>
          <a:p>
            <a:endParaRPr/>
          </a:p>
        </p:txBody>
      </p:sp>
      <p:sp>
        <p:nvSpPr>
          <p:cNvPr id="31" name="PlaceHolder 2"/>
          <p:cNvSpPr>
            <a:spLocks noGrp="1"/>
          </p:cNvSpPr>
          <p:nvPr>
            <p:ph type="body"/>
          </p:nvPr>
        </p:nvSpPr>
        <p:spPr>
          <a:xfrm>
            <a:off x="457200" y="1556640"/>
            <a:ext cx="4015800" cy="2158560"/>
          </a:xfrm>
          <a:prstGeom prst="rect">
            <a:avLst/>
          </a:prstGeom>
        </p:spPr>
        <p:txBody>
          <a:bodyPr lIns="0" rIns="0" tIns="0" bIns="0"/>
          <a:p>
            <a:endParaRPr/>
          </a:p>
        </p:txBody>
      </p:sp>
      <p:sp>
        <p:nvSpPr>
          <p:cNvPr id="32" name="PlaceHolder 3"/>
          <p:cNvSpPr>
            <a:spLocks noGrp="1"/>
          </p:cNvSpPr>
          <p:nvPr>
            <p:ph type="body"/>
          </p:nvPr>
        </p:nvSpPr>
        <p:spPr>
          <a:xfrm>
            <a:off x="4674240" y="1556640"/>
            <a:ext cx="4015800" cy="2158560"/>
          </a:xfrm>
          <a:prstGeom prst="rect">
            <a:avLst/>
          </a:prstGeom>
        </p:spPr>
        <p:txBody>
          <a:bodyPr lIns="0" rIns="0" tIns="0" bIns="0"/>
          <a:p>
            <a:endParaRPr/>
          </a:p>
        </p:txBody>
      </p:sp>
      <p:sp>
        <p:nvSpPr>
          <p:cNvPr id="33" name="PlaceHolder 4"/>
          <p:cNvSpPr>
            <a:spLocks noGrp="1"/>
          </p:cNvSpPr>
          <p:nvPr>
            <p:ph type="body"/>
          </p:nvPr>
        </p:nvSpPr>
        <p:spPr>
          <a:xfrm>
            <a:off x="4674240" y="3920760"/>
            <a:ext cx="4015800" cy="2158560"/>
          </a:xfrm>
          <a:prstGeom prst="rect">
            <a:avLst/>
          </a:prstGeom>
        </p:spPr>
        <p:txBody>
          <a:bodyPr lIns="0" rIns="0" tIns="0" bIns="0"/>
          <a:p>
            <a:endParaRPr/>
          </a:p>
        </p:txBody>
      </p:sp>
      <p:sp>
        <p:nvSpPr>
          <p:cNvPr id="34" name="PlaceHolder 5"/>
          <p:cNvSpPr>
            <a:spLocks noGrp="1"/>
          </p:cNvSpPr>
          <p:nvPr>
            <p:ph type="body"/>
          </p:nvPr>
        </p:nvSpPr>
        <p:spPr>
          <a:xfrm>
            <a:off x="457200" y="3920760"/>
            <a:ext cx="4015800" cy="2158560"/>
          </a:xfrm>
          <a:prstGeom prst="rect">
            <a:avLst/>
          </a:prstGeom>
        </p:spPr>
        <p:txBody>
          <a:bodyPr lIns="0" rIns="0" tIns="0" bIns="0"/>
          <a:p>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457200" y="274680"/>
            <a:ext cx="8229240" cy="1142640"/>
          </a:xfrm>
          <a:prstGeom prst="rect">
            <a:avLst/>
          </a:prstGeom>
        </p:spPr>
        <p:txBody>
          <a:bodyPr lIns="0" rIns="0" tIns="0" bIns="0" anchor="ctr"/>
          <a:p>
            <a:endParaRPr/>
          </a:p>
        </p:txBody>
      </p:sp>
      <p:sp>
        <p:nvSpPr>
          <p:cNvPr id="36" name="PlaceHolder 2"/>
          <p:cNvSpPr>
            <a:spLocks noGrp="1"/>
          </p:cNvSpPr>
          <p:nvPr>
            <p:ph type="body"/>
          </p:nvPr>
        </p:nvSpPr>
        <p:spPr>
          <a:xfrm>
            <a:off x="457200" y="1556640"/>
            <a:ext cx="8229240" cy="4525560"/>
          </a:xfrm>
          <a:prstGeom prst="rect">
            <a:avLst/>
          </a:prstGeom>
        </p:spPr>
        <p:txBody>
          <a:bodyPr lIns="0" rIns="0" tIns="0" bIns="0"/>
          <a:p>
            <a:endParaRPr/>
          </a:p>
        </p:txBody>
      </p:sp>
      <p:sp>
        <p:nvSpPr>
          <p:cNvPr id="37" name="PlaceHolder 3"/>
          <p:cNvSpPr>
            <a:spLocks noGrp="1"/>
          </p:cNvSpPr>
          <p:nvPr>
            <p:ph type="body"/>
          </p:nvPr>
        </p:nvSpPr>
        <p:spPr>
          <a:xfrm>
            <a:off x="457200" y="1556640"/>
            <a:ext cx="8229240" cy="4525560"/>
          </a:xfrm>
          <a:prstGeom prst="rect">
            <a:avLst/>
          </a:prstGeom>
        </p:spPr>
        <p:txBody>
          <a:bodyPr lIns="0" rIns="0" tIns="0" bIns="0"/>
          <a:p>
            <a:endParaRPr/>
          </a:p>
        </p:txBody>
      </p:sp>
      <p:pic>
        <p:nvPicPr>
          <p:cNvPr id="38" name="" descr=""/>
          <p:cNvPicPr/>
          <p:nvPr/>
        </p:nvPicPr>
        <p:blipFill>
          <a:blip r:embed="rId2"/>
          <a:stretch/>
        </p:blipFill>
        <p:spPr>
          <a:xfrm>
            <a:off x="1735560" y="1556280"/>
            <a:ext cx="5671800" cy="4525560"/>
          </a:xfrm>
          <a:prstGeom prst="rect">
            <a:avLst/>
          </a:prstGeom>
          <a:ln>
            <a:noFill/>
          </a:ln>
        </p:spPr>
      </p:pic>
      <p:pic>
        <p:nvPicPr>
          <p:cNvPr id="39" name="" descr=""/>
          <p:cNvPicPr/>
          <p:nvPr/>
        </p:nvPicPr>
        <p:blipFill>
          <a:blip r:embed="rId3"/>
          <a:stretch/>
        </p:blipFill>
        <p:spPr>
          <a:xfrm>
            <a:off x="1735560" y="1556280"/>
            <a:ext cx="5671800" cy="4525560"/>
          </a:xfrm>
          <a:prstGeom prst="rect">
            <a:avLst/>
          </a:prstGeom>
          <a:ln>
            <a:noFill/>
          </a:ln>
        </p:spPr>
      </p:pic>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type="tx" preserve="1">
  <p:cSld name="Title Slide">
    <p:spTree>
      <p:nvGrpSpPr>
        <p:cNvPr id="1" name=""/>
        <p:cNvGrpSpPr/>
        <p:nvPr/>
      </p:nvGrpSpPr>
      <p:grpSpPr>
        <a:xfrm>
          <a:off x="0" y="0"/>
          <a:ext cx="0" cy="0"/>
          <a:chOff x="0" y="0"/>
          <a:chExt cx="0" cy="0"/>
        </a:xfrm>
      </p:grpSpPr>
      <p:sp>
        <p:nvSpPr>
          <p:cNvPr id="46" name="PlaceHolder 1"/>
          <p:cNvSpPr>
            <a:spLocks noGrp="1"/>
          </p:cNvSpPr>
          <p:nvPr>
            <p:ph type="title"/>
          </p:nvPr>
        </p:nvSpPr>
        <p:spPr>
          <a:xfrm>
            <a:off x="457200" y="274680"/>
            <a:ext cx="8229240" cy="1142640"/>
          </a:xfrm>
          <a:prstGeom prst="rect">
            <a:avLst/>
          </a:prstGeom>
        </p:spPr>
        <p:txBody>
          <a:bodyPr lIns="0" rIns="0" tIns="0" bIns="0" anchor="ctr"/>
          <a:p>
            <a:endParaRPr/>
          </a:p>
        </p:txBody>
      </p:sp>
      <p:sp>
        <p:nvSpPr>
          <p:cNvPr id="47" name="PlaceHolder 2"/>
          <p:cNvSpPr>
            <a:spLocks noGrp="1"/>
          </p:cNvSpPr>
          <p:nvPr>
            <p:ph type="subTitle"/>
          </p:nvPr>
        </p:nvSpPr>
        <p:spPr>
          <a:xfrm>
            <a:off x="457200" y="1556640"/>
            <a:ext cx="8229240" cy="4525560"/>
          </a:xfrm>
          <a:prstGeom prst="rect">
            <a:avLst/>
          </a:prstGeom>
        </p:spPr>
        <p:txBody>
          <a:bodyPr lIns="0" rIns="0" tIns="0" bIns="0" anchor="ctr"/>
          <a:p>
            <a:pPr algn="ctr"/>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type="obj" preserve="1">
  <p:cSld name="Title,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457200" y="274680"/>
            <a:ext cx="8229240" cy="1142640"/>
          </a:xfrm>
          <a:prstGeom prst="rect">
            <a:avLst/>
          </a:prstGeom>
        </p:spPr>
        <p:txBody>
          <a:bodyPr lIns="0" rIns="0" tIns="0" bIns="0" anchor="ctr"/>
          <a:p>
            <a:endParaRPr/>
          </a:p>
        </p:txBody>
      </p:sp>
      <p:sp>
        <p:nvSpPr>
          <p:cNvPr id="49" name="PlaceHolder 2"/>
          <p:cNvSpPr>
            <a:spLocks noGrp="1"/>
          </p:cNvSpPr>
          <p:nvPr>
            <p:ph type="body"/>
          </p:nvPr>
        </p:nvSpPr>
        <p:spPr>
          <a:xfrm>
            <a:off x="457200" y="1556640"/>
            <a:ext cx="8229240" cy="4525560"/>
          </a:xfrm>
          <a:prstGeom prst="rect">
            <a:avLst/>
          </a:prstGeom>
        </p:spPr>
        <p:txBody>
          <a:bodyPr lIns="0" rIns="0" tIns="0" bIns="0"/>
          <a:p>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type="twoObj" preserve="1">
  <p:cSld name="Title, 2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457200" y="274680"/>
            <a:ext cx="8229240" cy="1142640"/>
          </a:xfrm>
          <a:prstGeom prst="rect">
            <a:avLst/>
          </a:prstGeom>
        </p:spPr>
        <p:txBody>
          <a:bodyPr lIns="0" rIns="0" tIns="0" bIns="0" anchor="ctr"/>
          <a:p>
            <a:endParaRPr/>
          </a:p>
        </p:txBody>
      </p:sp>
      <p:sp>
        <p:nvSpPr>
          <p:cNvPr id="51" name="PlaceHolder 2"/>
          <p:cNvSpPr>
            <a:spLocks noGrp="1"/>
          </p:cNvSpPr>
          <p:nvPr>
            <p:ph type="body"/>
          </p:nvPr>
        </p:nvSpPr>
        <p:spPr>
          <a:xfrm>
            <a:off x="457200" y="1556640"/>
            <a:ext cx="4015800" cy="4525560"/>
          </a:xfrm>
          <a:prstGeom prst="rect">
            <a:avLst/>
          </a:prstGeom>
        </p:spPr>
        <p:txBody>
          <a:bodyPr lIns="0" rIns="0" tIns="0" bIns="0"/>
          <a:p>
            <a:endParaRPr/>
          </a:p>
        </p:txBody>
      </p:sp>
      <p:sp>
        <p:nvSpPr>
          <p:cNvPr id="52" name="PlaceHolder 3"/>
          <p:cNvSpPr>
            <a:spLocks noGrp="1"/>
          </p:cNvSpPr>
          <p:nvPr>
            <p:ph type="body"/>
          </p:nvPr>
        </p:nvSpPr>
        <p:spPr>
          <a:xfrm>
            <a:off x="4674240" y="1556640"/>
            <a:ext cx="4015800" cy="4525560"/>
          </a:xfrm>
          <a:prstGeom prst="rect">
            <a:avLst/>
          </a:prstGeom>
        </p:spPr>
        <p:txBody>
          <a:bodyPr lIns="0" rIns="0" tIns="0" bIns="0"/>
          <a:p>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type="titleOnly" preserve="1">
  <p:cSld name="Title Only">
    <p:spTree>
      <p:nvGrpSpPr>
        <p:cNvPr id="1" name=""/>
        <p:cNvGrpSpPr/>
        <p:nvPr/>
      </p:nvGrpSpPr>
      <p:grpSpPr>
        <a:xfrm>
          <a:off x="0" y="0"/>
          <a:ext cx="0" cy="0"/>
          <a:chOff x="0" y="0"/>
          <a:chExt cx="0" cy="0"/>
        </a:xfrm>
      </p:grpSpPr>
      <p:sp>
        <p:nvSpPr>
          <p:cNvPr id="53" name="PlaceHolder 1"/>
          <p:cNvSpPr>
            <a:spLocks noGrp="1"/>
          </p:cNvSpPr>
          <p:nvPr>
            <p:ph type="title"/>
          </p:nvPr>
        </p:nvSpPr>
        <p:spPr>
          <a:xfrm>
            <a:off x="457200" y="274680"/>
            <a:ext cx="8229240" cy="1142640"/>
          </a:xfrm>
          <a:prstGeom prst="rect">
            <a:avLst/>
          </a:prstGeom>
        </p:spPr>
        <p:txBody>
          <a:bodyPr lIns="0" rIns="0" tIns="0" bIns="0" anchor="ctr"/>
          <a:p>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type="objOnly" preserve="1">
  <p:cSld name="Centered Text">
    <p:spTree>
      <p:nvGrpSpPr>
        <p:cNvPr id="1" name=""/>
        <p:cNvGrpSpPr/>
        <p:nvPr/>
      </p:nvGrpSpPr>
      <p:grpSpPr>
        <a:xfrm>
          <a:off x="0" y="0"/>
          <a:ext cx="0" cy="0"/>
          <a:chOff x="0" y="0"/>
          <a:chExt cx="0" cy="0"/>
        </a:xfrm>
      </p:grpSpPr>
      <p:sp>
        <p:nvSpPr>
          <p:cNvPr id="54" name="PlaceHolder 1"/>
          <p:cNvSpPr>
            <a:spLocks noGrp="1"/>
          </p:cNvSpPr>
          <p:nvPr>
            <p:ph type="subTitle"/>
          </p:nvPr>
        </p:nvSpPr>
        <p:spPr>
          <a:xfrm>
            <a:off x="457200" y="274680"/>
            <a:ext cx="8229240" cy="5297760"/>
          </a:xfrm>
          <a:prstGeom prst="rect">
            <a:avLst/>
          </a:prstGeom>
        </p:spPr>
        <p:txBody>
          <a:bodyPr lIns="0" rIns="0" tIns="0" bIns="0" anchor="ctr"/>
          <a:p>
            <a:pPr algn="ctr"/>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type="twoObjAndObj" preserve="1">
  <p:cSld name="Title, 2 Content and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457200" y="274680"/>
            <a:ext cx="8229240" cy="1142640"/>
          </a:xfrm>
          <a:prstGeom prst="rect">
            <a:avLst/>
          </a:prstGeom>
        </p:spPr>
        <p:txBody>
          <a:bodyPr lIns="0" rIns="0" tIns="0" bIns="0" anchor="ctr"/>
          <a:p>
            <a:endParaRPr/>
          </a:p>
        </p:txBody>
      </p:sp>
      <p:sp>
        <p:nvSpPr>
          <p:cNvPr id="56" name="PlaceHolder 2"/>
          <p:cNvSpPr>
            <a:spLocks noGrp="1"/>
          </p:cNvSpPr>
          <p:nvPr>
            <p:ph type="body"/>
          </p:nvPr>
        </p:nvSpPr>
        <p:spPr>
          <a:xfrm>
            <a:off x="457200" y="1556640"/>
            <a:ext cx="4015800" cy="2158560"/>
          </a:xfrm>
          <a:prstGeom prst="rect">
            <a:avLst/>
          </a:prstGeom>
        </p:spPr>
        <p:txBody>
          <a:bodyPr lIns="0" rIns="0" tIns="0" bIns="0"/>
          <a:p>
            <a:endParaRPr/>
          </a:p>
        </p:txBody>
      </p:sp>
      <p:sp>
        <p:nvSpPr>
          <p:cNvPr id="57" name="PlaceHolder 3"/>
          <p:cNvSpPr>
            <a:spLocks noGrp="1"/>
          </p:cNvSpPr>
          <p:nvPr>
            <p:ph type="body"/>
          </p:nvPr>
        </p:nvSpPr>
        <p:spPr>
          <a:xfrm>
            <a:off x="457200" y="3920760"/>
            <a:ext cx="4015800" cy="2158560"/>
          </a:xfrm>
          <a:prstGeom prst="rect">
            <a:avLst/>
          </a:prstGeom>
        </p:spPr>
        <p:txBody>
          <a:bodyPr lIns="0" rIns="0" tIns="0" bIns="0"/>
          <a:p>
            <a:endParaRPr/>
          </a:p>
        </p:txBody>
      </p:sp>
      <p:sp>
        <p:nvSpPr>
          <p:cNvPr id="58" name="PlaceHolder 4"/>
          <p:cNvSpPr>
            <a:spLocks noGrp="1"/>
          </p:cNvSpPr>
          <p:nvPr>
            <p:ph type="body"/>
          </p:nvPr>
        </p:nvSpPr>
        <p:spPr>
          <a:xfrm>
            <a:off x="4674240" y="1556640"/>
            <a:ext cx="4015800" cy="4525560"/>
          </a:xfrm>
          <a:prstGeom prst="rect">
            <a:avLst/>
          </a:prstGeom>
        </p:spPr>
        <p:txBody>
          <a:bodyPr lIns="0" rIns="0" tIns="0" bIns="0"/>
          <a:p>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type="tx" preserve="1">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74680"/>
            <a:ext cx="8229240" cy="1142640"/>
          </a:xfrm>
          <a:prstGeom prst="rect">
            <a:avLst/>
          </a:prstGeom>
        </p:spPr>
        <p:txBody>
          <a:bodyPr lIns="0" rIns="0" tIns="0" bIns="0" anchor="ctr"/>
          <a:p>
            <a:endParaRPr/>
          </a:p>
        </p:txBody>
      </p:sp>
      <p:sp>
        <p:nvSpPr>
          <p:cNvPr id="7" name="PlaceHolder 2"/>
          <p:cNvSpPr>
            <a:spLocks noGrp="1"/>
          </p:cNvSpPr>
          <p:nvPr>
            <p:ph type="subTitle"/>
          </p:nvPr>
        </p:nvSpPr>
        <p:spPr>
          <a:xfrm>
            <a:off x="457200" y="1556640"/>
            <a:ext cx="8229240" cy="4525560"/>
          </a:xfrm>
          <a:prstGeom prst="rect">
            <a:avLst/>
          </a:prstGeom>
        </p:spPr>
        <p:txBody>
          <a:bodyPr lIns="0" rIns="0" tIns="0" bIns="0" anchor="ctr"/>
          <a:p>
            <a:pPr algn="ctr"/>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type="objAndTwoObj" preserve="1">
  <p:cSld name="Title Content and 2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457200" y="274680"/>
            <a:ext cx="8229240" cy="1142640"/>
          </a:xfrm>
          <a:prstGeom prst="rect">
            <a:avLst/>
          </a:prstGeom>
        </p:spPr>
        <p:txBody>
          <a:bodyPr lIns="0" rIns="0" tIns="0" bIns="0" anchor="ctr"/>
          <a:p>
            <a:endParaRPr/>
          </a:p>
        </p:txBody>
      </p:sp>
      <p:sp>
        <p:nvSpPr>
          <p:cNvPr id="60" name="PlaceHolder 2"/>
          <p:cNvSpPr>
            <a:spLocks noGrp="1"/>
          </p:cNvSpPr>
          <p:nvPr>
            <p:ph type="body"/>
          </p:nvPr>
        </p:nvSpPr>
        <p:spPr>
          <a:xfrm>
            <a:off x="457200" y="1556640"/>
            <a:ext cx="4015800" cy="4525560"/>
          </a:xfrm>
          <a:prstGeom prst="rect">
            <a:avLst/>
          </a:prstGeom>
        </p:spPr>
        <p:txBody>
          <a:bodyPr lIns="0" rIns="0" tIns="0" bIns="0"/>
          <a:p>
            <a:endParaRPr/>
          </a:p>
        </p:txBody>
      </p:sp>
      <p:sp>
        <p:nvSpPr>
          <p:cNvPr id="61" name="PlaceHolder 3"/>
          <p:cNvSpPr>
            <a:spLocks noGrp="1"/>
          </p:cNvSpPr>
          <p:nvPr>
            <p:ph type="body"/>
          </p:nvPr>
        </p:nvSpPr>
        <p:spPr>
          <a:xfrm>
            <a:off x="4674240" y="1556640"/>
            <a:ext cx="4015800" cy="2158560"/>
          </a:xfrm>
          <a:prstGeom prst="rect">
            <a:avLst/>
          </a:prstGeom>
        </p:spPr>
        <p:txBody>
          <a:bodyPr lIns="0" rIns="0" tIns="0" bIns="0"/>
          <a:p>
            <a:endParaRPr/>
          </a:p>
        </p:txBody>
      </p:sp>
      <p:sp>
        <p:nvSpPr>
          <p:cNvPr id="62" name="PlaceHolder 4"/>
          <p:cNvSpPr>
            <a:spLocks noGrp="1"/>
          </p:cNvSpPr>
          <p:nvPr>
            <p:ph type="body"/>
          </p:nvPr>
        </p:nvSpPr>
        <p:spPr>
          <a:xfrm>
            <a:off x="4674240" y="3920760"/>
            <a:ext cx="4015800" cy="2158560"/>
          </a:xfrm>
          <a:prstGeom prst="rect">
            <a:avLst/>
          </a:prstGeom>
        </p:spPr>
        <p:txBody>
          <a:bodyPr lIns="0" rIns="0" tIns="0" bIns="0"/>
          <a:p>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type="twoObjOverTx" preserve="1">
  <p:cSld name="Title, 2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457200" y="274680"/>
            <a:ext cx="8229240" cy="1142640"/>
          </a:xfrm>
          <a:prstGeom prst="rect">
            <a:avLst/>
          </a:prstGeom>
        </p:spPr>
        <p:txBody>
          <a:bodyPr lIns="0" rIns="0" tIns="0" bIns="0" anchor="ctr"/>
          <a:p>
            <a:endParaRPr/>
          </a:p>
        </p:txBody>
      </p:sp>
      <p:sp>
        <p:nvSpPr>
          <p:cNvPr id="64" name="PlaceHolder 2"/>
          <p:cNvSpPr>
            <a:spLocks noGrp="1"/>
          </p:cNvSpPr>
          <p:nvPr>
            <p:ph type="body"/>
          </p:nvPr>
        </p:nvSpPr>
        <p:spPr>
          <a:xfrm>
            <a:off x="457200" y="1556640"/>
            <a:ext cx="4015800" cy="2158560"/>
          </a:xfrm>
          <a:prstGeom prst="rect">
            <a:avLst/>
          </a:prstGeom>
        </p:spPr>
        <p:txBody>
          <a:bodyPr lIns="0" rIns="0" tIns="0" bIns="0"/>
          <a:p>
            <a:endParaRPr/>
          </a:p>
        </p:txBody>
      </p:sp>
      <p:sp>
        <p:nvSpPr>
          <p:cNvPr id="65" name="PlaceHolder 3"/>
          <p:cNvSpPr>
            <a:spLocks noGrp="1"/>
          </p:cNvSpPr>
          <p:nvPr>
            <p:ph type="body"/>
          </p:nvPr>
        </p:nvSpPr>
        <p:spPr>
          <a:xfrm>
            <a:off x="4674240" y="1556640"/>
            <a:ext cx="4015800" cy="2158560"/>
          </a:xfrm>
          <a:prstGeom prst="rect">
            <a:avLst/>
          </a:prstGeom>
        </p:spPr>
        <p:txBody>
          <a:bodyPr lIns="0" rIns="0" tIns="0" bIns="0"/>
          <a:p>
            <a:endParaRPr/>
          </a:p>
        </p:txBody>
      </p:sp>
      <p:sp>
        <p:nvSpPr>
          <p:cNvPr id="66" name="PlaceHolder 4"/>
          <p:cNvSpPr>
            <a:spLocks noGrp="1"/>
          </p:cNvSpPr>
          <p:nvPr>
            <p:ph type="body"/>
          </p:nvPr>
        </p:nvSpPr>
        <p:spPr>
          <a:xfrm>
            <a:off x="457200" y="3920760"/>
            <a:ext cx="8229240" cy="2158560"/>
          </a:xfrm>
          <a:prstGeom prst="rect">
            <a:avLst/>
          </a:prstGeom>
        </p:spPr>
        <p:txBody>
          <a:bodyPr lIns="0" rIns="0" tIns="0" bIns="0"/>
          <a:p>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type="objOverTx" preserve="1">
  <p:cSld name="Title,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457200" y="274680"/>
            <a:ext cx="8229240" cy="1142640"/>
          </a:xfrm>
          <a:prstGeom prst="rect">
            <a:avLst/>
          </a:prstGeom>
        </p:spPr>
        <p:txBody>
          <a:bodyPr lIns="0" rIns="0" tIns="0" bIns="0" anchor="ctr"/>
          <a:p>
            <a:endParaRPr/>
          </a:p>
        </p:txBody>
      </p:sp>
      <p:sp>
        <p:nvSpPr>
          <p:cNvPr id="68" name="PlaceHolder 2"/>
          <p:cNvSpPr>
            <a:spLocks noGrp="1"/>
          </p:cNvSpPr>
          <p:nvPr>
            <p:ph type="body"/>
          </p:nvPr>
        </p:nvSpPr>
        <p:spPr>
          <a:xfrm>
            <a:off x="457200" y="1556640"/>
            <a:ext cx="8229240" cy="2158560"/>
          </a:xfrm>
          <a:prstGeom prst="rect">
            <a:avLst/>
          </a:prstGeom>
        </p:spPr>
        <p:txBody>
          <a:bodyPr lIns="0" rIns="0" tIns="0" bIns="0"/>
          <a:p>
            <a:endParaRPr/>
          </a:p>
        </p:txBody>
      </p:sp>
      <p:sp>
        <p:nvSpPr>
          <p:cNvPr id="69" name="PlaceHolder 3"/>
          <p:cNvSpPr>
            <a:spLocks noGrp="1"/>
          </p:cNvSpPr>
          <p:nvPr>
            <p:ph type="body"/>
          </p:nvPr>
        </p:nvSpPr>
        <p:spPr>
          <a:xfrm>
            <a:off x="457200" y="3920760"/>
            <a:ext cx="8229240" cy="2158560"/>
          </a:xfrm>
          <a:prstGeom prst="rect">
            <a:avLst/>
          </a:prstGeom>
        </p:spPr>
        <p:txBody>
          <a:bodyPr lIns="0" rIns="0" tIns="0" bIns="0"/>
          <a:p>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type="fourObj" preserve="1">
  <p:cSld name="Title, 4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457200" y="274680"/>
            <a:ext cx="8229240" cy="1142640"/>
          </a:xfrm>
          <a:prstGeom prst="rect">
            <a:avLst/>
          </a:prstGeom>
        </p:spPr>
        <p:txBody>
          <a:bodyPr lIns="0" rIns="0" tIns="0" bIns="0" anchor="ctr"/>
          <a:p>
            <a:endParaRPr/>
          </a:p>
        </p:txBody>
      </p:sp>
      <p:sp>
        <p:nvSpPr>
          <p:cNvPr id="71" name="PlaceHolder 2"/>
          <p:cNvSpPr>
            <a:spLocks noGrp="1"/>
          </p:cNvSpPr>
          <p:nvPr>
            <p:ph type="body"/>
          </p:nvPr>
        </p:nvSpPr>
        <p:spPr>
          <a:xfrm>
            <a:off x="457200" y="1556640"/>
            <a:ext cx="4015800" cy="2158560"/>
          </a:xfrm>
          <a:prstGeom prst="rect">
            <a:avLst/>
          </a:prstGeom>
        </p:spPr>
        <p:txBody>
          <a:bodyPr lIns="0" rIns="0" tIns="0" bIns="0"/>
          <a:p>
            <a:endParaRPr/>
          </a:p>
        </p:txBody>
      </p:sp>
      <p:sp>
        <p:nvSpPr>
          <p:cNvPr id="72" name="PlaceHolder 3"/>
          <p:cNvSpPr>
            <a:spLocks noGrp="1"/>
          </p:cNvSpPr>
          <p:nvPr>
            <p:ph type="body"/>
          </p:nvPr>
        </p:nvSpPr>
        <p:spPr>
          <a:xfrm>
            <a:off x="4674240" y="1556640"/>
            <a:ext cx="4015800" cy="2158560"/>
          </a:xfrm>
          <a:prstGeom prst="rect">
            <a:avLst/>
          </a:prstGeom>
        </p:spPr>
        <p:txBody>
          <a:bodyPr lIns="0" rIns="0" tIns="0" bIns="0"/>
          <a:p>
            <a:endParaRPr/>
          </a:p>
        </p:txBody>
      </p:sp>
      <p:sp>
        <p:nvSpPr>
          <p:cNvPr id="73" name="PlaceHolder 4"/>
          <p:cNvSpPr>
            <a:spLocks noGrp="1"/>
          </p:cNvSpPr>
          <p:nvPr>
            <p:ph type="body"/>
          </p:nvPr>
        </p:nvSpPr>
        <p:spPr>
          <a:xfrm>
            <a:off x="4674240" y="3920760"/>
            <a:ext cx="4015800" cy="2158560"/>
          </a:xfrm>
          <a:prstGeom prst="rect">
            <a:avLst/>
          </a:prstGeom>
        </p:spPr>
        <p:txBody>
          <a:bodyPr lIns="0" rIns="0" tIns="0" bIns="0"/>
          <a:p>
            <a:endParaRPr/>
          </a:p>
        </p:txBody>
      </p:sp>
      <p:sp>
        <p:nvSpPr>
          <p:cNvPr id="74" name="PlaceHolder 5"/>
          <p:cNvSpPr>
            <a:spLocks noGrp="1"/>
          </p:cNvSpPr>
          <p:nvPr>
            <p:ph type="body"/>
          </p:nvPr>
        </p:nvSpPr>
        <p:spPr>
          <a:xfrm>
            <a:off x="457200" y="3920760"/>
            <a:ext cx="4015800" cy="2158560"/>
          </a:xfrm>
          <a:prstGeom prst="rect">
            <a:avLst/>
          </a:prstGeom>
        </p:spPr>
        <p:txBody>
          <a:bodyPr lIns="0" rIns="0" tIns="0" bIns="0"/>
          <a:p>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type="blank" preserve="1">
  <p:cSld name="Title, 6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457200" y="274680"/>
            <a:ext cx="8229240" cy="1142640"/>
          </a:xfrm>
          <a:prstGeom prst="rect">
            <a:avLst/>
          </a:prstGeom>
        </p:spPr>
        <p:txBody>
          <a:bodyPr lIns="0" rIns="0" tIns="0" bIns="0" anchor="ctr"/>
          <a:p>
            <a:endParaRPr/>
          </a:p>
        </p:txBody>
      </p:sp>
      <p:sp>
        <p:nvSpPr>
          <p:cNvPr id="76" name="PlaceHolder 2"/>
          <p:cNvSpPr>
            <a:spLocks noGrp="1"/>
          </p:cNvSpPr>
          <p:nvPr>
            <p:ph type="body"/>
          </p:nvPr>
        </p:nvSpPr>
        <p:spPr>
          <a:xfrm>
            <a:off x="457200" y="1556640"/>
            <a:ext cx="8229240" cy="4525560"/>
          </a:xfrm>
          <a:prstGeom prst="rect">
            <a:avLst/>
          </a:prstGeom>
        </p:spPr>
        <p:txBody>
          <a:bodyPr lIns="0" rIns="0" tIns="0" bIns="0"/>
          <a:p>
            <a:endParaRPr/>
          </a:p>
        </p:txBody>
      </p:sp>
      <p:sp>
        <p:nvSpPr>
          <p:cNvPr id="77" name="PlaceHolder 3"/>
          <p:cNvSpPr>
            <a:spLocks noGrp="1"/>
          </p:cNvSpPr>
          <p:nvPr>
            <p:ph type="body"/>
          </p:nvPr>
        </p:nvSpPr>
        <p:spPr>
          <a:xfrm>
            <a:off x="457200" y="1556640"/>
            <a:ext cx="8229240" cy="4525560"/>
          </a:xfrm>
          <a:prstGeom prst="rect">
            <a:avLst/>
          </a:prstGeom>
        </p:spPr>
        <p:txBody>
          <a:bodyPr lIns="0" rIns="0" tIns="0" bIns="0"/>
          <a:p>
            <a:endParaRPr/>
          </a:p>
        </p:txBody>
      </p:sp>
      <p:pic>
        <p:nvPicPr>
          <p:cNvPr id="78" name="" descr=""/>
          <p:cNvPicPr/>
          <p:nvPr/>
        </p:nvPicPr>
        <p:blipFill>
          <a:blip r:embed="rId2"/>
          <a:stretch/>
        </p:blipFill>
        <p:spPr>
          <a:xfrm>
            <a:off x="1735560" y="1556280"/>
            <a:ext cx="5671800" cy="4525560"/>
          </a:xfrm>
          <a:prstGeom prst="rect">
            <a:avLst/>
          </a:prstGeom>
          <a:ln>
            <a:noFill/>
          </a:ln>
        </p:spPr>
      </p:pic>
      <p:pic>
        <p:nvPicPr>
          <p:cNvPr id="79" name="" descr=""/>
          <p:cNvPicPr/>
          <p:nvPr/>
        </p:nvPicPr>
        <p:blipFill>
          <a:blip r:embed="rId3"/>
          <a:stretch/>
        </p:blipFill>
        <p:spPr>
          <a:xfrm>
            <a:off x="1735560" y="1556280"/>
            <a:ext cx="5671800" cy="4525560"/>
          </a:xfrm>
          <a:prstGeom prst="rect">
            <a:avLst/>
          </a:prstGeom>
          <a:ln>
            <a:noFill/>
          </a:ln>
        </p:spPr>
      </p:pic>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type="blank" preserve="1">
  <p:cSld name="Blank Slide">
    <p:spTree>
      <p:nvGrpSpPr>
        <p:cNvPr id="1" name=""/>
        <p:cNvGrpSpPr/>
        <p:nvPr/>
      </p:nvGrpSpPr>
      <p:grpSpPr>
        <a:xfrm>
          <a:off x="0" y="0"/>
          <a:ext cx="0" cy="0"/>
          <a:chOff x="0" y="0"/>
          <a:chExt cx="0" cy="0"/>
        </a:xfrm>
      </p:grpSpPr>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type="tx" preserve="1">
  <p:cSld name="Title Slide">
    <p:spTree>
      <p:nvGrpSpPr>
        <p:cNvPr id="1" name=""/>
        <p:cNvGrpSpPr/>
        <p:nvPr/>
      </p:nvGrpSpPr>
      <p:grpSpPr>
        <a:xfrm>
          <a:off x="0" y="0"/>
          <a:ext cx="0" cy="0"/>
          <a:chOff x="0" y="0"/>
          <a:chExt cx="0" cy="0"/>
        </a:xfrm>
      </p:grpSpPr>
      <p:sp>
        <p:nvSpPr>
          <p:cNvPr id="85" name="PlaceHolder 1"/>
          <p:cNvSpPr>
            <a:spLocks noGrp="1"/>
          </p:cNvSpPr>
          <p:nvPr>
            <p:ph type="title"/>
          </p:nvPr>
        </p:nvSpPr>
        <p:spPr>
          <a:xfrm>
            <a:off x="457200" y="274680"/>
            <a:ext cx="8229240" cy="1142640"/>
          </a:xfrm>
          <a:prstGeom prst="rect">
            <a:avLst/>
          </a:prstGeom>
        </p:spPr>
        <p:txBody>
          <a:bodyPr lIns="0" rIns="0" tIns="0" bIns="0" anchor="ctr"/>
          <a:p>
            <a:endParaRPr/>
          </a:p>
        </p:txBody>
      </p:sp>
      <p:sp>
        <p:nvSpPr>
          <p:cNvPr id="86" name="PlaceHolder 2"/>
          <p:cNvSpPr>
            <a:spLocks noGrp="1"/>
          </p:cNvSpPr>
          <p:nvPr>
            <p:ph type="subTitle"/>
          </p:nvPr>
        </p:nvSpPr>
        <p:spPr>
          <a:xfrm>
            <a:off x="457200" y="1556640"/>
            <a:ext cx="8229240" cy="4525560"/>
          </a:xfrm>
          <a:prstGeom prst="rect">
            <a:avLst/>
          </a:prstGeom>
        </p:spPr>
        <p:txBody>
          <a:bodyPr lIns="0" rIns="0" tIns="0" bIns="0" anchor="ctr"/>
          <a:p>
            <a:pPr algn="ctr"/>
            <a:endParaRP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type="obj" preserve="1">
  <p:cSld name="Title, Content">
    <p:spTree>
      <p:nvGrpSpPr>
        <p:cNvPr id="1" name=""/>
        <p:cNvGrpSpPr/>
        <p:nvPr/>
      </p:nvGrpSpPr>
      <p:grpSpPr>
        <a:xfrm>
          <a:off x="0" y="0"/>
          <a:ext cx="0" cy="0"/>
          <a:chOff x="0" y="0"/>
          <a:chExt cx="0" cy="0"/>
        </a:xfrm>
      </p:grpSpPr>
      <p:sp>
        <p:nvSpPr>
          <p:cNvPr id="87" name="PlaceHolder 1"/>
          <p:cNvSpPr>
            <a:spLocks noGrp="1"/>
          </p:cNvSpPr>
          <p:nvPr>
            <p:ph type="title"/>
          </p:nvPr>
        </p:nvSpPr>
        <p:spPr>
          <a:xfrm>
            <a:off x="457200" y="274680"/>
            <a:ext cx="8229240" cy="1142640"/>
          </a:xfrm>
          <a:prstGeom prst="rect">
            <a:avLst/>
          </a:prstGeom>
        </p:spPr>
        <p:txBody>
          <a:bodyPr lIns="0" rIns="0" tIns="0" bIns="0" anchor="ctr"/>
          <a:p>
            <a:endParaRPr/>
          </a:p>
        </p:txBody>
      </p:sp>
      <p:sp>
        <p:nvSpPr>
          <p:cNvPr id="88" name="PlaceHolder 2"/>
          <p:cNvSpPr>
            <a:spLocks noGrp="1"/>
          </p:cNvSpPr>
          <p:nvPr>
            <p:ph type="body"/>
          </p:nvPr>
        </p:nvSpPr>
        <p:spPr>
          <a:xfrm>
            <a:off x="457200" y="1556640"/>
            <a:ext cx="8229240" cy="4525560"/>
          </a:xfrm>
          <a:prstGeom prst="rect">
            <a:avLst/>
          </a:prstGeom>
        </p:spPr>
        <p:txBody>
          <a:bodyPr lIns="0" rIns="0" tIns="0" bIns="0"/>
          <a:p>
            <a:endParaRP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type="twoObj" preserve="1">
  <p:cSld name="Title, 2 Content">
    <p:spTree>
      <p:nvGrpSpPr>
        <p:cNvPr id="1" name=""/>
        <p:cNvGrpSpPr/>
        <p:nvPr/>
      </p:nvGrpSpPr>
      <p:grpSpPr>
        <a:xfrm>
          <a:off x="0" y="0"/>
          <a:ext cx="0" cy="0"/>
          <a:chOff x="0" y="0"/>
          <a:chExt cx="0" cy="0"/>
        </a:xfrm>
      </p:grpSpPr>
      <p:sp>
        <p:nvSpPr>
          <p:cNvPr id="89" name="PlaceHolder 1"/>
          <p:cNvSpPr>
            <a:spLocks noGrp="1"/>
          </p:cNvSpPr>
          <p:nvPr>
            <p:ph type="title"/>
          </p:nvPr>
        </p:nvSpPr>
        <p:spPr>
          <a:xfrm>
            <a:off x="457200" y="274680"/>
            <a:ext cx="8229240" cy="1142640"/>
          </a:xfrm>
          <a:prstGeom prst="rect">
            <a:avLst/>
          </a:prstGeom>
        </p:spPr>
        <p:txBody>
          <a:bodyPr lIns="0" rIns="0" tIns="0" bIns="0" anchor="ctr"/>
          <a:p>
            <a:endParaRPr/>
          </a:p>
        </p:txBody>
      </p:sp>
      <p:sp>
        <p:nvSpPr>
          <p:cNvPr id="90" name="PlaceHolder 2"/>
          <p:cNvSpPr>
            <a:spLocks noGrp="1"/>
          </p:cNvSpPr>
          <p:nvPr>
            <p:ph type="body"/>
          </p:nvPr>
        </p:nvSpPr>
        <p:spPr>
          <a:xfrm>
            <a:off x="457200" y="1556640"/>
            <a:ext cx="4015800" cy="4525560"/>
          </a:xfrm>
          <a:prstGeom prst="rect">
            <a:avLst/>
          </a:prstGeom>
        </p:spPr>
        <p:txBody>
          <a:bodyPr lIns="0" rIns="0" tIns="0" bIns="0"/>
          <a:p>
            <a:endParaRPr/>
          </a:p>
        </p:txBody>
      </p:sp>
      <p:sp>
        <p:nvSpPr>
          <p:cNvPr id="91" name="PlaceHolder 3"/>
          <p:cNvSpPr>
            <a:spLocks noGrp="1"/>
          </p:cNvSpPr>
          <p:nvPr>
            <p:ph type="body"/>
          </p:nvPr>
        </p:nvSpPr>
        <p:spPr>
          <a:xfrm>
            <a:off x="4674240" y="1556640"/>
            <a:ext cx="4015800" cy="4525560"/>
          </a:xfrm>
          <a:prstGeom prst="rect">
            <a:avLst/>
          </a:prstGeom>
        </p:spPr>
        <p:txBody>
          <a:bodyPr lIns="0" rIns="0" tIns="0" bIns="0"/>
          <a:p>
            <a:endParaRP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type="titleOnly" preserve="1">
  <p:cSld name="Title Only">
    <p:spTree>
      <p:nvGrpSpPr>
        <p:cNvPr id="1" name=""/>
        <p:cNvGrpSpPr/>
        <p:nvPr/>
      </p:nvGrpSpPr>
      <p:grpSpPr>
        <a:xfrm>
          <a:off x="0" y="0"/>
          <a:ext cx="0" cy="0"/>
          <a:chOff x="0" y="0"/>
          <a:chExt cx="0" cy="0"/>
        </a:xfrm>
      </p:grpSpPr>
      <p:sp>
        <p:nvSpPr>
          <p:cNvPr id="92" name="PlaceHolder 1"/>
          <p:cNvSpPr>
            <a:spLocks noGrp="1"/>
          </p:cNvSpPr>
          <p:nvPr>
            <p:ph type="title"/>
          </p:nvPr>
        </p:nvSpPr>
        <p:spPr>
          <a:xfrm>
            <a:off x="457200" y="274680"/>
            <a:ext cx="8229240" cy="1142640"/>
          </a:xfrm>
          <a:prstGeom prst="rect">
            <a:avLst/>
          </a:prstGeom>
        </p:spPr>
        <p:txBody>
          <a:bodyPr lIns="0" rIns="0" tIns="0" bIns="0" anchor="ctr"/>
          <a:p>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457200" y="274680"/>
            <a:ext cx="8229240" cy="1142640"/>
          </a:xfrm>
          <a:prstGeom prst="rect">
            <a:avLst/>
          </a:prstGeom>
        </p:spPr>
        <p:txBody>
          <a:bodyPr lIns="0" rIns="0" tIns="0" bIns="0" anchor="ctr"/>
          <a:p>
            <a:endParaRPr/>
          </a:p>
        </p:txBody>
      </p:sp>
      <p:sp>
        <p:nvSpPr>
          <p:cNvPr id="9" name="PlaceHolder 2"/>
          <p:cNvSpPr>
            <a:spLocks noGrp="1"/>
          </p:cNvSpPr>
          <p:nvPr>
            <p:ph type="body"/>
          </p:nvPr>
        </p:nvSpPr>
        <p:spPr>
          <a:xfrm>
            <a:off x="457200" y="1556640"/>
            <a:ext cx="8229240" cy="4525560"/>
          </a:xfrm>
          <a:prstGeom prst="rect">
            <a:avLst/>
          </a:prstGeom>
        </p:spPr>
        <p:txBody>
          <a:bodyPr lIns="0" rIns="0" tIns="0" bIns="0"/>
          <a:p>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type="objOnly" preserve="1">
  <p:cSld name="Centered Text">
    <p:spTree>
      <p:nvGrpSpPr>
        <p:cNvPr id="1" name=""/>
        <p:cNvGrpSpPr/>
        <p:nvPr/>
      </p:nvGrpSpPr>
      <p:grpSpPr>
        <a:xfrm>
          <a:off x="0" y="0"/>
          <a:ext cx="0" cy="0"/>
          <a:chOff x="0" y="0"/>
          <a:chExt cx="0" cy="0"/>
        </a:xfrm>
      </p:grpSpPr>
      <p:sp>
        <p:nvSpPr>
          <p:cNvPr id="93" name="PlaceHolder 1"/>
          <p:cNvSpPr>
            <a:spLocks noGrp="1"/>
          </p:cNvSpPr>
          <p:nvPr>
            <p:ph type="subTitle"/>
          </p:nvPr>
        </p:nvSpPr>
        <p:spPr>
          <a:xfrm>
            <a:off x="457200" y="274680"/>
            <a:ext cx="8229240" cy="5297760"/>
          </a:xfrm>
          <a:prstGeom prst="rect">
            <a:avLst/>
          </a:prstGeom>
        </p:spPr>
        <p:txBody>
          <a:bodyPr lIns="0" rIns="0" tIns="0" bIns="0" anchor="ctr"/>
          <a:p>
            <a:pPr algn="ctr"/>
            <a:endParaRP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type="twoObjAndObj" preserve="1">
  <p:cSld name="Title, 2 Content and Content">
    <p:spTree>
      <p:nvGrpSpPr>
        <p:cNvPr id="1" name=""/>
        <p:cNvGrpSpPr/>
        <p:nvPr/>
      </p:nvGrpSpPr>
      <p:grpSpPr>
        <a:xfrm>
          <a:off x="0" y="0"/>
          <a:ext cx="0" cy="0"/>
          <a:chOff x="0" y="0"/>
          <a:chExt cx="0" cy="0"/>
        </a:xfrm>
      </p:grpSpPr>
      <p:sp>
        <p:nvSpPr>
          <p:cNvPr id="94" name="PlaceHolder 1"/>
          <p:cNvSpPr>
            <a:spLocks noGrp="1"/>
          </p:cNvSpPr>
          <p:nvPr>
            <p:ph type="title"/>
          </p:nvPr>
        </p:nvSpPr>
        <p:spPr>
          <a:xfrm>
            <a:off x="457200" y="274680"/>
            <a:ext cx="8229240" cy="1142640"/>
          </a:xfrm>
          <a:prstGeom prst="rect">
            <a:avLst/>
          </a:prstGeom>
        </p:spPr>
        <p:txBody>
          <a:bodyPr lIns="0" rIns="0" tIns="0" bIns="0" anchor="ctr"/>
          <a:p>
            <a:endParaRPr/>
          </a:p>
        </p:txBody>
      </p:sp>
      <p:sp>
        <p:nvSpPr>
          <p:cNvPr id="95" name="PlaceHolder 2"/>
          <p:cNvSpPr>
            <a:spLocks noGrp="1"/>
          </p:cNvSpPr>
          <p:nvPr>
            <p:ph type="body"/>
          </p:nvPr>
        </p:nvSpPr>
        <p:spPr>
          <a:xfrm>
            <a:off x="457200" y="1556640"/>
            <a:ext cx="4015800" cy="2158560"/>
          </a:xfrm>
          <a:prstGeom prst="rect">
            <a:avLst/>
          </a:prstGeom>
        </p:spPr>
        <p:txBody>
          <a:bodyPr lIns="0" rIns="0" tIns="0" bIns="0"/>
          <a:p>
            <a:endParaRPr/>
          </a:p>
        </p:txBody>
      </p:sp>
      <p:sp>
        <p:nvSpPr>
          <p:cNvPr id="96" name="PlaceHolder 3"/>
          <p:cNvSpPr>
            <a:spLocks noGrp="1"/>
          </p:cNvSpPr>
          <p:nvPr>
            <p:ph type="body"/>
          </p:nvPr>
        </p:nvSpPr>
        <p:spPr>
          <a:xfrm>
            <a:off x="457200" y="3920760"/>
            <a:ext cx="4015800" cy="2158560"/>
          </a:xfrm>
          <a:prstGeom prst="rect">
            <a:avLst/>
          </a:prstGeom>
        </p:spPr>
        <p:txBody>
          <a:bodyPr lIns="0" rIns="0" tIns="0" bIns="0"/>
          <a:p>
            <a:endParaRPr/>
          </a:p>
        </p:txBody>
      </p:sp>
      <p:sp>
        <p:nvSpPr>
          <p:cNvPr id="97" name="PlaceHolder 4"/>
          <p:cNvSpPr>
            <a:spLocks noGrp="1"/>
          </p:cNvSpPr>
          <p:nvPr>
            <p:ph type="body"/>
          </p:nvPr>
        </p:nvSpPr>
        <p:spPr>
          <a:xfrm>
            <a:off x="4674240" y="1556640"/>
            <a:ext cx="4015800" cy="4525560"/>
          </a:xfrm>
          <a:prstGeom prst="rect">
            <a:avLst/>
          </a:prstGeom>
        </p:spPr>
        <p:txBody>
          <a:bodyPr lIns="0" rIns="0" tIns="0" bIns="0"/>
          <a:p>
            <a:endParaRP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type="objAndTwoObj" preserve="1">
  <p:cSld name="Title Content and 2 Content">
    <p:spTree>
      <p:nvGrpSpPr>
        <p:cNvPr id="1" name=""/>
        <p:cNvGrpSpPr/>
        <p:nvPr/>
      </p:nvGrpSpPr>
      <p:grpSpPr>
        <a:xfrm>
          <a:off x="0" y="0"/>
          <a:ext cx="0" cy="0"/>
          <a:chOff x="0" y="0"/>
          <a:chExt cx="0" cy="0"/>
        </a:xfrm>
      </p:grpSpPr>
      <p:sp>
        <p:nvSpPr>
          <p:cNvPr id="98" name="PlaceHolder 1"/>
          <p:cNvSpPr>
            <a:spLocks noGrp="1"/>
          </p:cNvSpPr>
          <p:nvPr>
            <p:ph type="title"/>
          </p:nvPr>
        </p:nvSpPr>
        <p:spPr>
          <a:xfrm>
            <a:off x="457200" y="274680"/>
            <a:ext cx="8229240" cy="1142640"/>
          </a:xfrm>
          <a:prstGeom prst="rect">
            <a:avLst/>
          </a:prstGeom>
        </p:spPr>
        <p:txBody>
          <a:bodyPr lIns="0" rIns="0" tIns="0" bIns="0" anchor="ctr"/>
          <a:p>
            <a:endParaRPr/>
          </a:p>
        </p:txBody>
      </p:sp>
      <p:sp>
        <p:nvSpPr>
          <p:cNvPr id="99" name="PlaceHolder 2"/>
          <p:cNvSpPr>
            <a:spLocks noGrp="1"/>
          </p:cNvSpPr>
          <p:nvPr>
            <p:ph type="body"/>
          </p:nvPr>
        </p:nvSpPr>
        <p:spPr>
          <a:xfrm>
            <a:off x="457200" y="1556640"/>
            <a:ext cx="4015800" cy="4525560"/>
          </a:xfrm>
          <a:prstGeom prst="rect">
            <a:avLst/>
          </a:prstGeom>
        </p:spPr>
        <p:txBody>
          <a:bodyPr lIns="0" rIns="0" tIns="0" bIns="0"/>
          <a:p>
            <a:endParaRPr/>
          </a:p>
        </p:txBody>
      </p:sp>
      <p:sp>
        <p:nvSpPr>
          <p:cNvPr id="100" name="PlaceHolder 3"/>
          <p:cNvSpPr>
            <a:spLocks noGrp="1"/>
          </p:cNvSpPr>
          <p:nvPr>
            <p:ph type="body"/>
          </p:nvPr>
        </p:nvSpPr>
        <p:spPr>
          <a:xfrm>
            <a:off x="4674240" y="1556640"/>
            <a:ext cx="4015800" cy="2158560"/>
          </a:xfrm>
          <a:prstGeom prst="rect">
            <a:avLst/>
          </a:prstGeom>
        </p:spPr>
        <p:txBody>
          <a:bodyPr lIns="0" rIns="0" tIns="0" bIns="0"/>
          <a:p>
            <a:endParaRPr/>
          </a:p>
        </p:txBody>
      </p:sp>
      <p:sp>
        <p:nvSpPr>
          <p:cNvPr id="101" name="PlaceHolder 4"/>
          <p:cNvSpPr>
            <a:spLocks noGrp="1"/>
          </p:cNvSpPr>
          <p:nvPr>
            <p:ph type="body"/>
          </p:nvPr>
        </p:nvSpPr>
        <p:spPr>
          <a:xfrm>
            <a:off x="4674240" y="3920760"/>
            <a:ext cx="4015800" cy="2158560"/>
          </a:xfrm>
          <a:prstGeom prst="rect">
            <a:avLst/>
          </a:prstGeom>
        </p:spPr>
        <p:txBody>
          <a:bodyPr lIns="0" rIns="0" tIns="0" bIns="0"/>
          <a:p>
            <a:endParaRP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type="twoObjOverTx" preserve="1">
  <p:cSld name="Title, 2 Content over Content">
    <p:spTree>
      <p:nvGrpSpPr>
        <p:cNvPr id="1" name=""/>
        <p:cNvGrpSpPr/>
        <p:nvPr/>
      </p:nvGrpSpPr>
      <p:grpSpPr>
        <a:xfrm>
          <a:off x="0" y="0"/>
          <a:ext cx="0" cy="0"/>
          <a:chOff x="0" y="0"/>
          <a:chExt cx="0" cy="0"/>
        </a:xfrm>
      </p:grpSpPr>
      <p:sp>
        <p:nvSpPr>
          <p:cNvPr id="102" name="PlaceHolder 1"/>
          <p:cNvSpPr>
            <a:spLocks noGrp="1"/>
          </p:cNvSpPr>
          <p:nvPr>
            <p:ph type="title"/>
          </p:nvPr>
        </p:nvSpPr>
        <p:spPr>
          <a:xfrm>
            <a:off x="457200" y="274680"/>
            <a:ext cx="8229240" cy="1142640"/>
          </a:xfrm>
          <a:prstGeom prst="rect">
            <a:avLst/>
          </a:prstGeom>
        </p:spPr>
        <p:txBody>
          <a:bodyPr lIns="0" rIns="0" tIns="0" bIns="0" anchor="ctr"/>
          <a:p>
            <a:endParaRPr/>
          </a:p>
        </p:txBody>
      </p:sp>
      <p:sp>
        <p:nvSpPr>
          <p:cNvPr id="103" name="PlaceHolder 2"/>
          <p:cNvSpPr>
            <a:spLocks noGrp="1"/>
          </p:cNvSpPr>
          <p:nvPr>
            <p:ph type="body"/>
          </p:nvPr>
        </p:nvSpPr>
        <p:spPr>
          <a:xfrm>
            <a:off x="457200" y="1556640"/>
            <a:ext cx="4015800" cy="2158560"/>
          </a:xfrm>
          <a:prstGeom prst="rect">
            <a:avLst/>
          </a:prstGeom>
        </p:spPr>
        <p:txBody>
          <a:bodyPr lIns="0" rIns="0" tIns="0" bIns="0"/>
          <a:p>
            <a:endParaRPr/>
          </a:p>
        </p:txBody>
      </p:sp>
      <p:sp>
        <p:nvSpPr>
          <p:cNvPr id="104" name="PlaceHolder 3"/>
          <p:cNvSpPr>
            <a:spLocks noGrp="1"/>
          </p:cNvSpPr>
          <p:nvPr>
            <p:ph type="body"/>
          </p:nvPr>
        </p:nvSpPr>
        <p:spPr>
          <a:xfrm>
            <a:off x="4674240" y="1556640"/>
            <a:ext cx="4015800" cy="2158560"/>
          </a:xfrm>
          <a:prstGeom prst="rect">
            <a:avLst/>
          </a:prstGeom>
        </p:spPr>
        <p:txBody>
          <a:bodyPr lIns="0" rIns="0" tIns="0" bIns="0"/>
          <a:p>
            <a:endParaRPr/>
          </a:p>
        </p:txBody>
      </p:sp>
      <p:sp>
        <p:nvSpPr>
          <p:cNvPr id="105" name="PlaceHolder 4"/>
          <p:cNvSpPr>
            <a:spLocks noGrp="1"/>
          </p:cNvSpPr>
          <p:nvPr>
            <p:ph type="body"/>
          </p:nvPr>
        </p:nvSpPr>
        <p:spPr>
          <a:xfrm>
            <a:off x="457200" y="3920760"/>
            <a:ext cx="8229240" cy="2158560"/>
          </a:xfrm>
          <a:prstGeom prst="rect">
            <a:avLst/>
          </a:prstGeom>
        </p:spPr>
        <p:txBody>
          <a:bodyPr lIns="0" rIns="0" tIns="0" bIns="0"/>
          <a:p>
            <a:endParaRP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type="objOverTx" preserve="1">
  <p:cSld name="Title, Content over Content">
    <p:spTree>
      <p:nvGrpSpPr>
        <p:cNvPr id="1" name=""/>
        <p:cNvGrpSpPr/>
        <p:nvPr/>
      </p:nvGrpSpPr>
      <p:grpSpPr>
        <a:xfrm>
          <a:off x="0" y="0"/>
          <a:ext cx="0" cy="0"/>
          <a:chOff x="0" y="0"/>
          <a:chExt cx="0" cy="0"/>
        </a:xfrm>
      </p:grpSpPr>
      <p:sp>
        <p:nvSpPr>
          <p:cNvPr id="106" name="PlaceHolder 1"/>
          <p:cNvSpPr>
            <a:spLocks noGrp="1"/>
          </p:cNvSpPr>
          <p:nvPr>
            <p:ph type="title"/>
          </p:nvPr>
        </p:nvSpPr>
        <p:spPr>
          <a:xfrm>
            <a:off x="457200" y="274680"/>
            <a:ext cx="8229240" cy="1142640"/>
          </a:xfrm>
          <a:prstGeom prst="rect">
            <a:avLst/>
          </a:prstGeom>
        </p:spPr>
        <p:txBody>
          <a:bodyPr lIns="0" rIns="0" tIns="0" bIns="0" anchor="ctr"/>
          <a:p>
            <a:endParaRPr/>
          </a:p>
        </p:txBody>
      </p:sp>
      <p:sp>
        <p:nvSpPr>
          <p:cNvPr id="107" name="PlaceHolder 2"/>
          <p:cNvSpPr>
            <a:spLocks noGrp="1"/>
          </p:cNvSpPr>
          <p:nvPr>
            <p:ph type="body"/>
          </p:nvPr>
        </p:nvSpPr>
        <p:spPr>
          <a:xfrm>
            <a:off x="457200" y="1556640"/>
            <a:ext cx="8229240" cy="2158560"/>
          </a:xfrm>
          <a:prstGeom prst="rect">
            <a:avLst/>
          </a:prstGeom>
        </p:spPr>
        <p:txBody>
          <a:bodyPr lIns="0" rIns="0" tIns="0" bIns="0"/>
          <a:p>
            <a:endParaRPr/>
          </a:p>
        </p:txBody>
      </p:sp>
      <p:sp>
        <p:nvSpPr>
          <p:cNvPr id="108" name="PlaceHolder 3"/>
          <p:cNvSpPr>
            <a:spLocks noGrp="1"/>
          </p:cNvSpPr>
          <p:nvPr>
            <p:ph type="body"/>
          </p:nvPr>
        </p:nvSpPr>
        <p:spPr>
          <a:xfrm>
            <a:off x="457200" y="3920760"/>
            <a:ext cx="8229240" cy="2158560"/>
          </a:xfrm>
          <a:prstGeom prst="rect">
            <a:avLst/>
          </a:prstGeom>
        </p:spPr>
        <p:txBody>
          <a:bodyPr lIns="0" rIns="0" tIns="0" bIns="0"/>
          <a:p>
            <a:endParaRP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type="fourObj" preserve="1">
  <p:cSld name="Title, 4 Content">
    <p:spTree>
      <p:nvGrpSpPr>
        <p:cNvPr id="1" name=""/>
        <p:cNvGrpSpPr/>
        <p:nvPr/>
      </p:nvGrpSpPr>
      <p:grpSpPr>
        <a:xfrm>
          <a:off x="0" y="0"/>
          <a:ext cx="0" cy="0"/>
          <a:chOff x="0" y="0"/>
          <a:chExt cx="0" cy="0"/>
        </a:xfrm>
      </p:grpSpPr>
      <p:sp>
        <p:nvSpPr>
          <p:cNvPr id="109" name="PlaceHolder 1"/>
          <p:cNvSpPr>
            <a:spLocks noGrp="1"/>
          </p:cNvSpPr>
          <p:nvPr>
            <p:ph type="title"/>
          </p:nvPr>
        </p:nvSpPr>
        <p:spPr>
          <a:xfrm>
            <a:off x="457200" y="274680"/>
            <a:ext cx="8229240" cy="1142640"/>
          </a:xfrm>
          <a:prstGeom prst="rect">
            <a:avLst/>
          </a:prstGeom>
        </p:spPr>
        <p:txBody>
          <a:bodyPr lIns="0" rIns="0" tIns="0" bIns="0" anchor="ctr"/>
          <a:p>
            <a:endParaRPr/>
          </a:p>
        </p:txBody>
      </p:sp>
      <p:sp>
        <p:nvSpPr>
          <p:cNvPr id="110" name="PlaceHolder 2"/>
          <p:cNvSpPr>
            <a:spLocks noGrp="1"/>
          </p:cNvSpPr>
          <p:nvPr>
            <p:ph type="body"/>
          </p:nvPr>
        </p:nvSpPr>
        <p:spPr>
          <a:xfrm>
            <a:off x="457200" y="1556640"/>
            <a:ext cx="4015800" cy="2158560"/>
          </a:xfrm>
          <a:prstGeom prst="rect">
            <a:avLst/>
          </a:prstGeom>
        </p:spPr>
        <p:txBody>
          <a:bodyPr lIns="0" rIns="0" tIns="0" bIns="0"/>
          <a:p>
            <a:endParaRPr/>
          </a:p>
        </p:txBody>
      </p:sp>
      <p:sp>
        <p:nvSpPr>
          <p:cNvPr id="111" name="PlaceHolder 3"/>
          <p:cNvSpPr>
            <a:spLocks noGrp="1"/>
          </p:cNvSpPr>
          <p:nvPr>
            <p:ph type="body"/>
          </p:nvPr>
        </p:nvSpPr>
        <p:spPr>
          <a:xfrm>
            <a:off x="4674240" y="1556640"/>
            <a:ext cx="4015800" cy="2158560"/>
          </a:xfrm>
          <a:prstGeom prst="rect">
            <a:avLst/>
          </a:prstGeom>
        </p:spPr>
        <p:txBody>
          <a:bodyPr lIns="0" rIns="0" tIns="0" bIns="0"/>
          <a:p>
            <a:endParaRPr/>
          </a:p>
        </p:txBody>
      </p:sp>
      <p:sp>
        <p:nvSpPr>
          <p:cNvPr id="112" name="PlaceHolder 4"/>
          <p:cNvSpPr>
            <a:spLocks noGrp="1"/>
          </p:cNvSpPr>
          <p:nvPr>
            <p:ph type="body"/>
          </p:nvPr>
        </p:nvSpPr>
        <p:spPr>
          <a:xfrm>
            <a:off x="4674240" y="3920760"/>
            <a:ext cx="4015800" cy="2158560"/>
          </a:xfrm>
          <a:prstGeom prst="rect">
            <a:avLst/>
          </a:prstGeom>
        </p:spPr>
        <p:txBody>
          <a:bodyPr lIns="0" rIns="0" tIns="0" bIns="0"/>
          <a:p>
            <a:endParaRPr/>
          </a:p>
        </p:txBody>
      </p:sp>
      <p:sp>
        <p:nvSpPr>
          <p:cNvPr id="113" name="PlaceHolder 5"/>
          <p:cNvSpPr>
            <a:spLocks noGrp="1"/>
          </p:cNvSpPr>
          <p:nvPr>
            <p:ph type="body"/>
          </p:nvPr>
        </p:nvSpPr>
        <p:spPr>
          <a:xfrm>
            <a:off x="457200" y="3920760"/>
            <a:ext cx="4015800" cy="2158560"/>
          </a:xfrm>
          <a:prstGeom prst="rect">
            <a:avLst/>
          </a:prstGeom>
        </p:spPr>
        <p:txBody>
          <a:bodyPr lIns="0" rIns="0" tIns="0" bIns="0"/>
          <a:p>
            <a:endParaRP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type="blank" preserve="1">
  <p:cSld name="Title, 6 Content">
    <p:spTree>
      <p:nvGrpSpPr>
        <p:cNvPr id="1" name=""/>
        <p:cNvGrpSpPr/>
        <p:nvPr/>
      </p:nvGrpSpPr>
      <p:grpSpPr>
        <a:xfrm>
          <a:off x="0" y="0"/>
          <a:ext cx="0" cy="0"/>
          <a:chOff x="0" y="0"/>
          <a:chExt cx="0" cy="0"/>
        </a:xfrm>
      </p:grpSpPr>
      <p:sp>
        <p:nvSpPr>
          <p:cNvPr id="114" name="PlaceHolder 1"/>
          <p:cNvSpPr>
            <a:spLocks noGrp="1"/>
          </p:cNvSpPr>
          <p:nvPr>
            <p:ph type="title"/>
          </p:nvPr>
        </p:nvSpPr>
        <p:spPr>
          <a:xfrm>
            <a:off x="457200" y="274680"/>
            <a:ext cx="8229240" cy="1142640"/>
          </a:xfrm>
          <a:prstGeom prst="rect">
            <a:avLst/>
          </a:prstGeom>
        </p:spPr>
        <p:txBody>
          <a:bodyPr lIns="0" rIns="0" tIns="0" bIns="0" anchor="ctr"/>
          <a:p>
            <a:endParaRPr/>
          </a:p>
        </p:txBody>
      </p:sp>
      <p:sp>
        <p:nvSpPr>
          <p:cNvPr id="115" name="PlaceHolder 2"/>
          <p:cNvSpPr>
            <a:spLocks noGrp="1"/>
          </p:cNvSpPr>
          <p:nvPr>
            <p:ph type="body"/>
          </p:nvPr>
        </p:nvSpPr>
        <p:spPr>
          <a:xfrm>
            <a:off x="457200" y="1556640"/>
            <a:ext cx="8229240" cy="4525560"/>
          </a:xfrm>
          <a:prstGeom prst="rect">
            <a:avLst/>
          </a:prstGeom>
        </p:spPr>
        <p:txBody>
          <a:bodyPr lIns="0" rIns="0" tIns="0" bIns="0"/>
          <a:p>
            <a:endParaRPr/>
          </a:p>
        </p:txBody>
      </p:sp>
      <p:sp>
        <p:nvSpPr>
          <p:cNvPr id="116" name="PlaceHolder 3"/>
          <p:cNvSpPr>
            <a:spLocks noGrp="1"/>
          </p:cNvSpPr>
          <p:nvPr>
            <p:ph type="body"/>
          </p:nvPr>
        </p:nvSpPr>
        <p:spPr>
          <a:xfrm>
            <a:off x="457200" y="1556640"/>
            <a:ext cx="8229240" cy="4525560"/>
          </a:xfrm>
          <a:prstGeom prst="rect">
            <a:avLst/>
          </a:prstGeom>
        </p:spPr>
        <p:txBody>
          <a:bodyPr lIns="0" rIns="0" tIns="0" bIns="0"/>
          <a:p>
            <a:endParaRPr/>
          </a:p>
        </p:txBody>
      </p:sp>
      <p:pic>
        <p:nvPicPr>
          <p:cNvPr id="117" name="" descr=""/>
          <p:cNvPicPr/>
          <p:nvPr/>
        </p:nvPicPr>
        <p:blipFill>
          <a:blip r:embed="rId2"/>
          <a:stretch/>
        </p:blipFill>
        <p:spPr>
          <a:xfrm>
            <a:off x="1735560" y="1556280"/>
            <a:ext cx="5671800" cy="4525560"/>
          </a:xfrm>
          <a:prstGeom prst="rect">
            <a:avLst/>
          </a:prstGeom>
          <a:ln>
            <a:noFill/>
          </a:ln>
        </p:spPr>
      </p:pic>
      <p:pic>
        <p:nvPicPr>
          <p:cNvPr id="118" name="" descr=""/>
          <p:cNvPicPr/>
          <p:nvPr/>
        </p:nvPicPr>
        <p:blipFill>
          <a:blip r:embed="rId3"/>
          <a:stretch/>
        </p:blipFill>
        <p:spPr>
          <a:xfrm>
            <a:off x="1735560" y="1556280"/>
            <a:ext cx="5671800" cy="4525560"/>
          </a:xfrm>
          <a:prstGeom prst="rect">
            <a:avLst/>
          </a:prstGeom>
          <a:ln>
            <a:noFill/>
          </a:ln>
        </p:spPr>
      </p:pic>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457200" y="274680"/>
            <a:ext cx="8229240" cy="1142640"/>
          </a:xfrm>
          <a:prstGeom prst="rect">
            <a:avLst/>
          </a:prstGeom>
        </p:spPr>
        <p:txBody>
          <a:bodyPr lIns="0" rIns="0" tIns="0" bIns="0" anchor="ctr"/>
          <a:p>
            <a:endParaRPr/>
          </a:p>
        </p:txBody>
      </p:sp>
      <p:sp>
        <p:nvSpPr>
          <p:cNvPr id="11" name="PlaceHolder 2"/>
          <p:cNvSpPr>
            <a:spLocks noGrp="1"/>
          </p:cNvSpPr>
          <p:nvPr>
            <p:ph type="body"/>
          </p:nvPr>
        </p:nvSpPr>
        <p:spPr>
          <a:xfrm>
            <a:off x="457200" y="1556640"/>
            <a:ext cx="4015800" cy="4525560"/>
          </a:xfrm>
          <a:prstGeom prst="rect">
            <a:avLst/>
          </a:prstGeom>
        </p:spPr>
        <p:txBody>
          <a:bodyPr lIns="0" rIns="0" tIns="0" bIns="0"/>
          <a:p>
            <a:endParaRPr/>
          </a:p>
        </p:txBody>
      </p:sp>
      <p:sp>
        <p:nvSpPr>
          <p:cNvPr id="12" name="PlaceHolder 3"/>
          <p:cNvSpPr>
            <a:spLocks noGrp="1"/>
          </p:cNvSpPr>
          <p:nvPr>
            <p:ph type="body"/>
          </p:nvPr>
        </p:nvSpPr>
        <p:spPr>
          <a:xfrm>
            <a:off x="4674240" y="1556640"/>
            <a:ext cx="4015800" cy="4525560"/>
          </a:xfrm>
          <a:prstGeom prst="rect">
            <a:avLst/>
          </a:prstGeom>
        </p:spPr>
        <p:txBody>
          <a:bodyPr lIns="0" rIns="0" tIns="0" bIns="0"/>
          <a:p>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type="titleOnly" preserve="1">
  <p:cSld name="Title Only">
    <p:spTree>
      <p:nvGrpSpPr>
        <p:cNvPr id="1" name=""/>
        <p:cNvGrpSpPr/>
        <p:nvPr/>
      </p:nvGrpSpPr>
      <p:grpSpPr>
        <a:xfrm>
          <a:off x="0" y="0"/>
          <a:ext cx="0" cy="0"/>
          <a:chOff x="0" y="0"/>
          <a:chExt cx="0" cy="0"/>
        </a:xfrm>
      </p:grpSpPr>
      <p:sp>
        <p:nvSpPr>
          <p:cNvPr id="13" name="PlaceHolder 1"/>
          <p:cNvSpPr>
            <a:spLocks noGrp="1"/>
          </p:cNvSpPr>
          <p:nvPr>
            <p:ph type="title"/>
          </p:nvPr>
        </p:nvSpPr>
        <p:spPr>
          <a:xfrm>
            <a:off x="457200" y="274680"/>
            <a:ext cx="8229240" cy="1142640"/>
          </a:xfrm>
          <a:prstGeom prst="rect">
            <a:avLst/>
          </a:prstGeom>
        </p:spPr>
        <p:txBody>
          <a:bodyPr lIns="0" rIns="0" tIns="0" bIns="0" anchor="ctr"/>
          <a:p>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457200" y="274680"/>
            <a:ext cx="8229240" cy="5297760"/>
          </a:xfrm>
          <a:prstGeom prst="rect">
            <a:avLst/>
          </a:prstGeom>
        </p:spPr>
        <p:txBody>
          <a:bodyPr lIns="0" rIns="0" tIns="0" bIns="0" anchor="ctr"/>
          <a:p>
            <a:pPr algn="ctr"/>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type="twoObjAndObj" preserve="1">
  <p:cSld name="Title, 2 Content and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457200" y="274680"/>
            <a:ext cx="8229240" cy="1142640"/>
          </a:xfrm>
          <a:prstGeom prst="rect">
            <a:avLst/>
          </a:prstGeom>
        </p:spPr>
        <p:txBody>
          <a:bodyPr lIns="0" rIns="0" tIns="0" bIns="0" anchor="ctr"/>
          <a:p>
            <a:endParaRPr/>
          </a:p>
        </p:txBody>
      </p:sp>
      <p:sp>
        <p:nvSpPr>
          <p:cNvPr id="16" name="PlaceHolder 2"/>
          <p:cNvSpPr>
            <a:spLocks noGrp="1"/>
          </p:cNvSpPr>
          <p:nvPr>
            <p:ph type="body"/>
          </p:nvPr>
        </p:nvSpPr>
        <p:spPr>
          <a:xfrm>
            <a:off x="457200" y="1556640"/>
            <a:ext cx="4015800" cy="2158560"/>
          </a:xfrm>
          <a:prstGeom prst="rect">
            <a:avLst/>
          </a:prstGeom>
        </p:spPr>
        <p:txBody>
          <a:bodyPr lIns="0" rIns="0" tIns="0" bIns="0"/>
          <a:p>
            <a:endParaRPr/>
          </a:p>
        </p:txBody>
      </p:sp>
      <p:sp>
        <p:nvSpPr>
          <p:cNvPr id="17" name="PlaceHolder 3"/>
          <p:cNvSpPr>
            <a:spLocks noGrp="1"/>
          </p:cNvSpPr>
          <p:nvPr>
            <p:ph type="body"/>
          </p:nvPr>
        </p:nvSpPr>
        <p:spPr>
          <a:xfrm>
            <a:off x="457200" y="3920760"/>
            <a:ext cx="4015800" cy="2158560"/>
          </a:xfrm>
          <a:prstGeom prst="rect">
            <a:avLst/>
          </a:prstGeom>
        </p:spPr>
        <p:txBody>
          <a:bodyPr lIns="0" rIns="0" tIns="0" bIns="0"/>
          <a:p>
            <a:endParaRPr/>
          </a:p>
        </p:txBody>
      </p:sp>
      <p:sp>
        <p:nvSpPr>
          <p:cNvPr id="18" name="PlaceHolder 4"/>
          <p:cNvSpPr>
            <a:spLocks noGrp="1"/>
          </p:cNvSpPr>
          <p:nvPr>
            <p:ph type="body"/>
          </p:nvPr>
        </p:nvSpPr>
        <p:spPr>
          <a:xfrm>
            <a:off x="4674240" y="1556640"/>
            <a:ext cx="4015800" cy="4525560"/>
          </a:xfrm>
          <a:prstGeom prst="rect">
            <a:avLst/>
          </a:prstGeom>
        </p:spPr>
        <p:txBody>
          <a:bodyPr lIns="0" rIns="0" tIns="0" bIns="0"/>
          <a:p>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457200" y="274680"/>
            <a:ext cx="8229240" cy="1142640"/>
          </a:xfrm>
          <a:prstGeom prst="rect">
            <a:avLst/>
          </a:prstGeom>
        </p:spPr>
        <p:txBody>
          <a:bodyPr lIns="0" rIns="0" tIns="0" bIns="0" anchor="ctr"/>
          <a:p>
            <a:endParaRPr/>
          </a:p>
        </p:txBody>
      </p:sp>
      <p:sp>
        <p:nvSpPr>
          <p:cNvPr id="20" name="PlaceHolder 2"/>
          <p:cNvSpPr>
            <a:spLocks noGrp="1"/>
          </p:cNvSpPr>
          <p:nvPr>
            <p:ph type="body"/>
          </p:nvPr>
        </p:nvSpPr>
        <p:spPr>
          <a:xfrm>
            <a:off x="457200" y="1556640"/>
            <a:ext cx="4015800" cy="4525560"/>
          </a:xfrm>
          <a:prstGeom prst="rect">
            <a:avLst/>
          </a:prstGeom>
        </p:spPr>
        <p:txBody>
          <a:bodyPr lIns="0" rIns="0" tIns="0" bIns="0"/>
          <a:p>
            <a:endParaRPr/>
          </a:p>
        </p:txBody>
      </p:sp>
      <p:sp>
        <p:nvSpPr>
          <p:cNvPr id="21" name="PlaceHolder 3"/>
          <p:cNvSpPr>
            <a:spLocks noGrp="1"/>
          </p:cNvSpPr>
          <p:nvPr>
            <p:ph type="body"/>
          </p:nvPr>
        </p:nvSpPr>
        <p:spPr>
          <a:xfrm>
            <a:off x="4674240" y="1556640"/>
            <a:ext cx="4015800" cy="2158560"/>
          </a:xfrm>
          <a:prstGeom prst="rect">
            <a:avLst/>
          </a:prstGeom>
        </p:spPr>
        <p:txBody>
          <a:bodyPr lIns="0" rIns="0" tIns="0" bIns="0"/>
          <a:p>
            <a:endParaRPr/>
          </a:p>
        </p:txBody>
      </p:sp>
      <p:sp>
        <p:nvSpPr>
          <p:cNvPr id="22" name="PlaceHolder 4"/>
          <p:cNvSpPr>
            <a:spLocks noGrp="1"/>
          </p:cNvSpPr>
          <p:nvPr>
            <p:ph type="body"/>
          </p:nvPr>
        </p:nvSpPr>
        <p:spPr>
          <a:xfrm>
            <a:off x="4674240" y="3920760"/>
            <a:ext cx="4015800" cy="2158560"/>
          </a:xfrm>
          <a:prstGeom prst="rect">
            <a:avLst/>
          </a:prstGeom>
        </p:spPr>
        <p:txBody>
          <a:bodyPr lIns="0" rIns="0" tIns="0" bIns="0"/>
          <a:p>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457200" y="274680"/>
            <a:ext cx="8229240" cy="1142640"/>
          </a:xfrm>
          <a:prstGeom prst="rect">
            <a:avLst/>
          </a:prstGeom>
        </p:spPr>
        <p:txBody>
          <a:bodyPr lIns="0" rIns="0" tIns="0" bIns="0" anchor="ctr"/>
          <a:p>
            <a:endParaRPr/>
          </a:p>
        </p:txBody>
      </p:sp>
      <p:sp>
        <p:nvSpPr>
          <p:cNvPr id="24" name="PlaceHolder 2"/>
          <p:cNvSpPr>
            <a:spLocks noGrp="1"/>
          </p:cNvSpPr>
          <p:nvPr>
            <p:ph type="body"/>
          </p:nvPr>
        </p:nvSpPr>
        <p:spPr>
          <a:xfrm>
            <a:off x="457200" y="1556640"/>
            <a:ext cx="4015800" cy="2158560"/>
          </a:xfrm>
          <a:prstGeom prst="rect">
            <a:avLst/>
          </a:prstGeom>
        </p:spPr>
        <p:txBody>
          <a:bodyPr lIns="0" rIns="0" tIns="0" bIns="0"/>
          <a:p>
            <a:endParaRPr/>
          </a:p>
        </p:txBody>
      </p:sp>
      <p:sp>
        <p:nvSpPr>
          <p:cNvPr id="25" name="PlaceHolder 3"/>
          <p:cNvSpPr>
            <a:spLocks noGrp="1"/>
          </p:cNvSpPr>
          <p:nvPr>
            <p:ph type="body"/>
          </p:nvPr>
        </p:nvSpPr>
        <p:spPr>
          <a:xfrm>
            <a:off x="4674240" y="1556640"/>
            <a:ext cx="4015800" cy="2158560"/>
          </a:xfrm>
          <a:prstGeom prst="rect">
            <a:avLst/>
          </a:prstGeom>
        </p:spPr>
        <p:txBody>
          <a:bodyPr lIns="0" rIns="0" tIns="0" bIns="0"/>
          <a:p>
            <a:endParaRPr/>
          </a:p>
        </p:txBody>
      </p:sp>
      <p:sp>
        <p:nvSpPr>
          <p:cNvPr id="26" name="PlaceHolder 4"/>
          <p:cNvSpPr>
            <a:spLocks noGrp="1"/>
          </p:cNvSpPr>
          <p:nvPr>
            <p:ph type="body"/>
          </p:nvPr>
        </p:nvSpPr>
        <p:spPr>
          <a:xfrm>
            <a:off x="457200" y="3920760"/>
            <a:ext cx="8229240" cy="2158560"/>
          </a:xfrm>
          <a:prstGeom prst="rect">
            <a:avLst/>
          </a:prstGeom>
        </p:spPr>
        <p:txBody>
          <a:bodyPr lIns="0" rIns="0" tIns="0" bIns="0"/>
          <a:p>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4.png"/><Relationship Id="rId3" Type="http://schemas.openxmlformats.org/officeDocument/2006/relationships/slideLayout" Target="../slideLayouts/slideLayout13.xml"/><Relationship Id="rId4" Type="http://schemas.openxmlformats.org/officeDocument/2006/relationships/slideLayout" Target="../slideLayouts/slideLayout14.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 Id="rId9" Type="http://schemas.openxmlformats.org/officeDocument/2006/relationships/slideLayout" Target="../slideLayouts/slideLayout19.xml"/><Relationship Id="rId10" Type="http://schemas.openxmlformats.org/officeDocument/2006/relationships/slideLayout" Target="../slideLayouts/slideLayout20.xml"/><Relationship Id="rId11" Type="http://schemas.openxmlformats.org/officeDocument/2006/relationships/slideLayout" Target="../slideLayouts/slideLayout21.xml"/><Relationship Id="rId12" Type="http://schemas.openxmlformats.org/officeDocument/2006/relationships/slideLayout" Target="../slideLayouts/slideLayout22.xml"/><Relationship Id="rId13" Type="http://schemas.openxmlformats.org/officeDocument/2006/relationships/slideLayout" Target="../slideLayouts/slideLayout23.xml"/><Relationship Id="rId14"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image" Target="../media/image7.png"/><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 Id="rId11" Type="http://schemas.openxmlformats.org/officeDocument/2006/relationships/slideLayout" Target="../slideLayouts/slideLayout33.xml"/><Relationship Id="rId12" Type="http://schemas.openxmlformats.org/officeDocument/2006/relationships/slideLayout" Target="../slideLayouts/slideLayout34.xml"/><Relationship Id="rId13" Type="http://schemas.openxmlformats.org/officeDocument/2006/relationships/slideLayout" Target="../slideLayouts/slideLayout35.xml"/><Relationship Id="rId14" Type="http://schemas.openxmlformats.org/officeDocument/2006/relationships/slideLayout" Target="../slideLayouts/slideLayout36.xml"/>
</Relationships>
</file>

<file path=ppt/slideMasters/slideMaster1.xml><?xml version="1.0" encoding="utf-8"?>
<p:sldMaster xmlns:a="http://schemas.openxmlformats.org/drawingml/2006/main" xmlns:p="http://schemas.openxmlformats.org/presentationml/2006/main" xmlns:r="http://schemas.openxmlformats.org/officeDocument/2006/relationships">
  <p:cSld>
    <p:bg>
      <p:bgPr>
        <a:solidFill>
          <a:srgbClr val="ffffff"/>
        </a:solidFill>
      </p:bgPr>
    </p:bg>
    <p:spTree>
      <p:nvGrpSpPr>
        <p:cNvPr id="1" name=""/>
        <p:cNvGrpSpPr/>
        <p:nvPr/>
      </p:nvGrpSpPr>
      <p:grpSpPr>
        <a:xfrm>
          <a:off x="0" y="0"/>
          <a:ext cx="0" cy="0"/>
          <a:chOff x="0" y="0"/>
          <a:chExt cx="0" cy="0"/>
        </a:xfrm>
      </p:grpSpPr>
      <p:pic>
        <p:nvPicPr>
          <p:cNvPr id="0" name="Picture 7" descr=""/>
          <p:cNvPicPr/>
          <p:nvPr/>
        </p:nvPicPr>
        <p:blipFill>
          <a:blip r:embed="rId2"/>
          <a:stretch/>
        </p:blipFill>
        <p:spPr>
          <a:xfrm>
            <a:off x="11160" y="5762520"/>
            <a:ext cx="1823760" cy="1050480"/>
          </a:xfrm>
          <a:prstGeom prst="rect">
            <a:avLst/>
          </a:prstGeom>
          <a:ln w="9360">
            <a:noFill/>
          </a:ln>
        </p:spPr>
      </p:pic>
      <p:sp>
        <p:nvSpPr>
          <p:cNvPr id="1" name="PlaceHolder 1"/>
          <p:cNvSpPr>
            <a:spLocks noGrp="1"/>
          </p:cNvSpPr>
          <p:nvPr>
            <p:ph type="title"/>
          </p:nvPr>
        </p:nvSpPr>
        <p:spPr>
          <a:xfrm>
            <a:off x="685800" y="2130480"/>
            <a:ext cx="7772040" cy="1469520"/>
          </a:xfrm>
          <a:prstGeom prst="rect">
            <a:avLst/>
          </a:prstGeom>
        </p:spPr>
        <p:txBody>
          <a:bodyPr anchor="ctr"/>
          <a:p>
            <a:pPr algn="ctr">
              <a:lnSpc>
                <a:spcPct val="100000"/>
              </a:lnSpc>
            </a:pPr>
            <a:r>
              <a:rPr lang="cs-CZ" sz="4400" strike="noStrike">
                <a:solidFill>
                  <a:srgbClr val="6600cc"/>
                </a:solidFill>
                <a:latin typeface="Arial"/>
                <a:ea typeface="MS PGothic"/>
              </a:rPr>
              <a:t>Klikněte pro úpravu formátu textu nadpisuKliknutím lze upravit styl.</a:t>
            </a:r>
            <a:endParaRPr/>
          </a:p>
        </p:txBody>
      </p:sp>
      <p:sp>
        <p:nvSpPr>
          <p:cNvPr id="2" name="PlaceHolder 2"/>
          <p:cNvSpPr>
            <a:spLocks noGrp="1"/>
          </p:cNvSpPr>
          <p:nvPr>
            <p:ph type="dt"/>
          </p:nvPr>
        </p:nvSpPr>
        <p:spPr>
          <a:xfrm>
            <a:off x="457200" y="6245280"/>
            <a:ext cx="2133360" cy="475920"/>
          </a:xfrm>
          <a:prstGeom prst="rect">
            <a:avLst/>
          </a:prstGeom>
        </p:spPr>
        <p:txBody>
          <a:bodyPr/>
          <a:p>
            <a:endParaRPr/>
          </a:p>
        </p:txBody>
      </p:sp>
      <p:sp>
        <p:nvSpPr>
          <p:cNvPr id="3" name="PlaceHolder 3"/>
          <p:cNvSpPr>
            <a:spLocks noGrp="1"/>
          </p:cNvSpPr>
          <p:nvPr>
            <p:ph type="ftr"/>
          </p:nvPr>
        </p:nvSpPr>
        <p:spPr>
          <a:xfrm>
            <a:off x="3124080" y="6245280"/>
            <a:ext cx="2895120" cy="475920"/>
          </a:xfrm>
          <a:prstGeom prst="rect">
            <a:avLst/>
          </a:prstGeom>
        </p:spPr>
        <p:txBody>
          <a:bodyPr/>
          <a:p>
            <a:endParaRPr/>
          </a:p>
        </p:txBody>
      </p:sp>
      <p:sp>
        <p:nvSpPr>
          <p:cNvPr id="4" name="PlaceHolder 4"/>
          <p:cNvSpPr>
            <a:spLocks noGrp="1"/>
          </p:cNvSpPr>
          <p:nvPr>
            <p:ph type="sldNum"/>
          </p:nvPr>
        </p:nvSpPr>
        <p:spPr>
          <a:xfrm>
            <a:off x="6553080" y="6245280"/>
            <a:ext cx="2133360" cy="475920"/>
          </a:xfrm>
          <a:prstGeom prst="rect">
            <a:avLst/>
          </a:prstGeom>
        </p:spPr>
        <p:txBody>
          <a:bodyPr/>
          <a:p>
            <a:pPr>
              <a:lnSpc>
                <a:spcPct val="100000"/>
              </a:lnSpc>
            </a:pPr>
            <a:fld id="{6E42F443-6CAF-4F62-96E6-AA2ED8828B5A}" type="slidenum">
              <a:rPr lang="cs-CZ" sz="1400" strike="noStrike">
                <a:solidFill>
                  <a:srgbClr val="000000"/>
                </a:solidFill>
                <a:latin typeface="Arial"/>
                <a:ea typeface="ＭＳ Ｐゴシック"/>
              </a:rPr>
              <a:t>&lt;číslo&gt;</a:t>
            </a:fld>
            <a:endParaRPr/>
          </a:p>
        </p:txBody>
      </p:sp>
      <p:sp>
        <p:nvSpPr>
          <p:cNvPr id="5" name="PlaceHolder 5"/>
          <p:cNvSpPr>
            <a:spLocks noGrp="1"/>
          </p:cNvSpPr>
          <p:nvPr>
            <p:ph type="body"/>
          </p:nvPr>
        </p:nvSpPr>
        <p:spPr>
          <a:xfrm>
            <a:off x="457200" y="1604520"/>
            <a:ext cx="8229240" cy="3977280"/>
          </a:xfrm>
          <a:prstGeom prst="rect">
            <a:avLst/>
          </a:prstGeom>
        </p:spPr>
        <p:txBody>
          <a:bodyPr lIns="0" rIns="0" tIns="0" bIns="0"/>
          <a:p>
            <a:pPr>
              <a:buSzPct val="45000"/>
              <a:buFont typeface="StarSymbol"/>
              <a:buChar char=""/>
            </a:pPr>
            <a:r>
              <a:rPr lang="cs-CZ" sz="3200">
                <a:latin typeface="Arial"/>
              </a:rPr>
              <a:t>Klikněte pro úpravu formátu textu osnovy</a:t>
            </a:r>
            <a:endParaRPr/>
          </a:p>
          <a:p>
            <a:pPr lvl="1">
              <a:buSzPct val="75000"/>
              <a:buFont typeface="StarSymbol"/>
              <a:buChar char=""/>
            </a:pPr>
            <a:r>
              <a:rPr lang="cs-CZ" sz="2400">
                <a:latin typeface="Arial"/>
              </a:rPr>
              <a:t>Druhá úroveň</a:t>
            </a:r>
            <a:endParaRPr/>
          </a:p>
          <a:p>
            <a:pPr lvl="2">
              <a:buSzPct val="45000"/>
              <a:buFont typeface="StarSymbol"/>
              <a:buChar char=""/>
            </a:pPr>
            <a:r>
              <a:rPr lang="cs-CZ" sz="2000">
                <a:latin typeface="Arial"/>
              </a:rPr>
              <a:t>Třetí úroveň</a:t>
            </a:r>
            <a:endParaRPr/>
          </a:p>
          <a:p>
            <a:pPr lvl="3">
              <a:buSzPct val="75000"/>
              <a:buFont typeface="StarSymbol"/>
              <a:buChar char=""/>
            </a:pPr>
            <a:r>
              <a:rPr lang="cs-CZ" sz="2000">
                <a:latin typeface="Arial"/>
              </a:rPr>
              <a:t>Čtvrtá úroveň osnovy</a:t>
            </a:r>
            <a:endParaRPr/>
          </a:p>
          <a:p>
            <a:pPr lvl="4">
              <a:buSzPct val="45000"/>
              <a:buFont typeface="StarSymbol"/>
              <a:buChar char=""/>
            </a:pPr>
            <a:r>
              <a:rPr lang="cs-CZ" sz="2000">
                <a:latin typeface="Arial"/>
              </a:rPr>
              <a:t>Pátá úroveň osnovy</a:t>
            </a:r>
            <a:endParaRPr/>
          </a:p>
          <a:p>
            <a:pPr lvl="5">
              <a:buSzPct val="45000"/>
              <a:buFont typeface="StarSymbol"/>
              <a:buChar char=""/>
            </a:pPr>
            <a:r>
              <a:rPr lang="cs-CZ" sz="2000">
                <a:latin typeface="Arial"/>
              </a:rPr>
              <a:t>Šestá úroveň</a:t>
            </a:r>
            <a:endParaRPr/>
          </a:p>
          <a:p>
            <a:pPr lvl="6">
              <a:buSzPct val="45000"/>
              <a:buFont typeface="StarSymbol"/>
              <a:buChar char=""/>
            </a:pPr>
            <a:r>
              <a:rPr lang="cs-CZ" sz="2000">
                <a:latin typeface="Arial"/>
              </a:rPr>
              <a:t>Sedmá úroveň</a:t>
            </a:r>
            <a:endParaRPr/>
          </a:p>
        </p:txBody>
      </p:sp>
    </p:spTree>
  </p:cSld>
  <p:clrMap bg1="lt1" bg2="lt2" tx1="dk1"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p:cSld>
    <p:bg>
      <p:bgPr>
        <a:solidFill>
          <a:srgbClr val="ffffff"/>
        </a:solidFill>
      </p:bgPr>
    </p:bg>
    <p:spTree>
      <p:nvGrpSpPr>
        <p:cNvPr id="1" name=""/>
        <p:cNvGrpSpPr/>
        <p:nvPr/>
      </p:nvGrpSpPr>
      <p:grpSpPr>
        <a:xfrm>
          <a:off x="0" y="0"/>
          <a:ext cx="0" cy="0"/>
          <a:chOff x="0" y="0"/>
          <a:chExt cx="0" cy="0"/>
        </a:xfrm>
      </p:grpSpPr>
      <p:pic>
        <p:nvPicPr>
          <p:cNvPr id="40" name="Picture 7" descr=""/>
          <p:cNvPicPr/>
          <p:nvPr/>
        </p:nvPicPr>
        <p:blipFill>
          <a:blip r:embed="rId2"/>
          <a:stretch/>
        </p:blipFill>
        <p:spPr>
          <a:xfrm>
            <a:off x="11160" y="5762520"/>
            <a:ext cx="1823760" cy="1050480"/>
          </a:xfrm>
          <a:prstGeom prst="rect">
            <a:avLst/>
          </a:prstGeom>
          <a:ln w="9360">
            <a:noFill/>
          </a:ln>
        </p:spPr>
      </p:pic>
      <p:sp>
        <p:nvSpPr>
          <p:cNvPr id="41" name="PlaceHolder 1"/>
          <p:cNvSpPr>
            <a:spLocks noGrp="1"/>
          </p:cNvSpPr>
          <p:nvPr>
            <p:ph type="title"/>
          </p:nvPr>
        </p:nvSpPr>
        <p:spPr>
          <a:xfrm>
            <a:off x="457200" y="274680"/>
            <a:ext cx="8229240" cy="1142640"/>
          </a:xfrm>
          <a:prstGeom prst="rect">
            <a:avLst/>
          </a:prstGeom>
        </p:spPr>
        <p:txBody>
          <a:bodyPr anchor="ctr"/>
          <a:p>
            <a:pPr algn="ctr">
              <a:lnSpc>
                <a:spcPct val="100000"/>
              </a:lnSpc>
            </a:pPr>
            <a:r>
              <a:rPr lang="cs-CZ" sz="4400" strike="noStrike">
                <a:solidFill>
                  <a:srgbClr val="6600cc"/>
                </a:solidFill>
                <a:latin typeface="Arial"/>
                <a:ea typeface="MS PGothic"/>
              </a:rPr>
              <a:t>Klikněte pro úpravu formátu textu nadpisuKliknutím lze upravit styl.</a:t>
            </a:r>
            <a:endParaRPr/>
          </a:p>
        </p:txBody>
      </p:sp>
      <p:sp>
        <p:nvSpPr>
          <p:cNvPr id="42" name="PlaceHolder 2"/>
          <p:cNvSpPr>
            <a:spLocks noGrp="1"/>
          </p:cNvSpPr>
          <p:nvPr>
            <p:ph type="body"/>
          </p:nvPr>
        </p:nvSpPr>
        <p:spPr>
          <a:xfrm>
            <a:off x="457200" y="1556640"/>
            <a:ext cx="8229240" cy="4525560"/>
          </a:xfrm>
          <a:prstGeom prst="rect">
            <a:avLst/>
          </a:prstGeom>
        </p:spPr>
        <p:txBody>
          <a:bodyPr/>
          <a:p>
            <a:pPr>
              <a:buSzPct val="45000"/>
              <a:buFont typeface="StarSymbol"/>
              <a:buChar char=""/>
            </a:pPr>
            <a:r>
              <a:rPr lang="cs-CZ" sz="3200" strike="noStrike">
                <a:solidFill>
                  <a:srgbClr val="5f5f5f"/>
                </a:solidFill>
                <a:latin typeface="Arial"/>
                <a:ea typeface="MS PGothic"/>
              </a:rPr>
              <a:t>Klikněte pro úpravu formátu textu osnovy</a:t>
            </a:r>
            <a:endParaRPr/>
          </a:p>
          <a:p>
            <a:pPr lvl="1">
              <a:buSzPct val="75000"/>
              <a:buFont typeface="StarSymbol"/>
              <a:buChar char=""/>
            </a:pPr>
            <a:r>
              <a:rPr lang="cs-CZ" sz="3200" strike="noStrike">
                <a:solidFill>
                  <a:srgbClr val="5f5f5f"/>
                </a:solidFill>
                <a:latin typeface="Arial"/>
                <a:ea typeface="MS PGothic"/>
              </a:rPr>
              <a:t>Druhá úroveň</a:t>
            </a:r>
            <a:endParaRPr/>
          </a:p>
          <a:p>
            <a:pPr lvl="2">
              <a:buSzPct val="45000"/>
              <a:buFont typeface="StarSymbol"/>
              <a:buChar char=""/>
            </a:pPr>
            <a:r>
              <a:rPr lang="cs-CZ" sz="3200" strike="noStrike">
                <a:solidFill>
                  <a:srgbClr val="5f5f5f"/>
                </a:solidFill>
                <a:latin typeface="Arial"/>
                <a:ea typeface="MS PGothic"/>
              </a:rPr>
              <a:t>Třetí úroveň</a:t>
            </a:r>
            <a:endParaRPr/>
          </a:p>
          <a:p>
            <a:pPr lvl="3">
              <a:buSzPct val="75000"/>
              <a:buFont typeface="StarSymbol"/>
              <a:buChar char=""/>
            </a:pPr>
            <a:r>
              <a:rPr lang="cs-CZ" sz="3200" strike="noStrike">
                <a:solidFill>
                  <a:srgbClr val="5f5f5f"/>
                </a:solidFill>
                <a:latin typeface="Arial"/>
                <a:ea typeface="MS PGothic"/>
              </a:rPr>
              <a:t>Čtvrtá úroveň osnovy</a:t>
            </a:r>
            <a:endParaRPr/>
          </a:p>
          <a:p>
            <a:pPr lvl="4">
              <a:buSzPct val="45000"/>
              <a:buFont typeface="StarSymbol"/>
              <a:buChar char=""/>
            </a:pPr>
            <a:r>
              <a:rPr lang="cs-CZ" sz="3200" strike="noStrike">
                <a:solidFill>
                  <a:srgbClr val="5f5f5f"/>
                </a:solidFill>
                <a:latin typeface="Arial"/>
                <a:ea typeface="MS PGothic"/>
              </a:rPr>
              <a:t>Pátá úroveň osnovy</a:t>
            </a:r>
            <a:endParaRPr/>
          </a:p>
          <a:p>
            <a:pPr lvl="5">
              <a:buSzPct val="45000"/>
              <a:buFont typeface="StarSymbol"/>
              <a:buChar char=""/>
            </a:pPr>
            <a:r>
              <a:rPr lang="cs-CZ" sz="3200" strike="noStrike">
                <a:solidFill>
                  <a:srgbClr val="5f5f5f"/>
                </a:solidFill>
                <a:latin typeface="Arial"/>
                <a:ea typeface="MS PGothic"/>
              </a:rPr>
              <a:t>Šestá úroveň</a:t>
            </a:r>
            <a:endParaRPr/>
          </a:p>
          <a:p>
            <a:pPr>
              <a:lnSpc>
                <a:spcPct val="100000"/>
              </a:lnSpc>
              <a:buFont typeface="StarSymbol"/>
              <a:buChar char=""/>
            </a:pPr>
            <a:r>
              <a:rPr lang="cs-CZ" sz="3200" strike="noStrike">
                <a:solidFill>
                  <a:srgbClr val="5f5f5f"/>
                </a:solidFill>
                <a:latin typeface="Arial"/>
                <a:ea typeface="MS PGothic"/>
              </a:rPr>
              <a:t>Sedmá úroveňKliknutím lze upravit styly předlohy textu.</a:t>
            </a:r>
            <a:endParaRPr/>
          </a:p>
          <a:p>
            <a:pPr lvl="1">
              <a:lnSpc>
                <a:spcPct val="100000"/>
              </a:lnSpc>
              <a:buFont typeface="StarSymbol"/>
              <a:buChar char=""/>
            </a:pPr>
            <a:r>
              <a:rPr lang="cs-CZ" sz="2800" strike="noStrike">
                <a:solidFill>
                  <a:srgbClr val="5f5f5f"/>
                </a:solidFill>
                <a:latin typeface="Arial"/>
                <a:ea typeface="Arial"/>
              </a:rPr>
              <a:t>Druhá úroveň</a:t>
            </a:r>
            <a:endParaRPr/>
          </a:p>
          <a:p>
            <a:pPr lvl="2">
              <a:lnSpc>
                <a:spcPct val="100000"/>
              </a:lnSpc>
              <a:buFont typeface="StarSymbol"/>
              <a:buChar char=""/>
            </a:pPr>
            <a:r>
              <a:rPr lang="cs-CZ" sz="2400" strike="noStrike">
                <a:solidFill>
                  <a:srgbClr val="5f5f5f"/>
                </a:solidFill>
                <a:latin typeface="Arial"/>
                <a:ea typeface="Arial"/>
              </a:rPr>
              <a:t>Třetí úroveň</a:t>
            </a:r>
            <a:endParaRPr/>
          </a:p>
          <a:p>
            <a:pPr lvl="3">
              <a:lnSpc>
                <a:spcPct val="100000"/>
              </a:lnSpc>
              <a:buFont typeface="StarSymbol"/>
              <a:buChar char=""/>
            </a:pPr>
            <a:r>
              <a:rPr lang="cs-CZ" sz="2000" strike="noStrike">
                <a:solidFill>
                  <a:srgbClr val="5f5f5f"/>
                </a:solidFill>
                <a:latin typeface="Arial"/>
                <a:ea typeface="Arial"/>
              </a:rPr>
              <a:t>Čtvrtá úroveň</a:t>
            </a:r>
            <a:endParaRPr/>
          </a:p>
          <a:p>
            <a:pPr lvl="4">
              <a:lnSpc>
                <a:spcPct val="100000"/>
              </a:lnSpc>
              <a:buFont typeface="StarSymbol"/>
              <a:buChar char="»"/>
            </a:pPr>
            <a:r>
              <a:rPr lang="cs-CZ" sz="2000" strike="noStrike">
                <a:solidFill>
                  <a:srgbClr val="5f5f5f"/>
                </a:solidFill>
                <a:latin typeface="Arial"/>
                <a:ea typeface="Arial"/>
              </a:rPr>
              <a:t>Pátá úroveň</a:t>
            </a:r>
            <a:endParaRPr/>
          </a:p>
        </p:txBody>
      </p:sp>
      <p:sp>
        <p:nvSpPr>
          <p:cNvPr id="43" name="PlaceHolder 3"/>
          <p:cNvSpPr>
            <a:spLocks noGrp="1"/>
          </p:cNvSpPr>
          <p:nvPr>
            <p:ph type="dt"/>
          </p:nvPr>
        </p:nvSpPr>
        <p:spPr>
          <a:xfrm>
            <a:off x="457200" y="6245280"/>
            <a:ext cx="2133360" cy="475920"/>
          </a:xfrm>
          <a:prstGeom prst="rect">
            <a:avLst/>
          </a:prstGeom>
        </p:spPr>
        <p:txBody>
          <a:bodyPr/>
          <a:p>
            <a:endParaRPr/>
          </a:p>
        </p:txBody>
      </p:sp>
      <p:sp>
        <p:nvSpPr>
          <p:cNvPr id="44" name="PlaceHolder 4"/>
          <p:cNvSpPr>
            <a:spLocks noGrp="1"/>
          </p:cNvSpPr>
          <p:nvPr>
            <p:ph type="ftr"/>
          </p:nvPr>
        </p:nvSpPr>
        <p:spPr>
          <a:xfrm>
            <a:off x="3124080" y="6245280"/>
            <a:ext cx="2895120" cy="475920"/>
          </a:xfrm>
          <a:prstGeom prst="rect">
            <a:avLst/>
          </a:prstGeom>
        </p:spPr>
        <p:txBody>
          <a:bodyPr/>
          <a:p>
            <a:endParaRPr/>
          </a:p>
        </p:txBody>
      </p:sp>
      <p:sp>
        <p:nvSpPr>
          <p:cNvPr id="45" name="PlaceHolder 5"/>
          <p:cNvSpPr>
            <a:spLocks noGrp="1"/>
          </p:cNvSpPr>
          <p:nvPr>
            <p:ph type="sldNum"/>
          </p:nvPr>
        </p:nvSpPr>
        <p:spPr>
          <a:xfrm>
            <a:off x="6553080" y="6245280"/>
            <a:ext cx="2133360" cy="475920"/>
          </a:xfrm>
          <a:prstGeom prst="rect">
            <a:avLst/>
          </a:prstGeom>
        </p:spPr>
        <p:txBody>
          <a:bodyPr/>
          <a:p>
            <a:pPr>
              <a:lnSpc>
                <a:spcPct val="100000"/>
              </a:lnSpc>
            </a:pPr>
            <a:fld id="{99516450-DB1A-4A38-9471-E31A4050279E}" type="slidenum">
              <a:rPr lang="cs-CZ" sz="1400" strike="noStrike">
                <a:solidFill>
                  <a:srgbClr val="000000"/>
                </a:solidFill>
                <a:latin typeface="Arial"/>
                <a:ea typeface="ＭＳ Ｐゴシック"/>
              </a:rPr>
              <a:t>&lt;číslo&gt;</a:t>
            </a:fld>
            <a:endParaRPr/>
          </a:p>
        </p:txBody>
      </p:sp>
    </p:spTree>
  </p:cSld>
  <p:clrMap bg1="lt1" bg2="lt2" tx1="dk1" tx2="dk2" accent1="accent1" accent2="accent2" accent3="accent3" accent4="accent4" accent5="accent5" accent6="accent6" hlink="hlink" folHlink="folHlink"/>
  <p:sldLayoutIdLst>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p:cSld>
    <p:bg>
      <p:bgPr>
        <a:solidFill>
          <a:srgbClr val="ffffff"/>
        </a:solidFill>
      </p:bgPr>
    </p:bg>
    <p:spTree>
      <p:nvGrpSpPr>
        <p:cNvPr id="1" name=""/>
        <p:cNvGrpSpPr/>
        <p:nvPr/>
      </p:nvGrpSpPr>
      <p:grpSpPr>
        <a:xfrm>
          <a:off x="0" y="0"/>
          <a:ext cx="0" cy="0"/>
          <a:chOff x="0" y="0"/>
          <a:chExt cx="0" cy="0"/>
        </a:xfrm>
      </p:grpSpPr>
      <p:pic>
        <p:nvPicPr>
          <p:cNvPr id="80" name="Picture 7" descr=""/>
          <p:cNvPicPr/>
          <p:nvPr/>
        </p:nvPicPr>
        <p:blipFill>
          <a:blip r:embed="rId2"/>
          <a:stretch/>
        </p:blipFill>
        <p:spPr>
          <a:xfrm>
            <a:off x="11160" y="5762520"/>
            <a:ext cx="1823760" cy="1050480"/>
          </a:xfrm>
          <a:prstGeom prst="rect">
            <a:avLst/>
          </a:prstGeom>
          <a:ln w="9360">
            <a:noFill/>
          </a:ln>
        </p:spPr>
      </p:pic>
      <p:sp>
        <p:nvSpPr>
          <p:cNvPr id="81" name="PlaceHolder 1"/>
          <p:cNvSpPr>
            <a:spLocks noGrp="1"/>
          </p:cNvSpPr>
          <p:nvPr>
            <p:ph type="title"/>
          </p:nvPr>
        </p:nvSpPr>
        <p:spPr>
          <a:xfrm>
            <a:off x="179280" y="1125360"/>
            <a:ext cx="8714880" cy="790200"/>
          </a:xfrm>
          <a:prstGeom prst="rect">
            <a:avLst/>
          </a:prstGeom>
        </p:spPr>
        <p:txBody>
          <a:bodyPr anchor="ctr"/>
          <a:p>
            <a:pPr algn="ctr">
              <a:lnSpc>
                <a:spcPct val="100000"/>
              </a:lnSpc>
            </a:pPr>
            <a:r>
              <a:rPr lang="cs-CZ" sz="4400" strike="noStrike">
                <a:solidFill>
                  <a:srgbClr val="6600cc"/>
                </a:solidFill>
                <a:latin typeface="Arial"/>
                <a:ea typeface="MS PGothic"/>
              </a:rPr>
              <a:t>Klikněte pro úpravu formátu textu nadpisuKliknutím lze upravit styl.</a:t>
            </a:r>
            <a:endParaRPr/>
          </a:p>
        </p:txBody>
      </p:sp>
      <p:sp>
        <p:nvSpPr>
          <p:cNvPr id="82" name="PlaceHolder 2"/>
          <p:cNvSpPr>
            <a:spLocks noGrp="1"/>
          </p:cNvSpPr>
          <p:nvPr>
            <p:ph type="body"/>
          </p:nvPr>
        </p:nvSpPr>
        <p:spPr>
          <a:xfrm>
            <a:off x="179280" y="2060640"/>
            <a:ext cx="8714880" cy="3816000"/>
          </a:xfrm>
          <a:prstGeom prst="rect">
            <a:avLst/>
          </a:prstGeom>
        </p:spPr>
        <p:txBody>
          <a:bodyPr lIns="90000" rIns="90000" tIns="45000" bIns="45000"/>
          <a:p>
            <a:pPr>
              <a:buSzPct val="45000"/>
              <a:buFont typeface="StarSymbol"/>
              <a:buChar char=""/>
            </a:pPr>
            <a:r>
              <a:rPr lang="cs-CZ">
                <a:latin typeface="Arial"/>
              </a:rPr>
              <a:t>Klikněte pro úpravu formátu textu osnovy</a:t>
            </a:r>
            <a:endParaRPr/>
          </a:p>
          <a:p>
            <a:pPr lvl="1">
              <a:buSzPct val="75000"/>
              <a:buFont typeface="StarSymbol"/>
              <a:buChar char=""/>
            </a:pPr>
            <a:r>
              <a:rPr lang="cs-CZ">
                <a:latin typeface="Arial"/>
              </a:rPr>
              <a:t>Druhá úroveň</a:t>
            </a:r>
            <a:endParaRPr/>
          </a:p>
          <a:p>
            <a:pPr lvl="2">
              <a:buSzPct val="45000"/>
              <a:buFont typeface="StarSymbol"/>
              <a:buChar char=""/>
            </a:pPr>
            <a:r>
              <a:rPr lang="cs-CZ">
                <a:latin typeface="Arial"/>
              </a:rPr>
              <a:t>Třetí úroveň</a:t>
            </a:r>
            <a:endParaRPr/>
          </a:p>
          <a:p>
            <a:pPr lvl="3">
              <a:buSzPct val="75000"/>
              <a:buFont typeface="StarSymbol"/>
              <a:buChar char=""/>
            </a:pPr>
            <a:r>
              <a:rPr lang="cs-CZ">
                <a:latin typeface="Arial"/>
              </a:rPr>
              <a:t>Čtvrtá úroveň osnovy</a:t>
            </a:r>
            <a:endParaRPr/>
          </a:p>
          <a:p>
            <a:pPr lvl="4">
              <a:buSzPct val="45000"/>
              <a:buFont typeface="StarSymbol"/>
              <a:buChar char=""/>
            </a:pPr>
            <a:r>
              <a:rPr lang="cs-CZ">
                <a:latin typeface="Arial"/>
              </a:rPr>
              <a:t>Pátá úroveň osnovy</a:t>
            </a:r>
            <a:endParaRPr/>
          </a:p>
          <a:p>
            <a:pPr lvl="5">
              <a:buSzPct val="45000"/>
              <a:buFont typeface="StarSymbol"/>
              <a:buChar char=""/>
            </a:pPr>
            <a:r>
              <a:rPr lang="cs-CZ">
                <a:latin typeface="Arial"/>
              </a:rPr>
              <a:t>Šestá úroveň</a:t>
            </a:r>
            <a:endParaRPr/>
          </a:p>
          <a:p>
            <a:pPr lvl="6">
              <a:buSzPct val="45000"/>
              <a:buFont typeface="StarSymbol"/>
              <a:buChar char=""/>
            </a:pPr>
            <a:r>
              <a:rPr lang="cs-CZ">
                <a:latin typeface="Arial"/>
              </a:rPr>
              <a:t>Sedmá úroveň</a:t>
            </a:r>
            <a:endParaRPr/>
          </a:p>
        </p:txBody>
      </p:sp>
      <p:sp>
        <p:nvSpPr>
          <p:cNvPr id="83" name="PlaceHolder 3"/>
          <p:cNvSpPr>
            <a:spLocks noGrp="1"/>
          </p:cNvSpPr>
          <p:nvPr>
            <p:ph type="ftr"/>
          </p:nvPr>
        </p:nvSpPr>
        <p:spPr>
          <a:xfrm>
            <a:off x="3124080" y="6245280"/>
            <a:ext cx="2895120" cy="475920"/>
          </a:xfrm>
          <a:prstGeom prst="rect">
            <a:avLst/>
          </a:prstGeom>
        </p:spPr>
        <p:txBody>
          <a:bodyPr/>
          <a:p>
            <a:pPr>
              <a:lnSpc>
                <a:spcPct val="100000"/>
              </a:lnSpc>
            </a:pPr>
            <a:r>
              <a:rPr lang="cs-CZ" sz="1400" strike="noStrike">
                <a:solidFill>
                  <a:srgbClr val="000000"/>
                </a:solidFill>
                <a:latin typeface="Arial"/>
                <a:ea typeface="ＭＳ Ｐゴシック"/>
              </a:rPr>
              <a:t>Unit for Coordination of RIA Process, Government Legislative Council Section </a:t>
            </a:r>
            <a:endParaRPr/>
          </a:p>
          <a:p>
            <a:pPr>
              <a:lnSpc>
                <a:spcPct val="100000"/>
              </a:lnSpc>
            </a:pPr>
            <a:r>
              <a:rPr lang="cs-CZ" sz="1400" strike="noStrike">
                <a:solidFill>
                  <a:srgbClr val="000000"/>
                </a:solidFill>
                <a:latin typeface="Arial"/>
                <a:ea typeface="ＭＳ Ｐゴシック"/>
              </a:rPr>
              <a:t>http://ria.vlada.cz  </a:t>
            </a:r>
            <a:endParaRPr/>
          </a:p>
        </p:txBody>
      </p:sp>
      <p:sp>
        <p:nvSpPr>
          <p:cNvPr id="84" name="PlaceHolder 4"/>
          <p:cNvSpPr>
            <a:spLocks noGrp="1"/>
          </p:cNvSpPr>
          <p:nvPr>
            <p:ph type="sldNum"/>
          </p:nvPr>
        </p:nvSpPr>
        <p:spPr>
          <a:xfrm>
            <a:off x="6553080" y="6245280"/>
            <a:ext cx="2133360" cy="475920"/>
          </a:xfrm>
          <a:prstGeom prst="rect">
            <a:avLst/>
          </a:prstGeom>
        </p:spPr>
        <p:txBody>
          <a:bodyPr/>
          <a:p>
            <a:pPr>
              <a:lnSpc>
                <a:spcPct val="100000"/>
              </a:lnSpc>
            </a:pPr>
            <a:fld id="{203D59F6-7A97-41B6-818E-DDA3BF7F155D}" type="slidenum">
              <a:rPr lang="cs-CZ" sz="1400" strike="noStrike">
                <a:solidFill>
                  <a:srgbClr val="000000"/>
                </a:solidFill>
                <a:latin typeface="Arial"/>
                <a:ea typeface="ＭＳ Ｐゴシック"/>
              </a:rPr>
              <a:t>&lt;číslo&gt;</a:t>
            </a:fld>
            <a:endParaRPr/>
          </a:p>
        </p:txBody>
      </p:sp>
    </p:spTree>
  </p:cSld>
  <p:clrMap bg1="lt1" bg2="lt2" tx1="dk1" tx2="dk2" accent1="accent1" accent2="accent2" accent3="accent3" accent4="accent4" accent5="accent5" accent6="accent6" hlink="hlink" folHlink="folHlink"/>
  <p:sldLayoutIdLst>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Lst>
</p:sldMaster>
</file>

<file path=ppt/slides/_rels/slide1.xml.rels><?xml version="1.0" encoding="UTF-8"?>
<Relationships xmlns="http://schemas.openxmlformats.org/package/2006/relationships"><Relationship Id="rId1" Type="http://schemas.openxmlformats.org/officeDocument/2006/relationships/image" Target="../media/image10.png"/><Relationship Id="rId2" Type="http://schemas.openxmlformats.org/officeDocument/2006/relationships/image" Target="../media/image11.png"/><Relationship Id="rId3" Type="http://schemas.openxmlformats.org/officeDocument/2006/relationships/slideLayout" Target="../slideLayouts/slideLayout2.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13.xml"/>
</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24" name="TextShape 1"/>
          <p:cNvSpPr txBox="1"/>
          <p:nvPr/>
        </p:nvSpPr>
        <p:spPr>
          <a:xfrm>
            <a:off x="179280" y="836640"/>
            <a:ext cx="8784720" cy="1469520"/>
          </a:xfrm>
          <a:prstGeom prst="rect">
            <a:avLst/>
          </a:prstGeom>
          <a:noFill/>
          <a:ln>
            <a:noFill/>
          </a:ln>
        </p:spPr>
        <p:txBody>
          <a:bodyPr anchor="ctr"/>
          <a:p>
            <a:pPr>
              <a:lnSpc>
                <a:spcPct val="100000"/>
              </a:lnSpc>
            </a:pPr>
            <a:r>
              <a:rPr b="1" lang="cs-CZ" sz="4400" strike="noStrike">
                <a:solidFill>
                  <a:srgbClr val="6600cc"/>
                </a:solidFill>
                <a:latin typeface="Arial"/>
                <a:ea typeface="ＭＳ Ｐゴシック"/>
              </a:rPr>
              <a:t>Jak zlepšit kvalitu hodnocení dopadů regulace (RIA)</a:t>
            </a:r>
            <a:endParaRPr/>
          </a:p>
        </p:txBody>
      </p:sp>
      <p:sp>
        <p:nvSpPr>
          <p:cNvPr id="125" name="TextShape 2"/>
          <p:cNvSpPr txBox="1"/>
          <p:nvPr/>
        </p:nvSpPr>
        <p:spPr>
          <a:xfrm>
            <a:off x="665280" y="2400120"/>
            <a:ext cx="8021160" cy="3096000"/>
          </a:xfrm>
          <a:prstGeom prst="rect">
            <a:avLst/>
          </a:prstGeom>
          <a:noFill/>
          <a:ln>
            <a:noFill/>
          </a:ln>
        </p:spPr>
        <p:txBody>
          <a:bodyPr/>
          <a:p>
            <a:pPr>
              <a:lnSpc>
                <a:spcPct val="100000"/>
              </a:lnSpc>
            </a:pPr>
            <a:r>
              <a:rPr lang="cs-CZ" sz="3200" strike="noStrike">
                <a:solidFill>
                  <a:srgbClr val="5f5f5f"/>
                </a:solidFill>
                <a:latin typeface="Arial"/>
                <a:ea typeface="MS PGothic"/>
              </a:rPr>
              <a:t>Prof. Michal Mejstřík</a:t>
            </a:r>
            <a:endParaRPr/>
          </a:p>
          <a:p>
            <a:pPr>
              <a:lnSpc>
                <a:spcPct val="100000"/>
              </a:lnSpc>
            </a:pPr>
            <a:r>
              <a:rPr lang="cs-CZ" strike="noStrike">
                <a:solidFill>
                  <a:srgbClr val="5f5f5f"/>
                </a:solidFill>
                <a:latin typeface="Arial"/>
                <a:ea typeface="MS PGothic"/>
              </a:rPr>
              <a:t>předseda komise pro RIA české legislativní rady vlády, </a:t>
            </a:r>
            <a:endParaRPr/>
          </a:p>
          <a:p>
            <a:pPr>
              <a:lnSpc>
                <a:spcPct val="100000"/>
              </a:lnSpc>
            </a:pPr>
            <a:r>
              <a:rPr lang="cs-CZ" strike="noStrike">
                <a:solidFill>
                  <a:srgbClr val="5f5f5f"/>
                </a:solidFill>
                <a:latin typeface="Arial"/>
                <a:ea typeface="MS PGothic"/>
              </a:rPr>
              <a:t>ředitel EEIP, </a:t>
            </a:r>
            <a:endParaRPr/>
          </a:p>
          <a:p>
            <a:pPr>
              <a:lnSpc>
                <a:spcPct val="100000"/>
              </a:lnSpc>
            </a:pPr>
            <a:r>
              <a:rPr lang="cs-CZ" strike="noStrike">
                <a:solidFill>
                  <a:srgbClr val="5f5f5f"/>
                </a:solidFill>
                <a:latin typeface="Arial"/>
                <a:ea typeface="MS PGothic"/>
              </a:rPr>
              <a:t>profesor Institutu ekonomických studií FSV University Karlovy v Praze</a:t>
            </a:r>
            <a:endParaRPr/>
          </a:p>
          <a:p>
            <a:pPr>
              <a:lnSpc>
                <a:spcPct val="100000"/>
              </a:lnSpc>
            </a:pPr>
            <a:endParaRPr/>
          </a:p>
          <a:p>
            <a:pPr>
              <a:lnSpc>
                <a:spcPct val="100000"/>
              </a:lnSpc>
            </a:pPr>
            <a:r>
              <a:rPr lang="cs-CZ" strike="noStrike">
                <a:solidFill>
                  <a:srgbClr val="5f5f5f"/>
                </a:solidFill>
                <a:latin typeface="Arial"/>
                <a:ea typeface="MS PGothic"/>
              </a:rPr>
              <a:t>Presentace pro seminář v PSP</a:t>
            </a:r>
            <a:r>
              <a:rPr b="1" lang="cs-CZ" strike="noStrike">
                <a:solidFill>
                  <a:srgbClr val="5f5f5f"/>
                </a:solidFill>
                <a:latin typeface="Arial"/>
                <a:ea typeface="MS PGothic"/>
              </a:rPr>
              <a:t> </a:t>
            </a:r>
            <a:r>
              <a:rPr lang="cs-CZ" strike="noStrike">
                <a:solidFill>
                  <a:srgbClr val="5f5f5f"/>
                </a:solidFill>
                <a:latin typeface="Arial"/>
                <a:ea typeface="MS PGothic"/>
              </a:rPr>
              <a:t>konaný dne 21.4.2015 v Praze</a:t>
            </a:r>
            <a:endParaRPr/>
          </a:p>
          <a:p>
            <a:pPr>
              <a:lnSpc>
                <a:spcPct val="100000"/>
              </a:lnSpc>
            </a:pPr>
            <a:endParaRPr/>
          </a:p>
          <a:p>
            <a:pPr>
              <a:lnSpc>
                <a:spcPct val="100000"/>
              </a:lnSpc>
            </a:pPr>
            <a:endParaRPr/>
          </a:p>
          <a:p>
            <a:pPr>
              <a:lnSpc>
                <a:spcPct val="100000"/>
              </a:lnSpc>
            </a:pPr>
            <a:endParaRPr/>
          </a:p>
        </p:txBody>
      </p:sp>
      <p:sp>
        <p:nvSpPr>
          <p:cNvPr id="126" name="TextShape 3"/>
          <p:cNvSpPr txBox="1"/>
          <p:nvPr/>
        </p:nvSpPr>
        <p:spPr>
          <a:xfrm>
            <a:off x="6553080" y="6245280"/>
            <a:ext cx="2133360" cy="475920"/>
          </a:xfrm>
          <a:prstGeom prst="rect">
            <a:avLst/>
          </a:prstGeom>
          <a:noFill/>
          <a:ln>
            <a:noFill/>
          </a:ln>
        </p:spPr>
        <p:txBody>
          <a:bodyPr/>
          <a:p>
            <a:pPr>
              <a:lnSpc>
                <a:spcPct val="100000"/>
              </a:lnSpc>
            </a:pPr>
            <a:fld id="{D3EB674D-9FE4-4539-B1F6-E6F1AAEFC6BE}" type="slidenum">
              <a:rPr lang="cs-CZ" sz="1400" strike="noStrike">
                <a:solidFill>
                  <a:srgbClr val="000000"/>
                </a:solidFill>
                <a:latin typeface="Arial"/>
                <a:ea typeface="MS PGothic"/>
              </a:rPr>
              <a:t>&lt;číslo&gt;</a:t>
            </a:fld>
            <a:endParaRPr/>
          </a:p>
        </p:txBody>
      </p:sp>
      <p:sp>
        <p:nvSpPr>
          <p:cNvPr id="127" name="CustomShape 4"/>
          <p:cNvSpPr/>
          <p:nvPr/>
        </p:nvSpPr>
        <p:spPr>
          <a:xfrm>
            <a:off x="1835280" y="6413400"/>
            <a:ext cx="5760720" cy="394920"/>
          </a:xfrm>
          <a:prstGeom prst="rect">
            <a:avLst/>
          </a:prstGeom>
          <a:noFill/>
          <a:ln w="9360">
            <a:noFill/>
          </a:ln>
        </p:spPr>
        <p:style>
          <a:lnRef idx="0"/>
          <a:fillRef idx="0"/>
          <a:effectRef idx="0"/>
          <a:fontRef idx="minor"/>
        </p:style>
        <p:txBody>
          <a:bodyPr lIns="90000" rIns="90000" tIns="45000" bIns="45000"/>
          <a:p>
            <a:pPr>
              <a:lnSpc>
                <a:spcPct val="100000"/>
              </a:lnSpc>
            </a:pPr>
            <a:r>
              <a:rPr lang="cs-CZ" sz="1000" strike="noStrike">
                <a:solidFill>
                  <a:srgbClr val="808080"/>
                </a:solidFill>
                <a:latin typeface="Arial"/>
                <a:ea typeface="MS PGothic"/>
              </a:rPr>
              <a:t>Podpořeno grantem Technologické Agentury ČR  TD010136 (2012-2013) Nové metody hodnocení dopadů  regulace (RIA) a  rizik korupce (CIA)</a:t>
            </a:r>
            <a:endParaRPr/>
          </a:p>
        </p:txBody>
      </p:sp>
      <p:pic>
        <p:nvPicPr>
          <p:cNvPr id="128" name="Picture 5" descr=""/>
          <p:cNvPicPr/>
          <p:nvPr/>
        </p:nvPicPr>
        <p:blipFill>
          <a:blip r:embed="rId1"/>
          <a:stretch/>
        </p:blipFill>
        <p:spPr>
          <a:xfrm>
            <a:off x="7199280" y="6397560"/>
            <a:ext cx="972720" cy="271080"/>
          </a:xfrm>
          <a:prstGeom prst="rect">
            <a:avLst/>
          </a:prstGeom>
          <a:ln w="9360">
            <a:noFill/>
          </a:ln>
        </p:spPr>
      </p:pic>
      <p:pic>
        <p:nvPicPr>
          <p:cNvPr id="129" name="Picture 6" descr=""/>
          <p:cNvPicPr/>
          <p:nvPr/>
        </p:nvPicPr>
        <p:blipFill>
          <a:blip r:embed="rId2"/>
          <a:stretch/>
        </p:blipFill>
        <p:spPr>
          <a:xfrm>
            <a:off x="7236000" y="6021360"/>
            <a:ext cx="933120" cy="271080"/>
          </a:xfrm>
          <a:prstGeom prst="rect">
            <a:avLst/>
          </a:prstGeom>
          <a:ln w="9360">
            <a:noFill/>
          </a:ln>
        </p:spPr>
      </p:pic>
    </p:spTree>
  </p:cSld>
  <p:timing>
    <p:tnLst>
      <p:par>
        <p:cTn id="1" dur="indefinite" restart="never" nodeType="tmRoot">
          <p:childTnLst>
            <p:seq>
              <p:cTn id="2" nodeType="mainSeq"/>
              <p:prevCondLst>
                <p:cond delay="0" evt="onPrev">
                  <p:tgtEl>
                    <p:sldTgt/>
                  </p:tgtEl>
                </p:cond>
              </p:prevCondLst>
              <p:nextCondLst>
                <p:cond delay="0" evt="onNext">
                  <p:tgtEl>
                    <p:sldTgt/>
                  </p:tgtEl>
                </p:cond>
              </p:nextCondLst>
            </p:seq>
          </p:childTnLst>
        </p:cTn>
      </p:par>
    </p:tnLst>
  </p:timing>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30" name="TextShape 1"/>
          <p:cNvSpPr txBox="1"/>
          <p:nvPr/>
        </p:nvSpPr>
        <p:spPr>
          <a:xfrm>
            <a:off x="457200" y="274680"/>
            <a:ext cx="8229240" cy="1142640"/>
          </a:xfrm>
          <a:prstGeom prst="rect">
            <a:avLst/>
          </a:prstGeom>
          <a:noFill/>
          <a:ln>
            <a:noFill/>
          </a:ln>
        </p:spPr>
        <p:txBody>
          <a:bodyPr anchor="ctr"/>
          <a:p>
            <a:pPr>
              <a:lnSpc>
                <a:spcPct val="100000"/>
              </a:lnSpc>
            </a:pPr>
            <a:r>
              <a:rPr b="1" lang="cs-CZ" sz="3800" strike="noStrike">
                <a:solidFill>
                  <a:srgbClr val="6600cc"/>
                </a:solidFill>
                <a:latin typeface="Arial"/>
                <a:ea typeface="ＭＳ Ｐゴシック"/>
              </a:rPr>
              <a:t>Přehled hlavních témat</a:t>
            </a:r>
            <a:endParaRPr/>
          </a:p>
        </p:txBody>
      </p:sp>
      <p:sp>
        <p:nvSpPr>
          <p:cNvPr id="131" name="TextShape 2"/>
          <p:cNvSpPr txBox="1"/>
          <p:nvPr/>
        </p:nvSpPr>
        <p:spPr>
          <a:xfrm>
            <a:off x="457200" y="1557360"/>
            <a:ext cx="8229240" cy="4525560"/>
          </a:xfrm>
          <a:prstGeom prst="rect">
            <a:avLst/>
          </a:prstGeom>
          <a:noFill/>
          <a:ln>
            <a:noFill/>
          </a:ln>
        </p:spPr>
        <p:txBody>
          <a:bodyPr/>
          <a:p>
            <a:pPr>
              <a:lnSpc>
                <a:spcPct val="100000"/>
              </a:lnSpc>
              <a:buFont typeface="StarSymbol"/>
              <a:buAutoNum type="romanUcPeriod"/>
            </a:pPr>
            <a:r>
              <a:rPr lang="cs-CZ" sz="2500" strike="noStrike">
                <a:solidFill>
                  <a:srgbClr val="5f5f5f"/>
                </a:solidFill>
                <a:latin typeface="Arial"/>
                <a:ea typeface="ＭＳ Ｐゴシック"/>
              </a:rPr>
              <a:t>Směřování RIA </a:t>
            </a:r>
            <a:endParaRPr/>
          </a:p>
          <a:p>
            <a:pPr>
              <a:lnSpc>
                <a:spcPct val="100000"/>
              </a:lnSpc>
            </a:pPr>
            <a:endParaRPr/>
          </a:p>
          <a:p>
            <a:pPr>
              <a:lnSpc>
                <a:spcPct val="100000"/>
              </a:lnSpc>
              <a:buFont typeface="StarSymbol"/>
              <a:buAutoNum type="romanUcPeriod"/>
            </a:pPr>
            <a:r>
              <a:rPr lang="cs-CZ" sz="2500" strike="noStrike">
                <a:solidFill>
                  <a:srgbClr val="5f5f5f"/>
                </a:solidFill>
                <a:latin typeface="Arial"/>
                <a:ea typeface="ＭＳ Ｐゴシック"/>
              </a:rPr>
              <a:t>Aktivity v RIA</a:t>
            </a:r>
            <a:endParaRPr/>
          </a:p>
          <a:p>
            <a:pPr>
              <a:lnSpc>
                <a:spcPct val="100000"/>
              </a:lnSpc>
            </a:pPr>
            <a:endParaRPr/>
          </a:p>
          <a:p>
            <a:pPr>
              <a:lnSpc>
                <a:spcPct val="100000"/>
              </a:lnSpc>
              <a:buFont typeface="StarSymbol"/>
              <a:buAutoNum type="romanUcPeriod"/>
            </a:pPr>
            <a:r>
              <a:rPr lang="cs-CZ" sz="2500" strike="noStrike">
                <a:solidFill>
                  <a:srgbClr val="5f5f5f"/>
                </a:solidFill>
                <a:latin typeface="Arial"/>
                <a:ea typeface="ＭＳ Ｐゴシック"/>
              </a:rPr>
              <a:t>Komise pro RIA v ČR: nedávná praxe</a:t>
            </a:r>
            <a:endParaRPr/>
          </a:p>
          <a:p>
            <a:pPr>
              <a:lnSpc>
                <a:spcPct val="100000"/>
              </a:lnSpc>
            </a:pPr>
            <a:endParaRPr/>
          </a:p>
          <a:p>
            <a:pPr>
              <a:lnSpc>
                <a:spcPct val="100000"/>
              </a:lnSpc>
              <a:buFont typeface="StarSymbol"/>
              <a:buAutoNum type="romanUcPeriod"/>
            </a:pPr>
            <a:r>
              <a:rPr lang="cs-CZ" sz="2500" strike="noStrike">
                <a:solidFill>
                  <a:srgbClr val="5f5f5f"/>
                </a:solidFill>
                <a:latin typeface="Arial"/>
                <a:ea typeface="ＭＳ Ｐゴシック"/>
              </a:rPr>
              <a:t>Další kroky pro zlepšení RIA v České republice</a:t>
            </a:r>
            <a:endParaRPr/>
          </a:p>
          <a:p>
            <a:pPr>
              <a:lnSpc>
                <a:spcPct val="100000"/>
              </a:lnSpc>
            </a:pPr>
            <a:endParaRPr/>
          </a:p>
        </p:txBody>
      </p:sp>
      <p:sp>
        <p:nvSpPr>
          <p:cNvPr id="132" name="TextShape 3"/>
          <p:cNvSpPr txBox="1"/>
          <p:nvPr/>
        </p:nvSpPr>
        <p:spPr>
          <a:xfrm>
            <a:off x="6553080" y="6245280"/>
            <a:ext cx="2133360" cy="475920"/>
          </a:xfrm>
          <a:prstGeom prst="rect">
            <a:avLst/>
          </a:prstGeom>
          <a:noFill/>
          <a:ln>
            <a:noFill/>
          </a:ln>
        </p:spPr>
        <p:txBody>
          <a:bodyPr/>
          <a:p>
            <a:pPr>
              <a:lnSpc>
                <a:spcPct val="100000"/>
              </a:lnSpc>
            </a:pPr>
            <a:fld id="{5F56B684-9878-4001-8188-25C7003E1B96}" type="slidenum">
              <a:rPr lang="cs-CZ" sz="1400" strike="noStrike">
                <a:solidFill>
                  <a:srgbClr val="000000"/>
                </a:solidFill>
                <a:latin typeface="Arial"/>
                <a:ea typeface="MS PGothic"/>
              </a:rPr>
              <a:t>&lt;číslo&gt;</a:t>
            </a:fld>
            <a:endParaRPr/>
          </a:p>
        </p:txBody>
      </p:sp>
    </p:spTree>
  </p:cSld>
  <p:timing>
    <p:tnLst>
      <p:par>
        <p:cTn id="3" dur="indefinite" restart="never" nodeType="tmRoot">
          <p:childTnLst>
            <p:seq>
              <p:cTn id="4" nodeType="mainSeq"/>
              <p:prevCondLst>
                <p:cond delay="0" evt="onPrev">
                  <p:tgtEl>
                    <p:sldTgt/>
                  </p:tgtEl>
                </p:cond>
              </p:prevCondLst>
              <p:nextCondLst>
                <p:cond delay="0" evt="onNext">
                  <p:tgtEl>
                    <p:sldTgt/>
                  </p:tgtEl>
                </p:cond>
              </p:nextCondLst>
            </p:seq>
          </p:childTnLst>
        </p:cTn>
      </p:par>
    </p:tnLst>
  </p:timing>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33" name="TextShape 1"/>
          <p:cNvSpPr txBox="1"/>
          <p:nvPr/>
        </p:nvSpPr>
        <p:spPr>
          <a:xfrm>
            <a:off x="304920" y="333360"/>
            <a:ext cx="7772040" cy="412560"/>
          </a:xfrm>
          <a:prstGeom prst="rect">
            <a:avLst/>
          </a:prstGeom>
          <a:noFill/>
          <a:ln>
            <a:noFill/>
          </a:ln>
        </p:spPr>
        <p:txBody>
          <a:bodyPr anchor="ctr"/>
          <a:p>
            <a:pPr>
              <a:lnSpc>
                <a:spcPct val="100000"/>
              </a:lnSpc>
            </a:pPr>
            <a:r>
              <a:rPr lang="cs-CZ" sz="4400" strike="noStrike">
                <a:solidFill>
                  <a:srgbClr val="6600cc"/>
                </a:solidFill>
                <a:latin typeface="Arial"/>
                <a:ea typeface="MS PGothic"/>
              </a:rPr>
              <a:t>Motto</a:t>
            </a:r>
            <a:endParaRPr/>
          </a:p>
        </p:txBody>
      </p:sp>
      <p:sp>
        <p:nvSpPr>
          <p:cNvPr id="134" name="TextShape 2"/>
          <p:cNvSpPr txBox="1"/>
          <p:nvPr/>
        </p:nvSpPr>
        <p:spPr>
          <a:xfrm>
            <a:off x="228600" y="1042920"/>
            <a:ext cx="8524440" cy="4545720"/>
          </a:xfrm>
          <a:prstGeom prst="rect">
            <a:avLst/>
          </a:prstGeom>
          <a:noFill/>
          <a:ln>
            <a:noFill/>
          </a:ln>
        </p:spPr>
        <p:txBody>
          <a:bodyPr/>
          <a:p>
            <a:pPr>
              <a:lnSpc>
                <a:spcPct val="90000"/>
              </a:lnSpc>
            </a:pPr>
            <a:r>
              <a:rPr lang="cs-CZ" sz="1500" strike="noStrike">
                <a:solidFill>
                  <a:srgbClr val="5f5f5f"/>
                </a:solidFill>
                <a:latin typeface="Arial"/>
                <a:ea typeface="MS PGothic"/>
              </a:rPr>
              <a:t>Mnohé státy stále přehlíží soukromý charakter regulovaných subjektů. Řada státních orgánů se stále chová tak, jako kdyby regulovala státní subjekty. V důsledku nadměrné frekvence změny nedokonalých předpisů tudíž přetrvává značné regulatorní riziko. Časté přizpůsobení změnám předpisů jde na úkor přizpůsobování se tržním změnám, je mimořádně nákladné. Podnikatelé de facto nastaví systém určitým způsobem a následuje šok, protože tento systém musí na vlastní náklady neustále přestavovat. Dominovat by však mělo přizpůsobování dynamickým tržním změnám, neboť zde spočívá jádro konkurenceschopnosti. Právní systémy však začaly generovat to, co se ve světě označuje jako zpětná vazba k „regulatory contract breach“. Tzn. v okamžiku, kdy dochází k hrozbě porušení soukromovlastnických práv, vyvolaných nedokonalou právní úpravou regulace, která způsobuje škody, mohou podnikatelé podnikající v prostředí dokonalejšího soudního systému takovéto škody formou odškodnění začít soudně vymáhat, pokud se cítí jako poškozená strana. Hrozba toho, že se regulátor dopustí zásadní chyby, která bude pro daňové poplatníky velice drahá, vede k tomu, že státy přistupují k regulaci mnohem svědomitěji, zejména ty státy, kde soukromé vlastnické subjekty již převažují. Právní systém, jako je v anglosaských zemích (ve Velké Británii a USA) ale i v řadě dalších zemích Evropy, takto stále více trestá zjevné chyby regulátorů vůči regulovaným soukromým podnikům. To je významným motivem pro doplnění důvodových zpráv přijímaných zákonů a směrnic o tzv. hodnocení dopadů regulace (RIA).</a:t>
            </a:r>
            <a:endParaRPr/>
          </a:p>
          <a:p>
            <a:pPr>
              <a:lnSpc>
                <a:spcPct val="90000"/>
              </a:lnSpc>
            </a:pPr>
            <a:r>
              <a:rPr lang="cs-CZ" sz="1500" strike="noStrike">
                <a:solidFill>
                  <a:srgbClr val="5f5f5f"/>
                </a:solidFill>
                <a:latin typeface="Arial"/>
                <a:ea typeface="MS PGothic"/>
              </a:rPr>
              <a:t>Nicméně možnost domáhat se odškodnění se dotýká nejen nové regulace ale symetricky i odstraňování dosavadní regulace, která nezřídka deformovala poměry na trhu a upřednostnila určité skupiny podnikatelů, kteří by deregulací utrpěli škody… </a:t>
            </a:r>
            <a:endParaRPr/>
          </a:p>
          <a:p>
            <a:pPr>
              <a:lnSpc>
                <a:spcPct val="90000"/>
              </a:lnSpc>
            </a:pPr>
            <a:r>
              <a:rPr b="1" lang="cs-CZ" sz="1400" strike="noStrike">
                <a:solidFill>
                  <a:srgbClr val="5f5f5f"/>
                </a:solidFill>
                <a:latin typeface="Arial"/>
                <a:ea typeface="MS PGothic"/>
              </a:rPr>
              <a:t>	</a:t>
            </a:r>
            <a:r>
              <a:rPr b="1" lang="cs-CZ" sz="1400" strike="noStrike">
                <a:solidFill>
                  <a:srgbClr val="5f5f5f"/>
                </a:solidFill>
                <a:latin typeface="Arial"/>
                <a:ea typeface="MS PGothic"/>
              </a:rPr>
              <a:t>	</a:t>
            </a:r>
            <a:r>
              <a:rPr b="1" lang="cs-CZ" sz="1400" strike="noStrike">
                <a:solidFill>
                  <a:srgbClr val="5f5f5f"/>
                </a:solidFill>
                <a:latin typeface="Arial"/>
                <a:ea typeface="MS PGothic"/>
              </a:rPr>
              <a:t>	</a:t>
            </a:r>
            <a:r>
              <a:rPr b="1" lang="cs-CZ" sz="1400" strike="noStrike">
                <a:solidFill>
                  <a:srgbClr val="5f5f5f"/>
                </a:solidFill>
                <a:latin typeface="Arial"/>
                <a:ea typeface="MS PGothic"/>
              </a:rPr>
              <a:t>	</a:t>
            </a:r>
            <a:r>
              <a:rPr b="1" lang="cs-CZ" sz="1400" strike="noStrike">
                <a:solidFill>
                  <a:srgbClr val="5f5f5f"/>
                </a:solidFill>
                <a:latin typeface="Arial"/>
                <a:ea typeface="MS PGothic"/>
              </a:rPr>
              <a:t>	</a:t>
            </a:r>
            <a:r>
              <a:rPr b="1" lang="cs-CZ" sz="1400" strike="noStrike">
                <a:solidFill>
                  <a:srgbClr val="5f5f5f"/>
                </a:solidFill>
                <a:latin typeface="Arial"/>
                <a:ea typeface="MS PGothic"/>
              </a:rPr>
              <a:t>	</a:t>
            </a:r>
            <a:r>
              <a:rPr b="1" lang="cs-CZ" sz="1400" strike="noStrike">
                <a:solidFill>
                  <a:srgbClr val="5f5f5f"/>
                </a:solidFill>
                <a:latin typeface="Arial"/>
                <a:ea typeface="MS PGothic"/>
              </a:rPr>
              <a:t>	</a:t>
            </a:r>
            <a:r>
              <a:rPr b="1" lang="cs-CZ" sz="1400" strike="noStrike">
                <a:solidFill>
                  <a:srgbClr val="5f5f5f"/>
                </a:solidFill>
                <a:latin typeface="Arial"/>
                <a:ea typeface="MS PGothic"/>
              </a:rPr>
              <a:t>                 </a:t>
            </a:r>
            <a:endParaRPr/>
          </a:p>
          <a:p>
            <a:pPr>
              <a:lnSpc>
                <a:spcPct val="90000"/>
              </a:lnSpc>
            </a:pPr>
            <a:endParaRPr/>
          </a:p>
        </p:txBody>
      </p:sp>
    </p:spTree>
  </p:cSld>
  <p:timing>
    <p:tnLst>
      <p:par>
        <p:cTn id="5" dur="indefinite" restart="never" nodeType="tmRoot">
          <p:childTnLst>
            <p:seq>
              <p:cTn id="6" dur="indefinite" nodeType="mainSeq"/>
              <p:prevCondLst>
                <p:cond delay="0" evt="onPrev">
                  <p:tgtEl>
                    <p:sldTgt/>
                  </p:tgtEl>
                </p:cond>
              </p:prevCondLst>
              <p:nextCondLst>
                <p:cond delay="0" evt="onNext">
                  <p:tgtEl>
                    <p:sldTgt/>
                  </p:tgtEl>
                </p:cond>
              </p:nextCondLst>
            </p:seq>
          </p:childTnLst>
        </p:cTn>
      </p:par>
    </p:tnLst>
  </p:timing>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35" name="TextShape 1"/>
          <p:cNvSpPr txBox="1"/>
          <p:nvPr/>
        </p:nvSpPr>
        <p:spPr>
          <a:xfrm>
            <a:off x="107640" y="333360"/>
            <a:ext cx="8784720" cy="412560"/>
          </a:xfrm>
          <a:prstGeom prst="rect">
            <a:avLst/>
          </a:prstGeom>
          <a:noFill/>
          <a:ln>
            <a:noFill/>
          </a:ln>
        </p:spPr>
        <p:txBody>
          <a:bodyPr anchor="ctr"/>
          <a:p>
            <a:pPr>
              <a:lnSpc>
                <a:spcPct val="100000"/>
              </a:lnSpc>
            </a:pPr>
            <a:r>
              <a:rPr lang="cs-CZ" sz="4400" strike="noStrike">
                <a:solidFill>
                  <a:srgbClr val="6600cc"/>
                </a:solidFill>
                <a:latin typeface="Arial"/>
                <a:ea typeface="MS PGothic"/>
              </a:rPr>
              <a:t>Hodnocení dopadů regulace (RIA)</a:t>
            </a:r>
            <a:endParaRPr/>
          </a:p>
        </p:txBody>
      </p:sp>
      <p:sp>
        <p:nvSpPr>
          <p:cNvPr id="136" name="TextShape 2"/>
          <p:cNvSpPr txBox="1"/>
          <p:nvPr/>
        </p:nvSpPr>
        <p:spPr>
          <a:xfrm>
            <a:off x="225360" y="979560"/>
            <a:ext cx="8546760" cy="5092200"/>
          </a:xfrm>
          <a:prstGeom prst="rect">
            <a:avLst/>
          </a:prstGeom>
          <a:noFill/>
          <a:ln>
            <a:noFill/>
          </a:ln>
        </p:spPr>
        <p:txBody>
          <a:bodyPr/>
          <a:p>
            <a:pPr>
              <a:lnSpc>
                <a:spcPct val="100000"/>
              </a:lnSpc>
            </a:pPr>
            <a:r>
              <a:rPr b="1" lang="cs-CZ" sz="1400" strike="noStrike">
                <a:solidFill>
                  <a:srgbClr val="5f5f5f"/>
                </a:solidFill>
                <a:latin typeface="Arial"/>
                <a:ea typeface="MS PGothic"/>
              </a:rPr>
              <a:t>Co je hodnocení dopadů regulace (RIA)? </a:t>
            </a:r>
            <a:endParaRPr/>
          </a:p>
          <a:p>
            <a:pPr>
              <a:lnSpc>
                <a:spcPct val="100000"/>
              </a:lnSpc>
              <a:buFont typeface="Wingdings" charset="2"/>
              <a:buChar char="•"/>
            </a:pPr>
            <a:r>
              <a:rPr b="1" lang="cs-CZ" sz="1400" strike="noStrike">
                <a:solidFill>
                  <a:srgbClr val="5f5f5f"/>
                </a:solidFill>
                <a:latin typeface="Arial"/>
                <a:ea typeface="MS PGothic"/>
              </a:rPr>
              <a:t>RIA</a:t>
            </a:r>
            <a:r>
              <a:rPr lang="cs-CZ" sz="1400" strike="noStrike">
                <a:solidFill>
                  <a:srgbClr val="5f5f5f"/>
                </a:solidFill>
                <a:latin typeface="Arial"/>
                <a:ea typeface="MS PGothic"/>
              </a:rPr>
              <a:t> = soustava metod směřujících k systematickému hodnocení negativních a pozitivních dopadů variant navrhované (ex ante) či existující (ex post) regulace </a:t>
            </a:r>
            <a:endParaRPr/>
          </a:p>
          <a:p>
            <a:pPr>
              <a:lnSpc>
                <a:spcPct val="100000"/>
              </a:lnSpc>
              <a:buFont typeface="Wingdings" charset="2"/>
              <a:buChar char="•"/>
            </a:pPr>
            <a:r>
              <a:rPr b="1" lang="cs-CZ" sz="1400" strike="noStrike">
                <a:solidFill>
                  <a:srgbClr val="5f5f5f"/>
                </a:solidFill>
                <a:latin typeface="Arial"/>
                <a:ea typeface="MS PGothic"/>
              </a:rPr>
              <a:t>Regulace</a:t>
            </a:r>
            <a:r>
              <a:rPr lang="cs-CZ" sz="1400" strike="noStrike">
                <a:solidFill>
                  <a:srgbClr val="5f5f5f"/>
                </a:solidFill>
                <a:latin typeface="Arial"/>
                <a:ea typeface="MS PGothic"/>
              </a:rPr>
              <a:t> - soubor rozmanitých nástrojů, „právních předpisů“ pomocí nichž vláda ovlivňuje chování občanů a jejich skupin (jako např. podnikatelů) s cílem řešit identifikované problémy</a:t>
            </a:r>
            <a:endParaRPr/>
          </a:p>
          <a:p>
            <a:pPr lvl="1">
              <a:lnSpc>
                <a:spcPct val="100000"/>
              </a:lnSpc>
              <a:buFont typeface="StarSymbol"/>
              <a:buChar char=""/>
            </a:pPr>
            <a:r>
              <a:rPr lang="cs-CZ" sz="1400" strike="noStrike">
                <a:solidFill>
                  <a:srgbClr val="5f5f5f"/>
                </a:solidFill>
                <a:latin typeface="Arial"/>
                <a:ea typeface="Arial"/>
              </a:rPr>
              <a:t>"</a:t>
            </a:r>
            <a:r>
              <a:rPr lang="cs-CZ" sz="1400" strike="noStrike">
                <a:solidFill>
                  <a:srgbClr val="5f5f5f"/>
                </a:solidFill>
                <a:latin typeface="Arial"/>
                <a:ea typeface="MS PGothic"/>
              </a:rPr>
              <a:t>právní předpis</a:t>
            </a:r>
            <a:r>
              <a:rPr lang="cs-CZ" sz="1400" strike="noStrike">
                <a:solidFill>
                  <a:srgbClr val="5f5f5f"/>
                </a:solidFill>
                <a:latin typeface="Arial"/>
                <a:ea typeface="Arial"/>
              </a:rPr>
              <a:t>„ zahrnuje:  zákony, oficiální a neoficiální nařízení a podzákonné normy – vyhlášky (včetně relevantních věcných záměrů)  vydávané na všech úrovních státní správy a pravidla vydávaná nevládními nebo samoregulačními orgány, na které byly delegovány regulační pravomoci . </a:t>
            </a:r>
            <a:endParaRPr/>
          </a:p>
          <a:p>
            <a:pPr>
              <a:lnSpc>
                <a:spcPct val="100000"/>
              </a:lnSpc>
              <a:buFont typeface="Wingdings" charset="2"/>
              <a:buChar char="•"/>
            </a:pPr>
            <a:r>
              <a:rPr b="1" lang="cs-CZ" sz="1400" strike="noStrike">
                <a:solidFill>
                  <a:srgbClr val="5f5f5f"/>
                </a:solidFill>
                <a:latin typeface="Arial"/>
                <a:ea typeface="MS PGothic"/>
              </a:rPr>
              <a:t>Zkušenosti</a:t>
            </a:r>
            <a:r>
              <a:rPr lang="cs-CZ" sz="1400" strike="noStrike">
                <a:solidFill>
                  <a:srgbClr val="5f5f5f"/>
                </a:solidFill>
                <a:latin typeface="Arial"/>
                <a:ea typeface="MS PGothic"/>
              </a:rPr>
              <a:t> zemí, kde RIA zavedena </a:t>
            </a:r>
            <a:r>
              <a:rPr lang="cs-CZ" sz="1400" strike="noStrike">
                <a:solidFill>
                  <a:srgbClr val="5f5f5f"/>
                </a:solidFill>
                <a:latin typeface="Symbol"/>
                <a:ea typeface="MS PGothic"/>
              </a:rPr>
              <a:t></a:t>
            </a:r>
            <a:r>
              <a:rPr lang="cs-CZ" sz="1400" strike="noStrike">
                <a:solidFill>
                  <a:srgbClr val="5f5f5f"/>
                </a:solidFill>
                <a:latin typeface="Arial"/>
                <a:ea typeface="MS PGothic"/>
              </a:rPr>
              <a:t> správně vytvořený a implementovaný systém hodnocení dopadů napomáhá ke </a:t>
            </a:r>
            <a:r>
              <a:rPr b="1" lang="cs-CZ" sz="1400" strike="noStrike">
                <a:solidFill>
                  <a:srgbClr val="5f5f5f"/>
                </a:solidFill>
                <a:latin typeface="Arial"/>
                <a:ea typeface="MS PGothic"/>
              </a:rPr>
              <a:t>zlepšení efektivnosti a účinnosti vládnutí</a:t>
            </a:r>
            <a:r>
              <a:rPr lang="cs-CZ" sz="1400" strike="noStrike">
                <a:solidFill>
                  <a:srgbClr val="5f5f5f"/>
                </a:solidFill>
                <a:latin typeface="Arial"/>
                <a:ea typeface="MS PGothic"/>
              </a:rPr>
              <a:t> a rovněž v širším kontextu přispívá k </a:t>
            </a:r>
            <a:r>
              <a:rPr b="1" lang="cs-CZ" sz="1400" strike="noStrike">
                <a:solidFill>
                  <a:srgbClr val="5f5f5f"/>
                </a:solidFill>
                <a:latin typeface="Arial"/>
                <a:ea typeface="MS PGothic"/>
              </a:rPr>
              <a:t>posílení výkonnosti tržního hospodářství</a:t>
            </a:r>
            <a:r>
              <a:rPr lang="cs-CZ" sz="1400" strike="noStrike">
                <a:solidFill>
                  <a:srgbClr val="5f5f5f"/>
                </a:solidFill>
                <a:latin typeface="Arial"/>
                <a:ea typeface="MS PGothic"/>
              </a:rPr>
              <a:t> a </a:t>
            </a:r>
            <a:r>
              <a:rPr b="1" lang="cs-CZ" sz="1400" strike="noStrike">
                <a:solidFill>
                  <a:srgbClr val="5f5f5f"/>
                </a:solidFill>
                <a:latin typeface="Arial"/>
                <a:ea typeface="MS PGothic"/>
              </a:rPr>
              <a:t>zlepšení fungování hospodářské soutěže</a:t>
            </a:r>
            <a:r>
              <a:rPr lang="cs-CZ" sz="1400" strike="noStrike">
                <a:solidFill>
                  <a:srgbClr val="5f5f5f"/>
                </a:solidFill>
                <a:latin typeface="Arial"/>
                <a:ea typeface="MS PGothic"/>
              </a:rPr>
              <a:t>. </a:t>
            </a:r>
            <a:endParaRPr/>
          </a:p>
          <a:p>
            <a:pPr>
              <a:lnSpc>
                <a:spcPct val="100000"/>
              </a:lnSpc>
              <a:buFont typeface="Wingdings" charset="2"/>
              <a:buChar char="•"/>
            </a:pPr>
            <a:r>
              <a:rPr lang="cs-CZ" sz="1400" strike="noStrike">
                <a:solidFill>
                  <a:srgbClr val="5f5f5f"/>
                </a:solidFill>
                <a:latin typeface="Arial"/>
                <a:ea typeface="MS PGothic"/>
              </a:rPr>
              <a:t>V zásadě má RIA ve všech státech, kde se využívá, stejnou </a:t>
            </a:r>
            <a:r>
              <a:rPr b="1" lang="cs-CZ" sz="1400" strike="noStrike">
                <a:solidFill>
                  <a:srgbClr val="5f5f5f"/>
                </a:solidFill>
                <a:latin typeface="Arial"/>
                <a:ea typeface="MS PGothic"/>
              </a:rPr>
              <a:t>základní strukturu</a:t>
            </a:r>
            <a:r>
              <a:rPr lang="cs-CZ" sz="1400" strike="noStrike">
                <a:solidFill>
                  <a:srgbClr val="5f5f5f"/>
                </a:solidFill>
                <a:latin typeface="Arial"/>
                <a:ea typeface="MS PGothic"/>
              </a:rPr>
              <a:t>: </a:t>
            </a:r>
            <a:endParaRPr/>
          </a:p>
          <a:p>
            <a:pPr lvl="1">
              <a:lnSpc>
                <a:spcPct val="100000"/>
              </a:lnSpc>
              <a:buFont typeface="Wingdings" charset="2"/>
              <a:buAutoNum type="arabicPeriod"/>
            </a:pPr>
            <a:r>
              <a:rPr lang="cs-CZ" sz="1400" strike="noStrike">
                <a:solidFill>
                  <a:srgbClr val="5f5f5f"/>
                </a:solidFill>
                <a:latin typeface="Arial"/>
                <a:ea typeface="Arial"/>
              </a:rPr>
              <a:t>Rozkrytí problému k řešení </a:t>
            </a:r>
            <a:endParaRPr/>
          </a:p>
          <a:p>
            <a:pPr lvl="1">
              <a:lnSpc>
                <a:spcPct val="100000"/>
              </a:lnSpc>
              <a:buFont typeface="Wingdings" charset="2"/>
              <a:buAutoNum type="arabicPeriod"/>
            </a:pPr>
            <a:r>
              <a:rPr lang="cs-CZ" sz="1400" strike="noStrike">
                <a:solidFill>
                  <a:srgbClr val="5f5f5f"/>
                </a:solidFill>
                <a:latin typeface="Arial"/>
                <a:ea typeface="Arial"/>
              </a:rPr>
              <a:t>Zhodnocení různých variantních řešení (včetně „nulového“ řešení, regulačního a neregulačního) </a:t>
            </a:r>
            <a:endParaRPr/>
          </a:p>
          <a:p>
            <a:pPr lvl="1">
              <a:lnSpc>
                <a:spcPct val="100000"/>
              </a:lnSpc>
              <a:buFont typeface="Wingdings" charset="2"/>
              <a:buAutoNum type="arabicPeriod"/>
            </a:pPr>
            <a:r>
              <a:rPr lang="cs-CZ" sz="1400" strike="noStrike">
                <a:solidFill>
                  <a:srgbClr val="5f5f5f"/>
                </a:solidFill>
                <a:latin typeface="Arial"/>
                <a:ea typeface="Arial"/>
              </a:rPr>
              <a:t>Konzultace se zainteresovanými stranami </a:t>
            </a:r>
            <a:endParaRPr/>
          </a:p>
          <a:p>
            <a:pPr lvl="1">
              <a:lnSpc>
                <a:spcPct val="100000"/>
              </a:lnSpc>
              <a:buFont typeface="Wingdings" charset="2"/>
              <a:buAutoNum type="arabicPeriod"/>
            </a:pPr>
            <a:r>
              <a:rPr lang="cs-CZ" sz="1400" strike="noStrike">
                <a:solidFill>
                  <a:srgbClr val="5f5f5f"/>
                </a:solidFill>
                <a:latin typeface="Arial"/>
                <a:ea typeface="Arial"/>
              </a:rPr>
              <a:t>Odhad přímých a nepřímých nákladů a přínosů pro všechny aktéry společnosti/ekonomiky (ekonomické, sociální, environmentální) </a:t>
            </a:r>
            <a:endParaRPr/>
          </a:p>
          <a:p>
            <a:pPr lvl="1">
              <a:lnSpc>
                <a:spcPct val="100000"/>
              </a:lnSpc>
              <a:buFont typeface="Wingdings" charset="2"/>
              <a:buAutoNum type="arabicPeriod"/>
            </a:pPr>
            <a:r>
              <a:rPr lang="cs-CZ" sz="1400" strike="noStrike">
                <a:solidFill>
                  <a:srgbClr val="5f5f5f"/>
                </a:solidFill>
                <a:latin typeface="Arial"/>
                <a:ea typeface="Arial"/>
              </a:rPr>
              <a:t>Zdůvodnění výběru určité varianty regulace (proč je nejlepší...), jež má být aplikována</a:t>
            </a:r>
            <a:endParaRPr/>
          </a:p>
          <a:p>
            <a:pPr>
              <a:lnSpc>
                <a:spcPct val="100000"/>
              </a:lnSpc>
            </a:pPr>
            <a:endParaRPr/>
          </a:p>
        </p:txBody>
      </p:sp>
    </p:spTree>
  </p:cSld>
  <p:timing>
    <p:tnLst>
      <p:par>
        <p:cTn id="7" dur="indefinite" restart="never" nodeType="tmRoot">
          <p:childTnLst>
            <p:seq>
              <p:cTn id="8" dur="indefinite" nodeType="mainSeq"/>
              <p:prevCondLst>
                <p:cond delay="0" evt="onPrev">
                  <p:tgtEl>
                    <p:sldTgt/>
                  </p:tgtEl>
                </p:cond>
              </p:prevCondLst>
              <p:nextCondLst>
                <p:cond delay="0" evt="onNext">
                  <p:tgtEl>
                    <p:sldTgt/>
                  </p:tgtEl>
                </p:cond>
              </p:nextCondLst>
            </p:seq>
          </p:childTnLst>
        </p:cTn>
      </p:par>
    </p:tnLst>
  </p:timing>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37" name="TextShape 1"/>
          <p:cNvSpPr txBox="1"/>
          <p:nvPr/>
        </p:nvSpPr>
        <p:spPr>
          <a:xfrm>
            <a:off x="304920" y="333360"/>
            <a:ext cx="7772040" cy="412560"/>
          </a:xfrm>
          <a:prstGeom prst="rect">
            <a:avLst/>
          </a:prstGeom>
          <a:noFill/>
          <a:ln>
            <a:noFill/>
          </a:ln>
        </p:spPr>
        <p:txBody>
          <a:bodyPr anchor="ctr"/>
          <a:p>
            <a:pPr>
              <a:lnSpc>
                <a:spcPct val="100000"/>
              </a:lnSpc>
            </a:pPr>
            <a:r>
              <a:rPr lang="cs-CZ" sz="4400" strike="noStrike">
                <a:solidFill>
                  <a:srgbClr val="6600cc"/>
                </a:solidFill>
                <a:latin typeface="Arial"/>
                <a:ea typeface="MS PGothic"/>
              </a:rPr>
              <a:t>RIA  – předpoklady úspěchu</a:t>
            </a:r>
            <a:r>
              <a:rPr lang="cs-CZ" sz="4400" strike="noStrike">
                <a:solidFill>
                  <a:srgbClr val="6600cc"/>
                </a:solidFill>
                <a:latin typeface="Arial"/>
                <a:ea typeface="MS PGothic"/>
              </a:rPr>
              <a:t>	</a:t>
            </a:r>
            <a:endParaRPr/>
          </a:p>
        </p:txBody>
      </p:sp>
      <p:sp>
        <p:nvSpPr>
          <p:cNvPr id="138" name="TextShape 2"/>
          <p:cNvSpPr txBox="1"/>
          <p:nvPr/>
        </p:nvSpPr>
        <p:spPr>
          <a:xfrm>
            <a:off x="395640" y="980640"/>
            <a:ext cx="8546760" cy="5092200"/>
          </a:xfrm>
          <a:prstGeom prst="rect">
            <a:avLst/>
          </a:prstGeom>
          <a:noFill/>
          <a:ln>
            <a:noFill/>
          </a:ln>
        </p:spPr>
        <p:txBody>
          <a:bodyPr/>
          <a:p>
            <a:pPr>
              <a:lnSpc>
                <a:spcPct val="90000"/>
              </a:lnSpc>
            </a:pPr>
            <a:r>
              <a:rPr lang="cs-CZ" sz="1600" strike="noStrike">
                <a:solidFill>
                  <a:srgbClr val="5f5f5f"/>
                </a:solidFill>
                <a:latin typeface="Arial"/>
                <a:ea typeface="MS PGothic"/>
              </a:rPr>
              <a:t>Předpoklady pro úspěšnou implementaci RIA :   </a:t>
            </a:r>
            <a:endParaRPr/>
          </a:p>
          <a:p>
            <a:pPr>
              <a:lnSpc>
                <a:spcPct val="90000"/>
              </a:lnSpc>
              <a:buFont typeface="Wingdings" charset="2"/>
              <a:buAutoNum type="arabicPeriod"/>
            </a:pPr>
            <a:r>
              <a:rPr b="1" lang="cs-CZ" sz="1600" strike="noStrike">
                <a:solidFill>
                  <a:srgbClr val="5f5f5f"/>
                </a:solidFill>
                <a:latin typeface="Arial"/>
                <a:ea typeface="MS PGothic"/>
              </a:rPr>
              <a:t>Nikdy nesmí být zpracován návrh právního předpisu dříve než RIA – nezřídka odtržen od reality, kterou by měl reflektovat.</a:t>
            </a:r>
            <a:r>
              <a:rPr lang="cs-CZ" sz="1600" strike="noStrike">
                <a:solidFill>
                  <a:srgbClr val="5f5f5f"/>
                </a:solidFill>
                <a:latin typeface="Arial"/>
                <a:ea typeface="MS PGothic"/>
              </a:rPr>
              <a:t> Jinak ji naopak může dlouhodobě pokřivit – „okurky EU“ . Proto RIA již ve fázi věcného záměru </a:t>
            </a:r>
            <a:endParaRPr/>
          </a:p>
          <a:p>
            <a:pPr>
              <a:lnSpc>
                <a:spcPct val="90000"/>
              </a:lnSpc>
              <a:buFont typeface="Wingdings" charset="2"/>
              <a:buAutoNum type="arabicPeriod"/>
            </a:pPr>
            <a:r>
              <a:rPr b="1" lang="cs-CZ" sz="1600" strike="noStrike">
                <a:solidFill>
                  <a:srgbClr val="5f5f5f"/>
                </a:solidFill>
                <a:latin typeface="Arial"/>
                <a:ea typeface="MS PGothic"/>
              </a:rPr>
              <a:t>Politická podpora</a:t>
            </a:r>
            <a:r>
              <a:rPr lang="cs-CZ" sz="1600" strike="noStrike">
                <a:solidFill>
                  <a:srgbClr val="5f5f5f"/>
                </a:solidFill>
                <a:latin typeface="Arial"/>
                <a:ea typeface="MS PGothic"/>
              </a:rPr>
              <a:t> - důraz na implementaci</a:t>
            </a:r>
            <a:endParaRPr/>
          </a:p>
          <a:p>
            <a:pPr lvl="1">
              <a:lnSpc>
                <a:spcPct val="90000"/>
              </a:lnSpc>
              <a:buFont typeface="StarSymbol"/>
              <a:buChar char=""/>
            </a:pPr>
            <a:r>
              <a:rPr lang="cs-CZ" sz="1600" strike="noStrike">
                <a:solidFill>
                  <a:srgbClr val="5f5f5f"/>
                </a:solidFill>
                <a:latin typeface="Arial"/>
                <a:ea typeface="Arial"/>
              </a:rPr>
              <a:t>RIA nenahrazuje politické rozhodování ale vytváří předpoklady pro jeho kultivaci</a:t>
            </a:r>
            <a:endParaRPr/>
          </a:p>
          <a:p>
            <a:pPr lvl="1">
              <a:lnSpc>
                <a:spcPct val="90000"/>
              </a:lnSpc>
              <a:buFont typeface="StarSymbol"/>
              <a:buChar char=""/>
            </a:pPr>
            <a:r>
              <a:rPr lang="cs-CZ" sz="1600" strike="noStrike">
                <a:solidFill>
                  <a:srgbClr val="5f5f5f"/>
                </a:solidFill>
                <a:latin typeface="Arial"/>
                <a:ea typeface="Arial"/>
              </a:rPr>
              <a:t>RIA je jenom zdroj srozumitelně podávaných informací(=vyhýbá se technickým pojmům, které pro laika nejsou srozumitelné, rozhodnutí je na politicích</a:t>
            </a:r>
            <a:endParaRPr/>
          </a:p>
          <a:p>
            <a:pPr lvl="1">
              <a:lnSpc>
                <a:spcPct val="90000"/>
              </a:lnSpc>
              <a:buFont typeface="StarSymbol"/>
              <a:buChar char=""/>
            </a:pPr>
            <a:r>
              <a:rPr lang="cs-CZ" sz="1600" strike="noStrike">
                <a:solidFill>
                  <a:srgbClr val="5f5f5f"/>
                </a:solidFill>
                <a:latin typeface="Arial"/>
                <a:ea typeface="Arial"/>
              </a:rPr>
              <a:t>Nutnost politické podpory na překonaní byrokratické strnulosti</a:t>
            </a:r>
            <a:endParaRPr/>
          </a:p>
          <a:p>
            <a:pPr>
              <a:lnSpc>
                <a:spcPct val="90000"/>
              </a:lnSpc>
              <a:buFont typeface="Wingdings" charset="2"/>
              <a:buAutoNum type="arabicPeriod"/>
            </a:pPr>
            <a:r>
              <a:rPr b="1" lang="cs-CZ" sz="1600" strike="noStrike">
                <a:solidFill>
                  <a:srgbClr val="5f5f5f"/>
                </a:solidFill>
                <a:latin typeface="Arial"/>
                <a:ea typeface="MS PGothic"/>
              </a:rPr>
              <a:t>Vyvinutí potřebných znalostí/schopností</a:t>
            </a:r>
            <a:endParaRPr/>
          </a:p>
          <a:p>
            <a:pPr lvl="1">
              <a:lnSpc>
                <a:spcPct val="90000"/>
              </a:lnSpc>
              <a:buFont typeface="StarSymbol"/>
              <a:buChar char=""/>
            </a:pPr>
            <a:r>
              <a:rPr lang="cs-CZ" sz="1600" strike="noStrike">
                <a:solidFill>
                  <a:srgbClr val="5f5f5f"/>
                </a:solidFill>
                <a:latin typeface="Arial"/>
                <a:ea typeface="Arial"/>
              </a:rPr>
              <a:t>nutné využití zásadně náročnějších metod pro kvantifikaci dopadů, neboť se odvíjí od obecné struktury rozhodovacího procesu aplikovaného celou vládnoucí strukturou. Na rozdíl od „kolečka důvodových zpráv“ má umožňovat meziresortní intranetovou komunikaci a koordinaci („společný web“ s nástroji IQ Tools)</a:t>
            </a:r>
            <a:endParaRPr/>
          </a:p>
          <a:p>
            <a:pPr>
              <a:lnSpc>
                <a:spcPct val="90000"/>
              </a:lnSpc>
              <a:buFont typeface="Wingdings" charset="2"/>
              <a:buAutoNum type="arabicPeriod"/>
            </a:pPr>
            <a:r>
              <a:rPr lang="cs-CZ" sz="1600" strike="noStrike">
                <a:solidFill>
                  <a:srgbClr val="5f5f5f"/>
                </a:solidFill>
                <a:latin typeface="Arial"/>
                <a:ea typeface="MS PGothic"/>
              </a:rPr>
              <a:t>Rozšíření možnosti </a:t>
            </a:r>
            <a:r>
              <a:rPr b="1" lang="cs-CZ" sz="1600" strike="noStrike">
                <a:solidFill>
                  <a:srgbClr val="5f5f5f"/>
                </a:solidFill>
                <a:latin typeface="Arial"/>
                <a:ea typeface="MS PGothic"/>
              </a:rPr>
              <a:t>konzultovat</a:t>
            </a:r>
            <a:r>
              <a:rPr lang="cs-CZ" sz="1600" strike="noStrike">
                <a:solidFill>
                  <a:srgbClr val="5f5f5f"/>
                </a:solidFill>
                <a:latin typeface="Arial"/>
                <a:ea typeface="MS PGothic"/>
              </a:rPr>
              <a:t> problémy se zainteresovanými stranami</a:t>
            </a:r>
            <a:endParaRPr/>
          </a:p>
          <a:p>
            <a:pPr>
              <a:lnSpc>
                <a:spcPct val="90000"/>
              </a:lnSpc>
              <a:buFont typeface="Wingdings" charset="2"/>
              <a:buAutoNum type="arabicPeriod"/>
            </a:pPr>
            <a:r>
              <a:rPr b="1" lang="cs-CZ" sz="1600" strike="noStrike">
                <a:solidFill>
                  <a:srgbClr val="5f5f5f"/>
                </a:solidFill>
                <a:latin typeface="Arial"/>
                <a:ea typeface="MS PGothic"/>
              </a:rPr>
              <a:t>Přilákaní soukromých subjektů</a:t>
            </a:r>
            <a:r>
              <a:rPr lang="cs-CZ" sz="1600" strike="noStrike">
                <a:solidFill>
                  <a:srgbClr val="5f5f5f"/>
                </a:solidFill>
                <a:latin typeface="Arial"/>
                <a:ea typeface="MS PGothic"/>
              </a:rPr>
              <a:t>, aby se podílely na tvorbě legislativy – částečná institucionalizace lobbingu ale i otevření Pandořiny skříňky</a:t>
            </a:r>
            <a:endParaRPr/>
          </a:p>
          <a:p>
            <a:pPr>
              <a:lnSpc>
                <a:spcPct val="90000"/>
              </a:lnSpc>
              <a:buFont typeface="Wingdings" charset="2"/>
              <a:buAutoNum type="arabicPeriod"/>
            </a:pPr>
            <a:r>
              <a:rPr b="1" lang="cs-CZ" sz="1600" strike="noStrike">
                <a:solidFill>
                  <a:srgbClr val="5f5f5f"/>
                </a:solidFill>
                <a:latin typeface="Arial"/>
                <a:ea typeface="MS PGothic"/>
              </a:rPr>
              <a:t>Školení státních zaměstnanců</a:t>
            </a:r>
            <a:r>
              <a:rPr lang="cs-CZ" sz="1600" strike="noStrike">
                <a:solidFill>
                  <a:srgbClr val="5f5f5f"/>
                </a:solidFill>
                <a:latin typeface="Arial"/>
                <a:ea typeface="MS PGothic"/>
              </a:rPr>
              <a:t> – překlenutí odporu k RIA – propast mezi právníky a ekonomy (případ disciplíny Law and Economics)</a:t>
            </a:r>
            <a:endParaRPr/>
          </a:p>
          <a:p>
            <a:pPr>
              <a:lnSpc>
                <a:spcPct val="90000"/>
              </a:lnSpc>
            </a:pPr>
            <a:endParaRPr/>
          </a:p>
        </p:txBody>
      </p:sp>
    </p:spTree>
  </p:cSld>
  <p:timing>
    <p:tnLst>
      <p:par>
        <p:cTn id="9" dur="indefinite" restart="never" nodeType="tmRoot">
          <p:childTnLst>
            <p:seq>
              <p:cTn id="10" dur="indefinite" nodeType="mainSeq"/>
              <p:prevCondLst>
                <p:cond delay="0" evt="onPrev">
                  <p:tgtEl>
                    <p:sldTgt/>
                  </p:tgtEl>
                </p:cond>
              </p:prevCondLst>
              <p:nextCondLst>
                <p:cond delay="0" evt="onNext">
                  <p:tgtEl>
                    <p:sldTgt/>
                  </p:tgtEl>
                </p:cond>
              </p:nextCondLst>
            </p:seq>
          </p:childTnLst>
        </p:cTn>
      </p:par>
    </p:tnLst>
  </p:timing>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39" name="TextShape 1"/>
          <p:cNvSpPr txBox="1"/>
          <p:nvPr/>
        </p:nvSpPr>
        <p:spPr>
          <a:xfrm>
            <a:off x="457200" y="189000"/>
            <a:ext cx="8229240" cy="1142640"/>
          </a:xfrm>
          <a:prstGeom prst="rect">
            <a:avLst/>
          </a:prstGeom>
          <a:noFill/>
          <a:ln>
            <a:noFill/>
          </a:ln>
        </p:spPr>
        <p:txBody>
          <a:bodyPr anchor="ctr"/>
          <a:p>
            <a:pPr>
              <a:lnSpc>
                <a:spcPct val="100000"/>
              </a:lnSpc>
            </a:pPr>
            <a:r>
              <a:rPr b="1" lang="cs-CZ" sz="3800" strike="noStrike">
                <a:solidFill>
                  <a:srgbClr val="6600cc"/>
                </a:solidFill>
                <a:latin typeface="Arial"/>
                <a:ea typeface="ＭＳ Ｐゴシック"/>
              </a:rPr>
              <a:t>Reformovaný model RIA v České republice</a:t>
            </a:r>
            <a:endParaRPr/>
          </a:p>
        </p:txBody>
      </p:sp>
      <p:sp>
        <p:nvSpPr>
          <p:cNvPr id="140" name="TextShape 2"/>
          <p:cNvSpPr txBox="1"/>
          <p:nvPr/>
        </p:nvSpPr>
        <p:spPr>
          <a:xfrm>
            <a:off x="323640" y="1340640"/>
            <a:ext cx="8786160" cy="4525560"/>
          </a:xfrm>
          <a:prstGeom prst="rect">
            <a:avLst/>
          </a:prstGeom>
          <a:noFill/>
          <a:ln>
            <a:noFill/>
          </a:ln>
        </p:spPr>
        <p:txBody>
          <a:bodyPr/>
          <a:p>
            <a:pPr>
              <a:lnSpc>
                <a:spcPct val="80000"/>
              </a:lnSpc>
              <a:buFont typeface="StarSymbol"/>
              <a:buChar char=""/>
            </a:pPr>
            <a:r>
              <a:rPr lang="cs-CZ" sz="1900" strike="noStrike">
                <a:solidFill>
                  <a:srgbClr val="5f5f5f"/>
                </a:solidFill>
                <a:latin typeface="Arial"/>
                <a:ea typeface="ＭＳ Ｐゴシック"/>
              </a:rPr>
              <a:t>RIA přesunuta na Úřad vlády</a:t>
            </a:r>
            <a:endParaRPr/>
          </a:p>
          <a:p>
            <a:pPr lvl="1">
              <a:lnSpc>
                <a:spcPct val="80000"/>
              </a:lnSpc>
              <a:buFont typeface="StarSymbol"/>
              <a:buChar char=""/>
            </a:pPr>
            <a:r>
              <a:rPr lang="cs-CZ" sz="1900" strike="noStrike">
                <a:solidFill>
                  <a:srgbClr val="5f5f5f"/>
                </a:solidFill>
                <a:latin typeface="Arial"/>
                <a:ea typeface="Arial"/>
              </a:rPr>
              <a:t>Zavedení procesu RIA blíže k ústřední vládě (lepší řešení než Ministerstvo vnitra)</a:t>
            </a:r>
            <a:endParaRPr/>
          </a:p>
          <a:p>
            <a:pPr lvl="1">
              <a:lnSpc>
                <a:spcPct val="80000"/>
              </a:lnSpc>
              <a:buFont typeface="StarSymbol"/>
              <a:buChar char=""/>
            </a:pPr>
            <a:r>
              <a:rPr lang="cs-CZ" sz="1900" strike="noStrike">
                <a:solidFill>
                  <a:srgbClr val="5f5f5f"/>
                </a:solidFill>
                <a:latin typeface="Arial"/>
                <a:ea typeface="Arial"/>
              </a:rPr>
              <a:t>Lepší koordinace napříč legislativním procesem, řízeno Legislativní radou vlády</a:t>
            </a:r>
            <a:endParaRPr/>
          </a:p>
          <a:p>
            <a:pPr>
              <a:lnSpc>
                <a:spcPct val="80000"/>
              </a:lnSpc>
              <a:buFont typeface="StarSymbol"/>
              <a:buChar char=""/>
            </a:pPr>
            <a:r>
              <a:rPr lang="cs-CZ" sz="1900" strike="noStrike">
                <a:solidFill>
                  <a:srgbClr val="5f5f5f"/>
                </a:solidFill>
                <a:latin typeface="Arial"/>
                <a:ea typeface="ＭＳ Ｐゴシック"/>
              </a:rPr>
              <a:t>Využití RIA</a:t>
            </a:r>
            <a:endParaRPr/>
          </a:p>
          <a:p>
            <a:pPr lvl="1">
              <a:lnSpc>
                <a:spcPct val="80000"/>
              </a:lnSpc>
              <a:buFont typeface="StarSymbol"/>
              <a:buChar char=""/>
            </a:pPr>
            <a:r>
              <a:rPr lang="cs-CZ" sz="1900" strike="noStrike">
                <a:solidFill>
                  <a:srgbClr val="5f5f5f"/>
                </a:solidFill>
                <a:latin typeface="Arial"/>
                <a:ea typeface="Arial"/>
              </a:rPr>
              <a:t>Ke každé nově přijaté regulaci musí být předložen „Přehled dopadů“ (ve formě šablony): V případě významných dopadů navrhovaných nařízení, komise pro RIA požádá o vypracování RIA</a:t>
            </a:r>
            <a:endParaRPr/>
          </a:p>
          <a:p>
            <a:pPr lvl="1">
              <a:lnSpc>
                <a:spcPct val="80000"/>
              </a:lnSpc>
              <a:buFont typeface="StarSymbol"/>
              <a:buChar char=""/>
            </a:pPr>
            <a:r>
              <a:rPr lang="cs-CZ" sz="1900" strike="noStrike">
                <a:solidFill>
                  <a:srgbClr val="5f5f5f"/>
                </a:solidFill>
                <a:latin typeface="Arial"/>
                <a:ea typeface="Arial"/>
              </a:rPr>
              <a:t>Nový model trochu snížil předchozí vysoký počet výjimek ze zpracování RIA, t.j. nově povinné ve všech tzv. “věcných záměrech“ zákonů (první stupeň vládního rozhodnutí o budoucím obsahu nově zamýšleného nařízení)</a:t>
            </a:r>
            <a:endParaRPr/>
          </a:p>
          <a:p>
            <a:pPr lvl="1">
              <a:lnSpc>
                <a:spcPct val="80000"/>
              </a:lnSpc>
              <a:buFont typeface="StarSymbol"/>
              <a:buChar char=""/>
            </a:pPr>
            <a:r>
              <a:rPr lang="cs-CZ" sz="1900" strike="noStrike">
                <a:solidFill>
                  <a:srgbClr val="5f5f5f"/>
                </a:solidFill>
                <a:latin typeface="Arial"/>
                <a:ea typeface="Arial"/>
              </a:rPr>
              <a:t>Návrh nového právního předpisu s povinnou RIA by neměl bez hodnocení dopadů RIA a stanoviska komise pro RIA, pokračovat v legislativním procesu a být předložen Legislativní radě vlády, neměl by být předložen ani vládě ke schválení, vyjímky</a:t>
            </a:r>
            <a:endParaRPr/>
          </a:p>
          <a:p>
            <a:pPr lvl="1">
              <a:lnSpc>
                <a:spcPct val="80000"/>
              </a:lnSpc>
              <a:buFont typeface="StarSymbol"/>
              <a:buChar char=""/>
            </a:pPr>
            <a:r>
              <a:rPr lang="cs-CZ" sz="1900" strike="noStrike">
                <a:solidFill>
                  <a:srgbClr val="5f5f5f"/>
                </a:solidFill>
                <a:latin typeface="Arial"/>
                <a:ea typeface="Arial"/>
              </a:rPr>
              <a:t>Problém zatím vzniká ve druhém čtení návrhů zákonů v PSP, jednací řád</a:t>
            </a:r>
            <a:endParaRPr/>
          </a:p>
        </p:txBody>
      </p:sp>
      <p:sp>
        <p:nvSpPr>
          <p:cNvPr id="141" name="TextShape 3"/>
          <p:cNvSpPr txBox="1"/>
          <p:nvPr/>
        </p:nvSpPr>
        <p:spPr>
          <a:xfrm>
            <a:off x="6553080" y="6245280"/>
            <a:ext cx="2133360" cy="475920"/>
          </a:xfrm>
          <a:prstGeom prst="rect">
            <a:avLst/>
          </a:prstGeom>
          <a:noFill/>
          <a:ln>
            <a:noFill/>
          </a:ln>
        </p:spPr>
        <p:txBody>
          <a:bodyPr/>
          <a:p>
            <a:pPr>
              <a:lnSpc>
                <a:spcPct val="100000"/>
              </a:lnSpc>
            </a:pPr>
            <a:fld id="{3CCA6899-6856-42CA-930C-5C70E15338A5}" type="slidenum">
              <a:rPr lang="cs-CZ" sz="1400" strike="noStrike">
                <a:solidFill>
                  <a:srgbClr val="000000"/>
                </a:solidFill>
                <a:latin typeface="Arial"/>
                <a:ea typeface="MS PGothic"/>
              </a:rPr>
              <a:t>&lt;číslo&gt;</a:t>
            </a:fld>
            <a:endParaRPr/>
          </a:p>
        </p:txBody>
      </p:sp>
    </p:spTree>
  </p:cSld>
  <p:timing>
    <p:tnLst>
      <p:par>
        <p:cTn id="11" dur="indefinite" restart="never" nodeType="tmRoot">
          <p:childTnLst>
            <p:seq>
              <p:cTn id="12" nodeType="mainSeq"/>
              <p:prevCondLst>
                <p:cond delay="0" evt="onPrev">
                  <p:tgtEl>
                    <p:sldTgt/>
                  </p:tgtEl>
                </p:cond>
              </p:prevCondLst>
              <p:nextCondLst>
                <p:cond delay="0" evt="onNext">
                  <p:tgtEl>
                    <p:sldTgt/>
                  </p:tgtEl>
                </p:cond>
              </p:nextCondLst>
            </p:seq>
          </p:childTnLst>
        </p:cTn>
      </p:par>
    </p:tnLst>
  </p:timing>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42" name="TextShape 1"/>
          <p:cNvSpPr txBox="1"/>
          <p:nvPr/>
        </p:nvSpPr>
        <p:spPr>
          <a:xfrm>
            <a:off x="251640" y="548640"/>
            <a:ext cx="8714880" cy="790200"/>
          </a:xfrm>
          <a:prstGeom prst="rect">
            <a:avLst/>
          </a:prstGeom>
          <a:noFill/>
          <a:ln>
            <a:noFill/>
          </a:ln>
        </p:spPr>
        <p:txBody>
          <a:bodyPr anchor="ctr"/>
          <a:p>
            <a:pPr>
              <a:lnSpc>
                <a:spcPct val="100000"/>
              </a:lnSpc>
            </a:pPr>
            <a:r>
              <a:rPr lang="cs-CZ" sz="2400" strike="noStrike">
                <a:solidFill>
                  <a:srgbClr val="6600cc"/>
                </a:solidFill>
                <a:latin typeface="Arial"/>
                <a:ea typeface="MS PGothic"/>
              </a:rPr>
              <a:t>Celkový přehled projednávaných návrhů právních předpisů v ČR v r. 2014</a:t>
            </a:r>
            <a:r>
              <a:rPr lang="cs-CZ" sz="2400" strike="noStrike">
                <a:solidFill>
                  <a:srgbClr val="6600cc"/>
                </a:solidFill>
                <a:latin typeface="Arial"/>
                <a:ea typeface="MS PGothic"/>
              </a:rPr>
              <a:t>
</a:t>
            </a:r>
            <a:endParaRPr/>
          </a:p>
        </p:txBody>
      </p:sp>
      <p:graphicFrame>
        <p:nvGraphicFramePr>
          <p:cNvPr id="143" name="Table 2"/>
          <p:cNvGraphicFramePr/>
          <p:nvPr/>
        </p:nvGraphicFramePr>
        <p:xfrm>
          <a:off x="827640" y="1772640"/>
          <a:ext cx="7704360" cy="3846600"/>
        </p:xfrm>
        <a:graphic>
          <a:graphicData uri="http://schemas.openxmlformats.org/drawingml/2006/table">
            <a:tbl>
              <a:tblPr/>
              <a:tblGrid>
                <a:gridCol w="5674680"/>
                <a:gridCol w="2029680"/>
              </a:tblGrid>
              <a:tr h="370440">
                <a:tc>
                  <a:txBody>
                    <a:bodyPr lIns="32760" rIns="32760" tIns="0" bIns="0" anchor="ctr"/>
                    <a:p>
                      <a:pPr algn="just">
                        <a:lnSpc>
                          <a:spcPct val="115000"/>
                        </a:lnSpc>
                      </a:pPr>
                      <a:r>
                        <a:rPr b="1" lang="cs-CZ" sz="1200" strike="noStrike">
                          <a:solidFill>
                            <a:srgbClr val="ffffff"/>
                          </a:solidFill>
                          <a:latin typeface="Arial"/>
                        </a:rPr>
                        <a:t>Popis</a:t>
                      </a:r>
                      <a:endParaRPr/>
                    </a:p>
                  </a:txBody>
                  <a:tcPr/>
                </a:tc>
                <a:tc>
                  <a:txBody>
                    <a:bodyPr lIns="32760" rIns="32760" tIns="0" bIns="0" anchor="ctr"/>
                    <a:p>
                      <a:pPr algn="ctr">
                        <a:lnSpc>
                          <a:spcPct val="115000"/>
                        </a:lnSpc>
                      </a:pPr>
                      <a:r>
                        <a:rPr b="1" lang="cs-CZ" sz="1200" strike="noStrike">
                          <a:solidFill>
                            <a:srgbClr val="ffffff"/>
                          </a:solidFill>
                          <a:latin typeface="Arial"/>
                        </a:rPr>
                        <a:t>Počet </a:t>
                      </a:r>
                      <a:endParaRPr/>
                    </a:p>
                  </a:txBody>
                  <a:tcPr/>
                </a:tc>
              </a:tr>
              <a:tr h="393120">
                <a:tc>
                  <a:txBody>
                    <a:bodyPr lIns="32760" rIns="32760" tIns="0" bIns="0" anchor="ctr"/>
                    <a:p>
                      <a:pPr>
                        <a:lnSpc>
                          <a:spcPct val="115000"/>
                        </a:lnSpc>
                      </a:pPr>
                      <a:r>
                        <a:rPr b="1" lang="cs-CZ" sz="1200" strike="noStrike">
                          <a:solidFill>
                            <a:srgbClr val="ffffff"/>
                          </a:solidFill>
                          <a:latin typeface="Arial"/>
                        </a:rPr>
                        <a:t>Návrhy právních předpisů předložených na půdě Parlamentu ČR (bez RIA)</a:t>
                      </a:r>
                      <a:endParaRPr/>
                    </a:p>
                  </a:txBody>
                  <a:tcPr/>
                </a:tc>
                <a:tc>
                  <a:txBody>
                    <a:bodyPr lIns="32760" rIns="32760" tIns="0" bIns="0" anchor="ctr"/>
                    <a:p>
                      <a:pPr algn="ctr">
                        <a:lnSpc>
                          <a:spcPct val="115000"/>
                        </a:lnSpc>
                      </a:pPr>
                      <a:r>
                        <a:rPr lang="cs-CZ" sz="1200" strike="noStrike">
                          <a:solidFill>
                            <a:srgbClr val="000000"/>
                          </a:solidFill>
                          <a:latin typeface="Arial"/>
                        </a:rPr>
                        <a:t>70</a:t>
                      </a:r>
                      <a:endParaRPr/>
                    </a:p>
                  </a:txBody>
                  <a:tcPr/>
                </a:tc>
              </a:tr>
              <a:tr h="524160">
                <a:tc>
                  <a:txBody>
                    <a:bodyPr lIns="32760" rIns="32760" tIns="0" bIns="0" anchor="ctr"/>
                    <a:p>
                      <a:pPr>
                        <a:lnSpc>
                          <a:spcPct val="115000"/>
                        </a:lnSpc>
                      </a:pPr>
                      <a:r>
                        <a:rPr b="1" lang="cs-CZ" sz="1200" strike="noStrike">
                          <a:solidFill>
                            <a:srgbClr val="ffffff"/>
                          </a:solidFill>
                          <a:latin typeface="Arial"/>
                        </a:rPr>
                        <a:t>Návrhy primárních (zákonných) právních předpisů na úrovni vlády (návrhy zákonů - NZ 117 a návrhy ústavních zákonů - NÚZ 2)</a:t>
                      </a:r>
                      <a:endParaRPr/>
                    </a:p>
                  </a:txBody>
                  <a:tcPr/>
                </a:tc>
                <a:tc>
                  <a:txBody>
                    <a:bodyPr lIns="32760" rIns="32760" tIns="0" bIns="0" anchor="ctr"/>
                    <a:p>
                      <a:pPr algn="ctr">
                        <a:lnSpc>
                          <a:spcPct val="115000"/>
                        </a:lnSpc>
                      </a:pPr>
                      <a:r>
                        <a:rPr lang="cs-CZ" sz="1200" strike="noStrike">
                          <a:solidFill>
                            <a:srgbClr val="000000"/>
                          </a:solidFill>
                          <a:latin typeface="Arial"/>
                        </a:rPr>
                        <a:t>119</a:t>
                      </a:r>
                      <a:endParaRPr/>
                    </a:p>
                  </a:txBody>
                  <a:tcPr/>
                </a:tc>
              </a:tr>
              <a:tr h="270360">
                <a:tc>
                  <a:txBody>
                    <a:bodyPr lIns="32760" rIns="32760" tIns="0" bIns="0" anchor="ctr"/>
                    <a:p>
                      <a:pPr>
                        <a:lnSpc>
                          <a:spcPct val="115000"/>
                        </a:lnSpc>
                      </a:pPr>
                      <a:r>
                        <a:rPr b="1" lang="cs-CZ" sz="1200" strike="noStrike">
                          <a:solidFill>
                            <a:srgbClr val="ffffff"/>
                          </a:solidFill>
                          <a:latin typeface="Arial"/>
                        </a:rPr>
                        <a:t>Návrhy zákonů předložených v ČR v r. 2014 celkem (119+70)</a:t>
                      </a:r>
                      <a:endParaRPr/>
                    </a:p>
                  </a:txBody>
                  <a:tcPr/>
                </a:tc>
                <a:tc>
                  <a:txBody>
                    <a:bodyPr lIns="32760" rIns="32760" tIns="0" bIns="0" anchor="ctr"/>
                    <a:p>
                      <a:pPr algn="ctr">
                        <a:lnSpc>
                          <a:spcPct val="115000"/>
                        </a:lnSpc>
                      </a:pPr>
                      <a:r>
                        <a:rPr lang="cs-CZ" sz="1200" strike="noStrike">
                          <a:solidFill>
                            <a:srgbClr val="000000"/>
                          </a:solidFill>
                          <a:latin typeface="Arial"/>
                        </a:rPr>
                        <a:t>189</a:t>
                      </a:r>
                      <a:endParaRPr/>
                    </a:p>
                  </a:txBody>
                  <a:tcPr/>
                </a:tc>
              </a:tr>
              <a:tr h="393120">
                <a:tc>
                  <a:txBody>
                    <a:bodyPr lIns="32760" rIns="32760" tIns="0" bIns="0" anchor="ctr"/>
                    <a:p>
                      <a:pPr>
                        <a:lnSpc>
                          <a:spcPct val="115000"/>
                        </a:lnSpc>
                      </a:pPr>
                      <a:r>
                        <a:rPr b="1" lang="cs-CZ" sz="1200" strike="noStrike">
                          <a:solidFill>
                            <a:srgbClr val="ffffff"/>
                          </a:solidFill>
                          <a:latin typeface="Arial"/>
                        </a:rPr>
                        <a:t>Vládní návrhy právních předpisů za rok 2014 celkem (NZ 117, NÚZ 2, VZZ 5, NNV 61)</a:t>
                      </a:r>
                      <a:endParaRPr/>
                    </a:p>
                  </a:txBody>
                  <a:tcPr/>
                </a:tc>
                <a:tc>
                  <a:txBody>
                    <a:bodyPr lIns="32760" rIns="32760" tIns="0" bIns="0" anchor="ctr"/>
                    <a:p>
                      <a:pPr algn="ctr">
                        <a:lnSpc>
                          <a:spcPct val="115000"/>
                        </a:lnSpc>
                      </a:pPr>
                      <a:r>
                        <a:rPr lang="cs-CZ" sz="1200" strike="noStrike">
                          <a:solidFill>
                            <a:srgbClr val="000000"/>
                          </a:solidFill>
                          <a:latin typeface="Arial"/>
                        </a:rPr>
                        <a:t>185</a:t>
                      </a:r>
                      <a:endParaRPr/>
                    </a:p>
                  </a:txBody>
                  <a:tcPr/>
                </a:tc>
              </a:tr>
              <a:tr h="270360">
                <a:tc>
                  <a:txBody>
                    <a:bodyPr lIns="32760" rIns="32760" tIns="0" bIns="0" anchor="ctr"/>
                    <a:p>
                      <a:pPr>
                        <a:lnSpc>
                          <a:spcPct val="115000"/>
                        </a:lnSpc>
                      </a:pPr>
                      <a:r>
                        <a:rPr b="1" lang="cs-CZ" sz="1200" strike="noStrike">
                          <a:solidFill>
                            <a:srgbClr val="ffffff"/>
                          </a:solidFill>
                          <a:latin typeface="Arial"/>
                        </a:rPr>
                        <a:t>Vládní návrhy právních předpisů bez zpracované RIA (NZ, NV)</a:t>
                      </a:r>
                      <a:endParaRPr/>
                    </a:p>
                  </a:txBody>
                  <a:tcPr/>
                </a:tc>
                <a:tc>
                  <a:txBody>
                    <a:bodyPr lIns="32760" rIns="32760" tIns="0" bIns="0" anchor="ctr"/>
                    <a:p>
                      <a:pPr algn="ctr">
                        <a:lnSpc>
                          <a:spcPct val="115000"/>
                        </a:lnSpc>
                      </a:pPr>
                      <a:r>
                        <a:rPr lang="cs-CZ" sz="1200" strike="noStrike">
                          <a:solidFill>
                            <a:srgbClr val="000000"/>
                          </a:solidFill>
                          <a:latin typeface="Arial"/>
                        </a:rPr>
                        <a:t>75</a:t>
                      </a:r>
                      <a:endParaRPr/>
                    </a:p>
                  </a:txBody>
                  <a:tcPr/>
                </a:tc>
              </a:tr>
              <a:tr h="270360">
                <a:tc>
                  <a:txBody>
                    <a:bodyPr lIns="32760" rIns="32760" tIns="0" bIns="0" anchor="ctr"/>
                    <a:p>
                      <a:pPr>
                        <a:lnSpc>
                          <a:spcPct val="115000"/>
                        </a:lnSpc>
                      </a:pPr>
                      <a:r>
                        <a:rPr b="1" lang="cs-CZ" sz="1200" strike="noStrike">
                          <a:solidFill>
                            <a:srgbClr val="ffffff"/>
                          </a:solidFill>
                          <a:latin typeface="Arial"/>
                        </a:rPr>
                        <a:t>Vládní návrhy právních předpisů (NZ, VZZ, NV) se zpracovanou RIA</a:t>
                      </a:r>
                      <a:endParaRPr/>
                    </a:p>
                  </a:txBody>
                  <a:tcPr/>
                </a:tc>
                <a:tc>
                  <a:txBody>
                    <a:bodyPr lIns="32760" rIns="32760" tIns="0" bIns="0" anchor="ctr"/>
                    <a:p>
                      <a:pPr algn="ctr">
                        <a:lnSpc>
                          <a:spcPct val="115000"/>
                        </a:lnSpc>
                      </a:pPr>
                      <a:r>
                        <a:rPr lang="cs-CZ" sz="1200" strike="noStrike">
                          <a:solidFill>
                            <a:srgbClr val="000000"/>
                          </a:solidFill>
                          <a:latin typeface="Arial"/>
                        </a:rPr>
                        <a:t>110</a:t>
                      </a:r>
                      <a:endParaRPr/>
                    </a:p>
                  </a:txBody>
                  <a:tcPr/>
                </a:tc>
              </a:tr>
              <a:tr h="270360">
                <a:tc>
                  <a:txBody>
                    <a:bodyPr lIns="32760" rIns="32760" tIns="0" bIns="0" anchor="ctr"/>
                    <a:p>
                      <a:pPr>
                        <a:lnSpc>
                          <a:spcPct val="115000"/>
                        </a:lnSpc>
                      </a:pPr>
                      <a:r>
                        <a:rPr b="1" lang="cs-CZ" sz="1200" strike="noStrike">
                          <a:solidFill>
                            <a:srgbClr val="ffffff"/>
                          </a:solidFill>
                          <a:latin typeface="Arial"/>
                        </a:rPr>
                        <a:t>(z toho Věcné záměry zákonů (VZZ) – RIA povinná)</a:t>
                      </a:r>
                      <a:endParaRPr/>
                    </a:p>
                  </a:txBody>
                  <a:tcPr/>
                </a:tc>
                <a:tc>
                  <a:txBody>
                    <a:bodyPr lIns="32760" rIns="32760" tIns="0" bIns="0" anchor="ctr"/>
                    <a:p>
                      <a:pPr algn="ctr">
                        <a:lnSpc>
                          <a:spcPct val="115000"/>
                        </a:lnSpc>
                      </a:pPr>
                      <a:r>
                        <a:rPr lang="cs-CZ" sz="1200" strike="noStrike">
                          <a:solidFill>
                            <a:srgbClr val="000000"/>
                          </a:solidFill>
                          <a:latin typeface="Arial"/>
                        </a:rPr>
                        <a:t>5</a:t>
                      </a:r>
                      <a:endParaRPr/>
                    </a:p>
                  </a:txBody>
                  <a:tcPr/>
                </a:tc>
              </a:tr>
              <a:tr h="270360">
                <a:tc>
                  <a:txBody>
                    <a:bodyPr lIns="32760" rIns="32760" tIns="0" bIns="0" anchor="ctr"/>
                    <a:p>
                      <a:pPr>
                        <a:lnSpc>
                          <a:spcPct val="115000"/>
                        </a:lnSpc>
                      </a:pPr>
                      <a:r>
                        <a:rPr b="1" lang="cs-CZ" sz="1200" strike="noStrike">
                          <a:solidFill>
                            <a:srgbClr val="ffffff"/>
                          </a:solidFill>
                          <a:latin typeface="Arial"/>
                        </a:rPr>
                        <a:t>z toho vládní návrhy posuzované Komisí RIA v r. 2014</a:t>
                      </a:r>
                      <a:endParaRPr/>
                    </a:p>
                  </a:txBody>
                  <a:tcPr/>
                </a:tc>
                <a:tc>
                  <a:txBody>
                    <a:bodyPr lIns="32760" rIns="32760" tIns="0" bIns="0" anchor="ctr"/>
                    <a:p>
                      <a:pPr algn="ctr">
                        <a:lnSpc>
                          <a:spcPct val="115000"/>
                        </a:lnSpc>
                      </a:pPr>
                      <a:r>
                        <a:rPr lang="cs-CZ" sz="1200" strike="noStrike">
                          <a:solidFill>
                            <a:srgbClr val="000000"/>
                          </a:solidFill>
                          <a:latin typeface="Arial"/>
                        </a:rPr>
                        <a:t>65</a:t>
                      </a:r>
                      <a:endParaRPr/>
                    </a:p>
                  </a:txBody>
                  <a:tcPr/>
                </a:tc>
              </a:tr>
              <a:tr h="270360">
                <a:tc>
                  <a:txBody>
                    <a:bodyPr lIns="32760" rIns="32760" tIns="0" bIns="0" anchor="ctr"/>
                    <a:p>
                      <a:pPr>
                        <a:lnSpc>
                          <a:spcPct val="115000"/>
                        </a:lnSpc>
                      </a:pPr>
                      <a:r>
                        <a:rPr b="1" lang="cs-CZ" sz="1200" strike="noStrike">
                          <a:solidFill>
                            <a:srgbClr val="ffffff"/>
                          </a:solidFill>
                          <a:latin typeface="Arial"/>
                        </a:rPr>
                        <a:t>Návrhy podzákonných právních předpisů na úrovni vlády</a:t>
                      </a:r>
                      <a:endParaRPr/>
                    </a:p>
                  </a:txBody>
                  <a:tcPr/>
                </a:tc>
                <a:tc>
                  <a:txBody>
                    <a:bodyPr lIns="32760" rIns="32760" tIns="0" bIns="0" anchor="ctr"/>
                    <a:p>
                      <a:pPr algn="ctr">
                        <a:lnSpc>
                          <a:spcPct val="115000"/>
                        </a:lnSpc>
                      </a:pPr>
                      <a:r>
                        <a:rPr lang="cs-CZ" sz="1200" strike="noStrike">
                          <a:solidFill>
                            <a:srgbClr val="000000"/>
                          </a:solidFill>
                          <a:latin typeface="Arial"/>
                        </a:rPr>
                        <a:t>220</a:t>
                      </a:r>
                      <a:endParaRPr/>
                    </a:p>
                  </a:txBody>
                  <a:tcPr/>
                </a:tc>
              </a:tr>
              <a:tr h="270360">
                <a:tc>
                  <a:txBody>
                    <a:bodyPr lIns="32760" rIns="32760" tIns="0" bIns="0" anchor="ctr"/>
                    <a:p>
                      <a:pPr>
                        <a:lnSpc>
                          <a:spcPct val="115000"/>
                        </a:lnSpc>
                      </a:pPr>
                      <a:r>
                        <a:rPr b="1" lang="cs-CZ" sz="1200" strike="noStrike">
                          <a:solidFill>
                            <a:srgbClr val="ffffff"/>
                          </a:solidFill>
                          <a:latin typeface="Arial"/>
                        </a:rPr>
                        <a:t> </a:t>
                      </a:r>
                      <a:r>
                        <a:rPr b="1" lang="cs-CZ" sz="1200" strike="noStrike">
                          <a:solidFill>
                            <a:srgbClr val="ffffff"/>
                          </a:solidFill>
                          <a:latin typeface="Arial"/>
                        </a:rPr>
                        <a:t>z toho návrhy nařízení vlády (NV)</a:t>
                      </a:r>
                      <a:endParaRPr/>
                    </a:p>
                  </a:txBody>
                  <a:tcPr/>
                </a:tc>
                <a:tc>
                  <a:txBody>
                    <a:bodyPr lIns="32760" rIns="32760" tIns="0" bIns="0" anchor="ctr"/>
                    <a:p>
                      <a:pPr algn="ctr">
                        <a:lnSpc>
                          <a:spcPct val="115000"/>
                        </a:lnSpc>
                      </a:pPr>
                      <a:r>
                        <a:rPr lang="cs-CZ" sz="1200" strike="noStrike">
                          <a:solidFill>
                            <a:srgbClr val="000000"/>
                          </a:solidFill>
                          <a:latin typeface="Arial"/>
                        </a:rPr>
                        <a:t>61</a:t>
                      </a:r>
                      <a:endParaRPr/>
                    </a:p>
                  </a:txBody>
                  <a:tcPr/>
                </a:tc>
              </a:tr>
              <a:tr h="273240">
                <a:tc>
                  <a:txBody>
                    <a:bodyPr lIns="32760" rIns="32760" tIns="0" bIns="0" anchor="ctr"/>
                    <a:p>
                      <a:pPr>
                        <a:lnSpc>
                          <a:spcPct val="115000"/>
                        </a:lnSpc>
                      </a:pPr>
                      <a:r>
                        <a:rPr b="1" lang="cs-CZ" sz="1200" strike="noStrike">
                          <a:solidFill>
                            <a:srgbClr val="ffffff"/>
                          </a:solidFill>
                          <a:latin typeface="Arial"/>
                        </a:rPr>
                        <a:t> </a:t>
                      </a:r>
                      <a:r>
                        <a:rPr b="1" lang="cs-CZ" sz="1200" strike="noStrike">
                          <a:solidFill>
                            <a:srgbClr val="ffffff"/>
                          </a:solidFill>
                          <a:latin typeface="Arial"/>
                        </a:rPr>
                        <a:t>Návrhy vyhlášek</a:t>
                      </a:r>
                      <a:endParaRPr/>
                    </a:p>
                  </a:txBody>
                  <a:tcPr/>
                </a:tc>
                <a:tc>
                  <a:txBody>
                    <a:bodyPr lIns="32760" rIns="32760" tIns="0" bIns="0" anchor="ctr"/>
                    <a:p>
                      <a:pPr algn="ctr">
                        <a:lnSpc>
                          <a:spcPct val="115000"/>
                        </a:lnSpc>
                      </a:pPr>
                      <a:r>
                        <a:rPr lang="cs-CZ" sz="1200" strike="noStrike">
                          <a:solidFill>
                            <a:srgbClr val="000000"/>
                          </a:solidFill>
                          <a:latin typeface="Arial"/>
                        </a:rPr>
                        <a:t>159</a:t>
                      </a:r>
                      <a:endParaRPr/>
                    </a:p>
                  </a:txBody>
                  <a:tcPr/>
                </a:tc>
              </a:tr>
            </a:tbl>
          </a:graphicData>
        </a:graphic>
      </p:graphicFrame>
    </p:spTree>
  </p:cSld>
  <p:transition spd="slow">
    <p:checker dir="horz"/>
  </p:transition>
  <p:timing>
    <p:tnLst>
      <p:par>
        <p:cTn id="13" dur="indefinite" restart="never" nodeType="tmRoot">
          <p:childTnLst>
            <p:seq>
              <p:cTn id="14" nodeType="mainSeq"/>
              <p:prevCondLst>
                <p:cond delay="0" evt="onPrev">
                  <p:tgtEl>
                    <p:sldTgt/>
                  </p:tgtEl>
                </p:cond>
              </p:prevCondLst>
              <p:nextCondLst>
                <p:cond delay="0" evt="onNext">
                  <p:tgtEl>
                    <p:sldTgt/>
                  </p:tgtEl>
                </p:cond>
              </p:nextCondLst>
            </p:seq>
          </p:childTnLst>
        </p:cTn>
      </p:par>
    </p:tnLst>
  </p:timing>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44" name="TextShape 1"/>
          <p:cNvSpPr txBox="1"/>
          <p:nvPr/>
        </p:nvSpPr>
        <p:spPr>
          <a:xfrm>
            <a:off x="457200" y="189000"/>
            <a:ext cx="8229240" cy="1142640"/>
          </a:xfrm>
          <a:prstGeom prst="rect">
            <a:avLst/>
          </a:prstGeom>
          <a:noFill/>
          <a:ln>
            <a:noFill/>
          </a:ln>
        </p:spPr>
        <p:txBody>
          <a:bodyPr anchor="ctr"/>
          <a:p>
            <a:pPr>
              <a:lnSpc>
                <a:spcPct val="100000"/>
              </a:lnSpc>
            </a:pPr>
            <a:r>
              <a:rPr b="1" lang="cs-CZ" sz="3800" strike="noStrike">
                <a:solidFill>
                  <a:srgbClr val="6600cc"/>
                </a:solidFill>
                <a:latin typeface="Arial"/>
                <a:ea typeface="ＭＳ Ｐゴシック"/>
              </a:rPr>
              <a:t>Pár příkladů RIA a PSP, EU a EP</a:t>
            </a:r>
            <a:endParaRPr/>
          </a:p>
        </p:txBody>
      </p:sp>
      <p:sp>
        <p:nvSpPr>
          <p:cNvPr id="145" name="TextShape 2"/>
          <p:cNvSpPr txBox="1"/>
          <p:nvPr/>
        </p:nvSpPr>
        <p:spPr>
          <a:xfrm>
            <a:off x="178920" y="1124640"/>
            <a:ext cx="8786160" cy="4525560"/>
          </a:xfrm>
          <a:prstGeom prst="rect">
            <a:avLst/>
          </a:prstGeom>
          <a:noFill/>
          <a:ln>
            <a:noFill/>
          </a:ln>
        </p:spPr>
        <p:txBody>
          <a:bodyPr/>
          <a:p>
            <a:pPr>
              <a:lnSpc>
                <a:spcPct val="80000"/>
              </a:lnSpc>
              <a:buFont typeface="StarSymbol"/>
              <a:buChar char=""/>
            </a:pPr>
            <a:r>
              <a:rPr lang="cs-CZ" sz="1900" strike="noStrike">
                <a:solidFill>
                  <a:srgbClr val="5f5f5f"/>
                </a:solidFill>
                <a:latin typeface="Arial"/>
                <a:ea typeface="ＭＳ Ｐゴシック"/>
              </a:rPr>
              <a:t>RIA energetický zákon </a:t>
            </a:r>
            <a:endParaRPr/>
          </a:p>
          <a:p>
            <a:pPr lvl="1">
              <a:lnSpc>
                <a:spcPct val="80000"/>
              </a:lnSpc>
              <a:buFont typeface="StarSymbol"/>
              <a:buChar char=""/>
            </a:pPr>
            <a:r>
              <a:rPr lang="cs-CZ" sz="1900" strike="noStrike">
                <a:solidFill>
                  <a:srgbClr val="5f5f5f"/>
                </a:solidFill>
                <a:latin typeface="Arial"/>
                <a:ea typeface="Arial"/>
              </a:rPr>
              <a:t>Projednávání zákona o podpoře využívání obnovitelných zdrojů </a:t>
            </a:r>
            <a:r>
              <a:rPr b="1" lang="cs-CZ" sz="2000" strike="noStrike">
                <a:solidFill>
                  <a:srgbClr val="5f5f5f"/>
                </a:solidFill>
                <a:latin typeface="Arial"/>
                <a:ea typeface="Arial"/>
              </a:rPr>
              <a:t>(</a:t>
            </a:r>
            <a:r>
              <a:rPr lang="cs-CZ" sz="1900" strike="noStrike">
                <a:solidFill>
                  <a:srgbClr val="5f5f5f"/>
                </a:solidFill>
                <a:latin typeface="Arial"/>
                <a:ea typeface="Arial"/>
              </a:rPr>
              <a:t>podpory solární energie) v roce 2005 a poslanecké pozměňovací návrhy ke snížení limitu 5% </a:t>
            </a:r>
            <a:r>
              <a:rPr lang="cs-CZ" strike="noStrike">
                <a:solidFill>
                  <a:srgbClr val="5f5f5f"/>
                </a:solidFill>
                <a:latin typeface="Arial"/>
                <a:ea typeface="Arial"/>
              </a:rPr>
              <a:t>meziročního </a:t>
            </a:r>
            <a:r>
              <a:rPr lang="cs-CZ" sz="1900" strike="noStrike">
                <a:solidFill>
                  <a:srgbClr val="5f5f5f"/>
                </a:solidFill>
                <a:latin typeface="Arial"/>
                <a:ea typeface="Arial"/>
              </a:rPr>
              <a:t>poklesu výkupních cen elektřiny bez RIA</a:t>
            </a:r>
            <a:r>
              <a:rPr lang="cs-CZ" sz="2000" strike="noStrike">
                <a:solidFill>
                  <a:srgbClr val="5f5f5f"/>
                </a:solidFill>
                <a:latin typeface="Arial"/>
                <a:ea typeface="Arial"/>
              </a:rPr>
              <a:t> </a:t>
            </a:r>
            <a:endParaRPr/>
          </a:p>
          <a:p>
            <a:pPr lvl="1">
              <a:lnSpc>
                <a:spcPct val="80000"/>
              </a:lnSpc>
              <a:buFont typeface="StarSymbol"/>
              <a:buChar char=""/>
            </a:pPr>
            <a:r>
              <a:rPr lang="cs-CZ" sz="1900" strike="noStrike">
                <a:solidFill>
                  <a:srgbClr val="5f5f5f"/>
                </a:solidFill>
                <a:latin typeface="Arial"/>
                <a:ea typeface="Arial"/>
              </a:rPr>
              <a:t>Projednání návrhu novely energetického zákona 2014-5 - Připomínky komise RIA, Požadavky poslanců KDÚ aj., komunikace s kluby </a:t>
            </a:r>
            <a:endParaRPr/>
          </a:p>
          <a:p>
            <a:pPr lvl="1">
              <a:lnSpc>
                <a:spcPct val="80000"/>
              </a:lnSpc>
              <a:buFont typeface="StarSymbol"/>
              <a:buChar char=""/>
            </a:pPr>
            <a:r>
              <a:rPr lang="cs-CZ" sz="1900" strike="noStrike">
                <a:solidFill>
                  <a:srgbClr val="5f5f5f"/>
                </a:solidFill>
                <a:latin typeface="Arial"/>
                <a:ea typeface="Arial"/>
              </a:rPr>
              <a:t>MPO dopracovalo RIA včetně dopadů poslaneckých návrhů, vyjádření Komise RIA k předloženému dopracování a že bylo doporučeno z hlediska metodického přístupu, nikoliv řekněme schvalováno</a:t>
            </a:r>
            <a:endParaRPr/>
          </a:p>
          <a:p>
            <a:pPr>
              <a:lnSpc>
                <a:spcPct val="80000"/>
              </a:lnSpc>
              <a:buFont typeface="StarSymbol"/>
              <a:buChar char=""/>
            </a:pPr>
            <a:r>
              <a:rPr lang="cs-CZ" sz="2300" strike="noStrike">
                <a:solidFill>
                  <a:srgbClr val="5f5f5f"/>
                </a:solidFill>
                <a:latin typeface="Arial"/>
                <a:ea typeface="Arial"/>
              </a:rPr>
              <a:t>Další příklady využití RIA</a:t>
            </a:r>
            <a:endParaRPr/>
          </a:p>
          <a:p>
            <a:pPr lvl="1">
              <a:lnSpc>
                <a:spcPct val="80000"/>
              </a:lnSpc>
              <a:buFont typeface="StarSymbol"/>
              <a:buChar char=""/>
            </a:pPr>
            <a:r>
              <a:rPr lang="cs-CZ" sz="1900" strike="noStrike">
                <a:solidFill>
                  <a:srgbClr val="5f5f5f"/>
                </a:solidFill>
                <a:latin typeface="Arial"/>
                <a:ea typeface="Arial"/>
              </a:rPr>
              <a:t>Návrh VZ zákona NBU o kybernetické bezpečnosti, vrácen a kompletně přepracován s ohledem na problém a dotčené strany (“věcný záměr“ zákona - první stupeň vládního rozhodnutí o budoucím obsahu nově zamýšleného nařízení)</a:t>
            </a:r>
            <a:endParaRPr/>
          </a:p>
          <a:p>
            <a:pPr>
              <a:lnSpc>
                <a:spcPct val="80000"/>
              </a:lnSpc>
              <a:buFont typeface="StarSymbol"/>
              <a:buChar char=""/>
            </a:pPr>
            <a:r>
              <a:rPr lang="cs-CZ" sz="1900" strike="noStrike">
                <a:solidFill>
                  <a:srgbClr val="5f5f5f"/>
                </a:solidFill>
                <a:latin typeface="Arial"/>
                <a:ea typeface="Arial"/>
              </a:rPr>
              <a:t>Těsná mezinárodní spolupráce s předními státy EU v rámci RegWatch Europe (Německo, VB, Nizozemí, Švédsko+ČR). V rámci nových členských zemí Komise RIA oceňována, jednání s MEP a vicepresidentem EK Timmermansem 2015</a:t>
            </a:r>
            <a:endParaRPr/>
          </a:p>
        </p:txBody>
      </p:sp>
      <p:sp>
        <p:nvSpPr>
          <p:cNvPr id="146" name="TextShape 3"/>
          <p:cNvSpPr txBox="1"/>
          <p:nvPr/>
        </p:nvSpPr>
        <p:spPr>
          <a:xfrm>
            <a:off x="6553080" y="6245280"/>
            <a:ext cx="2133360" cy="475920"/>
          </a:xfrm>
          <a:prstGeom prst="rect">
            <a:avLst/>
          </a:prstGeom>
          <a:noFill/>
          <a:ln>
            <a:noFill/>
          </a:ln>
        </p:spPr>
        <p:txBody>
          <a:bodyPr/>
          <a:p>
            <a:pPr>
              <a:lnSpc>
                <a:spcPct val="100000"/>
              </a:lnSpc>
            </a:pPr>
            <a:fld id="{9A32E9B1-AC8B-4997-84F0-EA53C1742769}" type="slidenum">
              <a:rPr lang="cs-CZ" sz="1400" strike="noStrike">
                <a:solidFill>
                  <a:srgbClr val="000000"/>
                </a:solidFill>
                <a:latin typeface="Arial"/>
                <a:ea typeface="MS PGothic"/>
              </a:rPr>
              <a:t>&lt;číslo&gt;</a:t>
            </a:fld>
            <a:endParaRPr/>
          </a:p>
        </p:txBody>
      </p:sp>
    </p:spTree>
  </p:cSld>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47" name="TextShape 1"/>
          <p:cNvSpPr txBox="1"/>
          <p:nvPr/>
        </p:nvSpPr>
        <p:spPr>
          <a:xfrm>
            <a:off x="539640" y="1197000"/>
            <a:ext cx="8229240" cy="1142640"/>
          </a:xfrm>
          <a:prstGeom prst="rect">
            <a:avLst/>
          </a:prstGeom>
          <a:noFill/>
          <a:ln>
            <a:noFill/>
          </a:ln>
        </p:spPr>
        <p:txBody>
          <a:bodyPr anchor="ctr"/>
          <a:p>
            <a:pPr>
              <a:lnSpc>
                <a:spcPct val="100000"/>
              </a:lnSpc>
            </a:pPr>
            <a:r>
              <a:rPr b="1" lang="cs-CZ" sz="4400" strike="noStrike">
                <a:solidFill>
                  <a:srgbClr val="6600cc"/>
                </a:solidFill>
                <a:latin typeface="Arial"/>
                <a:ea typeface="ＭＳ Ｐゴシック"/>
              </a:rPr>
              <a:t>Děkuji za pozornost!</a:t>
            </a:r>
            <a:r>
              <a:rPr b="1" lang="cs-CZ" sz="4400" strike="noStrike">
                <a:solidFill>
                  <a:srgbClr val="6600cc"/>
                </a:solidFill>
                <a:latin typeface="Arial"/>
                <a:ea typeface="ＭＳ Ｐゴシック"/>
              </a:rPr>
              <a:t>
</a:t>
            </a:r>
            <a:r>
              <a:rPr b="1" lang="cs-CZ" sz="4400" strike="noStrike">
                <a:solidFill>
                  <a:srgbClr val="6600cc"/>
                </a:solidFill>
                <a:latin typeface="Arial"/>
                <a:ea typeface="ＭＳ Ｐゴシック"/>
              </a:rPr>
              <a:t>
</a:t>
            </a:r>
            <a:r>
              <a:rPr b="1" lang="cs-CZ" sz="4400" strike="noStrike">
                <a:solidFill>
                  <a:srgbClr val="6600cc"/>
                </a:solidFill>
                <a:latin typeface="Arial"/>
                <a:ea typeface="ＭＳ Ｐゴシック"/>
              </a:rPr>
              <a:t>Otázky? Komentáře?</a:t>
            </a:r>
            <a:endParaRPr/>
          </a:p>
        </p:txBody>
      </p:sp>
      <p:sp>
        <p:nvSpPr>
          <p:cNvPr id="148" name="TextShape 2"/>
          <p:cNvSpPr txBox="1"/>
          <p:nvPr/>
        </p:nvSpPr>
        <p:spPr>
          <a:xfrm>
            <a:off x="457200" y="3645000"/>
            <a:ext cx="8229240" cy="2520720"/>
          </a:xfrm>
          <a:prstGeom prst="rect">
            <a:avLst/>
          </a:prstGeom>
          <a:noFill/>
          <a:ln>
            <a:noFill/>
          </a:ln>
        </p:spPr>
        <p:txBody>
          <a:bodyPr/>
          <a:p>
            <a:pPr algn="ctr">
              <a:lnSpc>
                <a:spcPct val="100000"/>
              </a:lnSpc>
            </a:pPr>
            <a:r>
              <a:rPr lang="cs-CZ" sz="2800" strike="noStrike">
                <a:solidFill>
                  <a:srgbClr val="5f5f5f"/>
                </a:solidFill>
                <a:latin typeface="Arial"/>
                <a:ea typeface="MS PGothic"/>
              </a:rPr>
              <a:t>Prof. Michal Mejstřík</a:t>
            </a:r>
            <a:endParaRPr/>
          </a:p>
          <a:p>
            <a:pPr algn="ctr">
              <a:lnSpc>
                <a:spcPct val="100000"/>
              </a:lnSpc>
            </a:pPr>
            <a:r>
              <a:rPr lang="cs-CZ" sz="2800" strike="noStrike" u="sng">
                <a:solidFill>
                  <a:srgbClr val="3333cc"/>
                </a:solidFill>
                <a:latin typeface="Arial"/>
                <a:ea typeface="MS PGothic"/>
              </a:rPr>
              <a:t>michal.mejstrik@eeip.cz</a:t>
            </a:r>
            <a:endParaRPr/>
          </a:p>
          <a:p>
            <a:pPr algn="ctr">
              <a:lnSpc>
                <a:spcPct val="100000"/>
              </a:lnSpc>
            </a:pPr>
            <a:r>
              <a:rPr lang="cs-CZ" sz="2800" strike="noStrike" u="sng">
                <a:solidFill>
                  <a:srgbClr val="3333cc"/>
                </a:solidFill>
                <a:latin typeface="Arial"/>
                <a:ea typeface="MS PGothic"/>
              </a:rPr>
              <a:t>ria</a:t>
            </a:r>
            <a:r>
              <a:rPr lang="cs-CZ" sz="2800" strike="noStrike" u="sng">
                <a:solidFill>
                  <a:srgbClr val="3333cc"/>
                </a:solidFill>
                <a:latin typeface="Arial"/>
                <a:ea typeface="MS PGothic"/>
              </a:rPr>
              <a:t>@</a:t>
            </a:r>
            <a:r>
              <a:rPr lang="cs-CZ" sz="2800" strike="noStrike" u="sng">
                <a:solidFill>
                  <a:srgbClr val="3333cc"/>
                </a:solidFill>
                <a:latin typeface="Arial"/>
                <a:ea typeface="MS PGothic"/>
              </a:rPr>
              <a:t>vlada.cz</a:t>
            </a:r>
            <a:endParaRPr/>
          </a:p>
          <a:p>
            <a:pPr algn="ctr">
              <a:lnSpc>
                <a:spcPct val="100000"/>
              </a:lnSpc>
            </a:pPr>
            <a:endParaRPr/>
          </a:p>
        </p:txBody>
      </p:sp>
      <p:sp>
        <p:nvSpPr>
          <p:cNvPr id="149" name="TextShape 3"/>
          <p:cNvSpPr txBox="1"/>
          <p:nvPr/>
        </p:nvSpPr>
        <p:spPr>
          <a:xfrm>
            <a:off x="6553080" y="6245280"/>
            <a:ext cx="2133360" cy="475920"/>
          </a:xfrm>
          <a:prstGeom prst="rect">
            <a:avLst/>
          </a:prstGeom>
          <a:noFill/>
          <a:ln>
            <a:noFill/>
          </a:ln>
        </p:spPr>
        <p:txBody>
          <a:bodyPr/>
          <a:p>
            <a:pPr>
              <a:lnSpc>
                <a:spcPct val="100000"/>
              </a:lnSpc>
            </a:pPr>
            <a:fld id="{EA334939-F067-4EE7-88E3-A6CDC2562260}" type="slidenum">
              <a:rPr lang="cs-CZ" sz="1400" strike="noStrike">
                <a:solidFill>
                  <a:srgbClr val="000000"/>
                </a:solidFill>
                <a:latin typeface="Arial"/>
                <a:ea typeface="MS PGothic"/>
              </a:rPr>
              <a:t>&lt;číslo&gt;</a:t>
            </a:fld>
            <a:endParaRPr/>
          </a:p>
        </p:txBody>
      </p:sp>
    </p:spTree>
  </p:cSld>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