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ppt/theme/themeOverride3.xml" ContentType="application/vnd.openxmlformats-officedocument.themeOverride+xml"/>
  <Override PartName="/ppt/notesSlides/notesSlide2.xml" ContentType="application/vnd.openxmlformats-officedocument.presentationml.notesSlide+xml"/>
  <Override PartName="/ppt/charts/chart5.xml" ContentType="application/vnd.openxmlformats-officedocument.drawingml.chart+xml"/>
  <Override PartName="/ppt/notesSlides/notesSlide3.xml" ContentType="application/vnd.openxmlformats-officedocument.presentationml.notesSlide+xml"/>
  <Override PartName="/ppt/charts/chart6.xml" ContentType="application/vnd.openxmlformats-officedocument.drawingml.chart+xml"/>
  <Override PartName="/ppt/theme/themeOverride4.xml" ContentType="application/vnd.openxmlformats-officedocument.themeOverride+xml"/>
  <Override PartName="/ppt/charts/chart7.xml" ContentType="application/vnd.openxmlformats-officedocument.drawingml.chart+xml"/>
  <Override PartName="/ppt/charts/chart8.xml" ContentType="application/vnd.openxmlformats-officedocument.drawingml.chart+xml"/>
  <Override PartName="/ppt/theme/themeOverride5.xml" ContentType="application/vnd.openxmlformats-officedocument.themeOverride+xml"/>
  <Override PartName="/ppt/notesSlides/notesSlide4.xml" ContentType="application/vnd.openxmlformats-officedocument.presentationml.notesSlide+xml"/>
  <Override PartName="/ppt/charts/chart9.xml" ContentType="application/vnd.openxmlformats-officedocument.drawingml.chart+xml"/>
  <Override PartName="/ppt/theme/themeOverride6.xml" ContentType="application/vnd.openxmlformats-officedocument.themeOverride+xml"/>
  <Override PartName="/ppt/notesSlides/notesSlide5.xml" ContentType="application/vnd.openxmlformats-officedocument.presentationml.notesSlide+xml"/>
  <Override PartName="/ppt/charts/chart10.xml" ContentType="application/vnd.openxmlformats-officedocument.drawingml.chart+xml"/>
  <Override PartName="/ppt/theme/themeOverride7.xml" ContentType="application/vnd.openxmlformats-officedocument.themeOverride+xml"/>
  <Override PartName="/ppt/drawings/drawing3.xml" ContentType="application/vnd.openxmlformats-officedocument.drawingml.chartshapes+xml"/>
  <Override PartName="/ppt/charts/chart11.xml" ContentType="application/vnd.openxmlformats-officedocument.drawingml.chart+xml"/>
  <Override PartName="/ppt/theme/themeOverride8.xml" ContentType="application/vnd.openxmlformats-officedocument.themeOverride+xml"/>
  <Override PartName="/ppt/charts/chart12.xml" ContentType="application/vnd.openxmlformats-officedocument.drawingml.chart+xml"/>
  <Override PartName="/ppt/theme/themeOverride9.xml" ContentType="application/vnd.openxmlformats-officedocument.themeOverrid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403" r:id="rId2"/>
    <p:sldId id="309" r:id="rId3"/>
    <p:sldId id="404" r:id="rId4"/>
    <p:sldId id="288" r:id="rId5"/>
    <p:sldId id="355" r:id="rId6"/>
    <p:sldId id="356" r:id="rId7"/>
    <p:sldId id="357" r:id="rId8"/>
    <p:sldId id="289" r:id="rId9"/>
    <p:sldId id="290" r:id="rId10"/>
    <p:sldId id="287" r:id="rId11"/>
    <p:sldId id="424" r:id="rId12"/>
    <p:sldId id="425" r:id="rId13"/>
    <p:sldId id="315" r:id="rId14"/>
    <p:sldId id="257" r:id="rId15"/>
    <p:sldId id="273" r:id="rId16"/>
    <p:sldId id="359" r:id="rId17"/>
    <p:sldId id="361" r:id="rId18"/>
    <p:sldId id="300" r:id="rId19"/>
    <p:sldId id="261" r:id="rId20"/>
    <p:sldId id="262" r:id="rId21"/>
    <p:sldId id="307" r:id="rId22"/>
    <p:sldId id="263" r:id="rId23"/>
    <p:sldId id="286" r:id="rId24"/>
    <p:sldId id="405" r:id="rId25"/>
    <p:sldId id="406" r:id="rId26"/>
    <p:sldId id="407" r:id="rId27"/>
    <p:sldId id="419" r:id="rId28"/>
    <p:sldId id="413" r:id="rId29"/>
    <p:sldId id="411" r:id="rId30"/>
    <p:sldId id="414" r:id="rId31"/>
    <p:sldId id="415" r:id="rId32"/>
    <p:sldId id="416" r:id="rId33"/>
    <p:sldId id="418" r:id="rId34"/>
    <p:sldId id="420" r:id="rId35"/>
    <p:sldId id="422" r:id="rId36"/>
    <p:sldId id="421" r:id="rId37"/>
    <p:sldId id="423" r:id="rId38"/>
    <p:sldId id="317" r:id="rId39"/>
    <p:sldId id="365" r:id="rId40"/>
    <p:sldId id="316" r:id="rId41"/>
    <p:sldId id="358" r:id="rId4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BF8B"/>
    <a:srgbClr val="FEFC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4" d="100"/>
          <a:sy n="84" d="100"/>
        </p:scale>
        <p:origin x="-1554" y="-72"/>
      </p:cViewPr>
      <p:guideLst>
        <p:guide orient="horz" pos="2160"/>
        <p:guide pos="2880"/>
      </p:guideLst>
    </p:cSldViewPr>
  </p:slideViewPr>
  <p:notesTextViewPr>
    <p:cViewPr>
      <p:scale>
        <a:sx n="1" d="1"/>
        <a:sy n="1" d="1"/>
      </p:scale>
      <p:origin x="0" y="0"/>
    </p:cViewPr>
  </p:notesTextViewPr>
  <p:sorterViewPr>
    <p:cViewPr>
      <p:scale>
        <a:sx n="100" d="100"/>
        <a:sy n="100" d="100"/>
      </p:scale>
      <p:origin x="0" y="51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oleObject" Target="Se&#353;it1" TargetMode="Externa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C:\Users\Vratislav%20Nemecek\Desktop\pom\VH%20epidat%20abs%20rel%20incidence.xlsx" TargetMode="External"/><Relationship Id="rId1" Type="http://schemas.openxmlformats.org/officeDocument/2006/relationships/themeOverride" Target="../theme/themeOverride7.xml"/></Relationships>
</file>

<file path=ppt/charts/_rels/chart11.xml.rels><?xml version="1.0" encoding="UTF-8" standalone="yes"?>
<Relationships xmlns="http://schemas.openxmlformats.org/package/2006/relationships"><Relationship Id="rId2" Type="http://schemas.openxmlformats.org/officeDocument/2006/relationships/oleObject" Target="file:///C:\Users\Vratislav%20Nemecek\Desktop\VHE%20vyskyt.xlsx" TargetMode="External"/><Relationship Id="rId1" Type="http://schemas.openxmlformats.org/officeDocument/2006/relationships/themeOverride" Target="../theme/themeOverride8.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Graf%20v%20aplikaci%20Microsoft%20PowerPoint" TargetMode="External"/><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Graf%202%20v%20aplikaci%20Microsoft%20PowerPoint"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Graf%20v%20aplikaci%20Microsoft%20PowerPoint"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Users\Vratislav%20Nemecek\AppData\Local\Microsoft\Windows\Temporary%20Internet%20Files\Content.IE5\BQE8HIJM\vhbc_idus_2013%20(1).xls"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oleObject" Target="file:///E:\cesta\vhb_vek_podrobne%20vybr.xls"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Graf%20v%20aplikaci%20Microsoft%20PowerPoint" TargetMode="External"/><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1" Type="http://schemas.openxmlformats.org/officeDocument/2006/relationships/oleObject" Target="file:///E:\PREZENTACE\podklady%20&#268;es&#357;a\vhc_v&#283;k.xls"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F:\PREZENTACE\podklady%20&#268;es&#357;a\VHA,B,C_IDUss.xls" TargetMode="External"/><Relationship Id="rId1" Type="http://schemas.openxmlformats.org/officeDocument/2006/relationships/themeOverride" Target="../theme/themeOverride5.xml"/></Relationships>
</file>

<file path=ppt/charts/_rels/chart9.xml.rels><?xml version="1.0" encoding="UTF-8" standalone="yes"?>
<Relationships xmlns="http://schemas.openxmlformats.org/package/2006/relationships"><Relationship Id="rId2" Type="http://schemas.openxmlformats.org/officeDocument/2006/relationships/oleObject" Target="Graf%20v%20aplikaci%20Microsoft%20Office%20PowerPoint"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[Sešit1]List1!$A$2</c:f>
              <c:strCache>
                <c:ptCount val="1"/>
                <c:pt idx="0">
                  <c:v>VHA</c:v>
                </c:pt>
              </c:strCache>
            </c:strRef>
          </c:tx>
          <c:spPr>
            <a:ln w="76200"/>
          </c:spPr>
          <c:marker>
            <c:symbol val="none"/>
          </c:marker>
          <c:cat>
            <c:numRef>
              <c:f>[Sešit1]List1!$B$1:$K$1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[Sešit1]List1!$B$2:$K$2</c:f>
              <c:numCache>
                <c:formatCode>General</c:formatCode>
                <c:ptCount val="10"/>
                <c:pt idx="0">
                  <c:v>0.7</c:v>
                </c:pt>
                <c:pt idx="1">
                  <c:v>3.2</c:v>
                </c:pt>
                <c:pt idx="2">
                  <c:v>1.3</c:v>
                </c:pt>
                <c:pt idx="3">
                  <c:v>1.2</c:v>
                </c:pt>
                <c:pt idx="4">
                  <c:v>15.8</c:v>
                </c:pt>
                <c:pt idx="5">
                  <c:v>10.5</c:v>
                </c:pt>
                <c:pt idx="6">
                  <c:v>8.1999999999999993</c:v>
                </c:pt>
                <c:pt idx="7">
                  <c:v>2.5</c:v>
                </c:pt>
                <c:pt idx="8">
                  <c:v>2.7</c:v>
                </c:pt>
                <c:pt idx="9">
                  <c:v>3.3</c:v>
                </c:pt>
              </c:numCache>
            </c:numRef>
          </c:val>
          <c:smooth val="0"/>
        </c:ser>
        <c:ser>
          <c:idx val="1"/>
          <c:order val="1"/>
          <c:tx>
            <c:strRef>
              <c:f>[Sešit1]List1!$A$3</c:f>
              <c:strCache>
                <c:ptCount val="1"/>
                <c:pt idx="0">
                  <c:v>Akutní VHB</c:v>
                </c:pt>
              </c:strCache>
            </c:strRef>
          </c:tx>
          <c:spPr>
            <a:ln w="76200">
              <a:solidFill>
                <a:srgbClr val="FFC000"/>
              </a:solidFill>
            </a:ln>
          </c:spPr>
          <c:marker>
            <c:symbol val="none"/>
          </c:marker>
          <c:cat>
            <c:numRef>
              <c:f>[Sešit1]List1!$B$1:$K$1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[Sešit1]List1!$B$3:$K$3</c:f>
              <c:numCache>
                <c:formatCode>General</c:formatCode>
                <c:ptCount val="10"/>
                <c:pt idx="0">
                  <c:v>3.8</c:v>
                </c:pt>
                <c:pt idx="1">
                  <c:v>3.5</c:v>
                </c:pt>
                <c:pt idx="2">
                  <c:v>3</c:v>
                </c:pt>
                <c:pt idx="3">
                  <c:v>3</c:v>
                </c:pt>
                <c:pt idx="4">
                  <c:v>2.9</c:v>
                </c:pt>
                <c:pt idx="5">
                  <c:v>2.4</c:v>
                </c:pt>
                <c:pt idx="6">
                  <c:v>2.2999999999999998</c:v>
                </c:pt>
                <c:pt idx="7">
                  <c:v>1.8</c:v>
                </c:pt>
                <c:pt idx="8">
                  <c:v>1.5</c:v>
                </c:pt>
                <c:pt idx="9">
                  <c:v>1.3</c:v>
                </c:pt>
              </c:numCache>
            </c:numRef>
          </c:val>
          <c:smooth val="0"/>
        </c:ser>
        <c:ser>
          <c:idx val="2"/>
          <c:order val="2"/>
          <c:tx>
            <c:strRef>
              <c:f>[Sešit1]List1!$A$4</c:f>
              <c:strCache>
                <c:ptCount val="1"/>
                <c:pt idx="0">
                  <c:v>VHE</c:v>
                </c:pt>
              </c:strCache>
            </c:strRef>
          </c:tx>
          <c:spPr>
            <a:ln w="76200">
              <a:solidFill>
                <a:srgbClr val="00B050"/>
              </a:solidFill>
            </a:ln>
          </c:spPr>
          <c:marker>
            <c:symbol val="none"/>
          </c:marker>
          <c:cat>
            <c:numRef>
              <c:f>[Sešit1]List1!$B$1:$K$1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[Sešit1]List1!$B$4:$K$4</c:f>
              <c:numCache>
                <c:formatCode>General</c:formatCode>
                <c:ptCount val="10"/>
                <c:pt idx="0">
                  <c:v>0.4</c:v>
                </c:pt>
                <c:pt idx="1">
                  <c:v>0.4</c:v>
                </c:pt>
                <c:pt idx="2">
                  <c:v>0.3</c:v>
                </c:pt>
                <c:pt idx="3">
                  <c:v>0.4</c:v>
                </c:pt>
                <c:pt idx="4">
                  <c:v>0.6</c:v>
                </c:pt>
                <c:pt idx="5">
                  <c:v>0.9</c:v>
                </c:pt>
                <c:pt idx="6">
                  <c:v>0.7</c:v>
                </c:pt>
                <c:pt idx="7">
                  <c:v>1.6</c:v>
                </c:pt>
                <c:pt idx="8">
                  <c:v>2.5</c:v>
                </c:pt>
                <c:pt idx="9">
                  <c:v>2.1</c:v>
                </c:pt>
              </c:numCache>
            </c:numRef>
          </c:val>
          <c:smooth val="0"/>
        </c:ser>
        <c:ser>
          <c:idx val="3"/>
          <c:order val="3"/>
          <c:tx>
            <c:strRef>
              <c:f>[Sešit1]List1!$A$5</c:f>
              <c:strCache>
                <c:ptCount val="1"/>
                <c:pt idx="0">
                  <c:v>VHC</c:v>
                </c:pt>
              </c:strCache>
            </c:strRef>
          </c:tx>
          <c:spPr>
            <a:ln w="76200">
              <a:solidFill>
                <a:srgbClr val="FF0000"/>
              </a:solidFill>
            </a:ln>
          </c:spPr>
          <c:marker>
            <c:symbol val="none"/>
          </c:marker>
          <c:cat>
            <c:numRef>
              <c:f>[Sešit1]List1!$B$1:$K$1</c:f>
              <c:numCache>
                <c:formatCode>General</c:formatCode>
                <c:ptCount val="10"/>
                <c:pt idx="0">
                  <c:v>2004</c:v>
                </c:pt>
                <c:pt idx="1">
                  <c:v>2005</c:v>
                </c:pt>
                <c:pt idx="2">
                  <c:v>2006</c:v>
                </c:pt>
                <c:pt idx="3">
                  <c:v>2007</c:v>
                </c:pt>
                <c:pt idx="4">
                  <c:v>2008</c:v>
                </c:pt>
                <c:pt idx="5">
                  <c:v>2009</c:v>
                </c:pt>
                <c:pt idx="6">
                  <c:v>2010</c:v>
                </c:pt>
                <c:pt idx="7">
                  <c:v>2011</c:v>
                </c:pt>
                <c:pt idx="8">
                  <c:v>2012</c:v>
                </c:pt>
                <c:pt idx="9">
                  <c:v>2013</c:v>
                </c:pt>
              </c:numCache>
            </c:numRef>
          </c:cat>
          <c:val>
            <c:numRef>
              <c:f>[Sešit1]List1!$B$5:$K$5</c:f>
              <c:numCache>
                <c:formatCode>General</c:formatCode>
                <c:ptCount val="10"/>
                <c:pt idx="0">
                  <c:v>8.5</c:v>
                </c:pt>
                <c:pt idx="1">
                  <c:v>8.3000000000000007</c:v>
                </c:pt>
                <c:pt idx="2">
                  <c:v>10</c:v>
                </c:pt>
                <c:pt idx="3">
                  <c:v>9.5</c:v>
                </c:pt>
                <c:pt idx="4">
                  <c:v>9.3000000000000007</c:v>
                </c:pt>
                <c:pt idx="5">
                  <c:v>8</c:v>
                </c:pt>
                <c:pt idx="6">
                  <c:v>6.7</c:v>
                </c:pt>
                <c:pt idx="7">
                  <c:v>7.7</c:v>
                </c:pt>
                <c:pt idx="8">
                  <c:v>7.6</c:v>
                </c:pt>
                <c:pt idx="9">
                  <c:v>8.3000000000000007</c:v>
                </c:pt>
              </c:numCache>
            </c:numRef>
          </c:val>
          <c:smooth val="0"/>
        </c:ser>
        <c:dLbls>
          <c:showLegendKey val="0"/>
          <c:showVal val="0"/>
          <c:showCatName val="0"/>
          <c:showSerName val="0"/>
          <c:showPercent val="0"/>
          <c:showBubbleSize val="0"/>
        </c:dLbls>
        <c:marker val="1"/>
        <c:smooth val="0"/>
        <c:axId val="111928832"/>
        <c:axId val="76208320"/>
      </c:lineChart>
      <c:catAx>
        <c:axId val="111928832"/>
        <c:scaling>
          <c:orientation val="minMax"/>
        </c:scaling>
        <c:delete val="0"/>
        <c:axPos val="b"/>
        <c:numFmt formatCode="General" sourceLinked="1"/>
        <c:majorTickMark val="out"/>
        <c:minorTickMark val="none"/>
        <c:tickLblPos val="nextTo"/>
        <c:txPr>
          <a:bodyPr/>
          <a:lstStyle/>
          <a:p>
            <a:pPr>
              <a:defRPr sz="2000" b="1"/>
            </a:pPr>
            <a:endParaRPr lang="cs-CZ"/>
          </a:p>
        </c:txPr>
        <c:crossAx val="76208320"/>
        <c:crosses val="autoZero"/>
        <c:auto val="1"/>
        <c:lblAlgn val="ctr"/>
        <c:lblOffset val="100"/>
        <c:noMultiLvlLbl val="0"/>
      </c:catAx>
      <c:valAx>
        <c:axId val="76208320"/>
        <c:scaling>
          <c:orientation val="minMax"/>
        </c:scaling>
        <c:delete val="0"/>
        <c:axPos val="l"/>
        <c:majorGridlines/>
        <c:numFmt formatCode="General" sourceLinked="1"/>
        <c:majorTickMark val="out"/>
        <c:minorTickMark val="none"/>
        <c:tickLblPos val="nextTo"/>
        <c:txPr>
          <a:bodyPr/>
          <a:lstStyle/>
          <a:p>
            <a:pPr>
              <a:defRPr sz="1600" b="1"/>
            </a:pPr>
            <a:endParaRPr lang="cs-CZ"/>
          </a:p>
        </c:txPr>
        <c:crossAx val="111928832"/>
        <c:crosses val="autoZero"/>
        <c:crossBetween val="between"/>
      </c:valAx>
      <c:spPr>
        <a:solidFill>
          <a:schemeClr val="bg2"/>
        </a:solidFill>
      </c:spPr>
    </c:plotArea>
    <c:legend>
      <c:legendPos val="t"/>
      <c:layout/>
      <c:overlay val="0"/>
      <c:txPr>
        <a:bodyPr/>
        <a:lstStyle/>
        <a:p>
          <a:pPr>
            <a:defRPr sz="2400"/>
          </a:pPr>
          <a:endParaRPr lang="cs-CZ"/>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4790064507242724E-2"/>
          <c:y val="0.40273982767860822"/>
          <c:w val="0.8092578223640412"/>
          <c:h val="0.49817905296084564"/>
        </c:manualLayout>
      </c:layout>
      <c:areaChart>
        <c:grouping val="standard"/>
        <c:varyColors val="0"/>
        <c:ser>
          <c:idx val="1"/>
          <c:order val="0"/>
          <c:tx>
            <c:v>incidence</c:v>
          </c:tx>
          <c:spPr>
            <a:solidFill>
              <a:srgbClr val="C00000"/>
            </a:solidFill>
          </c:spPr>
          <c:cat>
            <c:numRef>
              <c:f>List1!$C$7:$AH$7</c:f>
              <c:numCache>
                <c:formatCode>General</c:formatCode>
                <c:ptCount val="32"/>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numCache>
            </c:numRef>
          </c:cat>
          <c:val>
            <c:numRef>
              <c:f>List1!$C$8:$AH$8</c:f>
              <c:numCache>
                <c:formatCode>General</c:formatCode>
                <c:ptCount val="32"/>
                <c:pt idx="0">
                  <c:v>84.1</c:v>
                </c:pt>
                <c:pt idx="1">
                  <c:v>46.8</c:v>
                </c:pt>
                <c:pt idx="2">
                  <c:v>33.299999999999997</c:v>
                </c:pt>
                <c:pt idx="3">
                  <c:v>35.200000000000003</c:v>
                </c:pt>
                <c:pt idx="4">
                  <c:v>31.7</c:v>
                </c:pt>
                <c:pt idx="5">
                  <c:v>26.1</c:v>
                </c:pt>
                <c:pt idx="6">
                  <c:v>18.100000000000001</c:v>
                </c:pt>
                <c:pt idx="7">
                  <c:v>14.8</c:v>
                </c:pt>
                <c:pt idx="8">
                  <c:v>27.4</c:v>
                </c:pt>
                <c:pt idx="9">
                  <c:v>25.3</c:v>
                </c:pt>
                <c:pt idx="10">
                  <c:v>14.6</c:v>
                </c:pt>
                <c:pt idx="11">
                  <c:v>8.1999999999999993</c:v>
                </c:pt>
                <c:pt idx="12">
                  <c:v>11</c:v>
                </c:pt>
                <c:pt idx="13">
                  <c:v>8.5</c:v>
                </c:pt>
                <c:pt idx="14">
                  <c:v>9.1</c:v>
                </c:pt>
                <c:pt idx="15">
                  <c:v>10.6</c:v>
                </c:pt>
                <c:pt idx="16">
                  <c:v>20.2</c:v>
                </c:pt>
                <c:pt idx="17">
                  <c:v>11.6</c:v>
                </c:pt>
                <c:pt idx="18">
                  <c:v>8.8000000000000007</c:v>
                </c:pt>
                <c:pt idx="19">
                  <c:v>9.1</c:v>
                </c:pt>
                <c:pt idx="20">
                  <c:v>6</c:v>
                </c:pt>
                <c:pt idx="21">
                  <c:v>3.5</c:v>
                </c:pt>
                <c:pt idx="22">
                  <c:v>1.2</c:v>
                </c:pt>
                <c:pt idx="23">
                  <c:v>1.1000000000000001</c:v>
                </c:pt>
                <c:pt idx="24">
                  <c:v>0.7</c:v>
                </c:pt>
                <c:pt idx="25">
                  <c:v>3.2</c:v>
                </c:pt>
                <c:pt idx="26">
                  <c:v>1.3</c:v>
                </c:pt>
                <c:pt idx="27">
                  <c:v>1.2</c:v>
                </c:pt>
                <c:pt idx="28">
                  <c:v>15.8</c:v>
                </c:pt>
                <c:pt idx="29">
                  <c:v>10.5</c:v>
                </c:pt>
                <c:pt idx="30">
                  <c:v>8.1999999999999993</c:v>
                </c:pt>
                <c:pt idx="31">
                  <c:v>2.5</c:v>
                </c:pt>
              </c:numCache>
            </c:numRef>
          </c:val>
        </c:ser>
        <c:dLbls>
          <c:showLegendKey val="0"/>
          <c:showVal val="0"/>
          <c:showCatName val="0"/>
          <c:showSerName val="0"/>
          <c:showPercent val="0"/>
          <c:showBubbleSize val="0"/>
        </c:dLbls>
        <c:axId val="156311040"/>
        <c:axId val="155599424"/>
      </c:areaChart>
      <c:catAx>
        <c:axId val="156311040"/>
        <c:scaling>
          <c:orientation val="minMax"/>
        </c:scaling>
        <c:delete val="0"/>
        <c:axPos val="b"/>
        <c:numFmt formatCode="General" sourceLinked="1"/>
        <c:majorTickMark val="out"/>
        <c:minorTickMark val="none"/>
        <c:tickLblPos val="nextTo"/>
        <c:txPr>
          <a:bodyPr/>
          <a:lstStyle/>
          <a:p>
            <a:pPr>
              <a:defRPr>
                <a:solidFill>
                  <a:schemeClr val="tx1"/>
                </a:solidFill>
              </a:defRPr>
            </a:pPr>
            <a:endParaRPr lang="cs-CZ"/>
          </a:p>
        </c:txPr>
        <c:crossAx val="155599424"/>
        <c:crosses val="autoZero"/>
        <c:auto val="1"/>
        <c:lblAlgn val="ctr"/>
        <c:lblOffset val="100"/>
        <c:noMultiLvlLbl val="0"/>
      </c:catAx>
      <c:valAx>
        <c:axId val="155599424"/>
        <c:scaling>
          <c:orientation val="minMax"/>
        </c:scaling>
        <c:delete val="0"/>
        <c:axPos val="l"/>
        <c:majorGridlines/>
        <c:numFmt formatCode="General" sourceLinked="1"/>
        <c:majorTickMark val="out"/>
        <c:minorTickMark val="none"/>
        <c:tickLblPos val="nextTo"/>
        <c:txPr>
          <a:bodyPr/>
          <a:lstStyle/>
          <a:p>
            <a:pPr>
              <a:defRPr>
                <a:solidFill>
                  <a:schemeClr val="tx1"/>
                </a:solidFill>
              </a:defRPr>
            </a:pPr>
            <a:endParaRPr lang="cs-CZ"/>
          </a:p>
        </c:txPr>
        <c:crossAx val="156311040"/>
        <c:crosses val="autoZero"/>
        <c:crossBetween val="midCat"/>
      </c:valAx>
      <c:spPr>
        <a:solidFill>
          <a:srgbClr val="FFFFFF"/>
        </a:solidFill>
      </c:spPr>
    </c:plotArea>
    <c:plotVisOnly val="1"/>
    <c:dispBlanksAs val="zero"/>
    <c:showDLblsOverMax val="0"/>
  </c:chart>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1"/>
          <c:order val="0"/>
          <c:tx>
            <c:v>počet případů</c:v>
          </c:tx>
          <c:spPr>
            <a:solidFill>
              <a:srgbClr val="FF0000"/>
            </a:solidFill>
          </c:spPr>
          <c:invertIfNegative val="0"/>
          <c:dLbls>
            <c:dLbl>
              <c:idx val="17"/>
              <c:layout>
                <c:manualLayout>
                  <c:x val="0"/>
                  <c:y val="-1.4563106796116505E-2"/>
                </c:manualLayout>
              </c:layout>
              <c:showLegendKey val="0"/>
              <c:showVal val="1"/>
              <c:showCatName val="0"/>
              <c:showSerName val="0"/>
              <c:showPercent val="0"/>
              <c:showBubbleSize val="0"/>
            </c:dLbl>
            <c:txPr>
              <a:bodyPr/>
              <a:lstStyle/>
              <a:p>
                <a:pPr>
                  <a:defRPr sz="1200" b="1"/>
                </a:pPr>
                <a:endParaRPr lang="cs-CZ"/>
              </a:p>
            </c:txPr>
            <c:showLegendKey val="0"/>
            <c:showVal val="1"/>
            <c:showCatName val="0"/>
            <c:showSerName val="0"/>
            <c:showPercent val="0"/>
            <c:showBubbleSize val="0"/>
            <c:showLeaderLines val="0"/>
          </c:dLbls>
          <c:cat>
            <c:numRef>
              <c:f>List1!$B$1:$S$1</c:f>
              <c:numCache>
                <c:formatCode>General</c:formatCode>
                <c:ptCount val="18"/>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numCache>
            </c:numRef>
          </c:cat>
          <c:val>
            <c:numRef>
              <c:f>List1!$B$2:$S$2</c:f>
              <c:numCache>
                <c:formatCode>General</c:formatCode>
                <c:ptCount val="18"/>
                <c:pt idx="0">
                  <c:v>1</c:v>
                </c:pt>
                <c:pt idx="1">
                  <c:v>5</c:v>
                </c:pt>
                <c:pt idx="2">
                  <c:v>17</c:v>
                </c:pt>
                <c:pt idx="3">
                  <c:v>5</c:v>
                </c:pt>
                <c:pt idx="4">
                  <c:v>12</c:v>
                </c:pt>
                <c:pt idx="5">
                  <c:v>13</c:v>
                </c:pt>
                <c:pt idx="6">
                  <c:v>12</c:v>
                </c:pt>
                <c:pt idx="7">
                  <c:v>21</c:v>
                </c:pt>
                <c:pt idx="8">
                  <c:v>36</c:v>
                </c:pt>
                <c:pt idx="9">
                  <c:v>37</c:v>
                </c:pt>
                <c:pt idx="10">
                  <c:v>35</c:v>
                </c:pt>
                <c:pt idx="11">
                  <c:v>43</c:v>
                </c:pt>
                <c:pt idx="12">
                  <c:v>65</c:v>
                </c:pt>
                <c:pt idx="13">
                  <c:v>99</c:v>
                </c:pt>
                <c:pt idx="14">
                  <c:v>72</c:v>
                </c:pt>
                <c:pt idx="15">
                  <c:v>163</c:v>
                </c:pt>
                <c:pt idx="16">
                  <c:v>258</c:v>
                </c:pt>
                <c:pt idx="17">
                  <c:v>218</c:v>
                </c:pt>
              </c:numCache>
            </c:numRef>
          </c:val>
        </c:ser>
        <c:dLbls>
          <c:showLegendKey val="0"/>
          <c:showVal val="0"/>
          <c:showCatName val="0"/>
          <c:showSerName val="0"/>
          <c:showPercent val="0"/>
          <c:showBubbleSize val="0"/>
        </c:dLbls>
        <c:gapWidth val="150"/>
        <c:axId val="158202368"/>
        <c:axId val="155497536"/>
      </c:barChart>
      <c:catAx>
        <c:axId val="158202368"/>
        <c:scaling>
          <c:orientation val="minMax"/>
        </c:scaling>
        <c:delete val="0"/>
        <c:axPos val="b"/>
        <c:numFmt formatCode="General" sourceLinked="1"/>
        <c:majorTickMark val="out"/>
        <c:minorTickMark val="none"/>
        <c:tickLblPos val="nextTo"/>
        <c:txPr>
          <a:bodyPr/>
          <a:lstStyle/>
          <a:p>
            <a:pPr>
              <a:defRPr sz="1200"/>
            </a:pPr>
            <a:endParaRPr lang="cs-CZ"/>
          </a:p>
        </c:txPr>
        <c:crossAx val="155497536"/>
        <c:crosses val="autoZero"/>
        <c:auto val="1"/>
        <c:lblAlgn val="ctr"/>
        <c:lblOffset val="100"/>
        <c:noMultiLvlLbl val="0"/>
      </c:catAx>
      <c:valAx>
        <c:axId val="155497536"/>
        <c:scaling>
          <c:orientation val="minMax"/>
        </c:scaling>
        <c:delete val="0"/>
        <c:axPos val="l"/>
        <c:majorGridlines/>
        <c:numFmt formatCode="General" sourceLinked="1"/>
        <c:majorTickMark val="out"/>
        <c:minorTickMark val="none"/>
        <c:tickLblPos val="nextTo"/>
        <c:txPr>
          <a:bodyPr/>
          <a:lstStyle/>
          <a:p>
            <a:pPr>
              <a:defRPr sz="1400" b="1"/>
            </a:pPr>
            <a:endParaRPr lang="cs-CZ"/>
          </a:p>
        </c:txPr>
        <c:crossAx val="158202368"/>
        <c:crosses val="autoZero"/>
        <c:crossBetween val="between"/>
      </c:valAx>
      <c:spPr>
        <a:noFill/>
        <a:ln w="25400">
          <a:noFill/>
        </a:ln>
      </c:spPr>
    </c:plotArea>
    <c:legend>
      <c:legendPos val="t"/>
      <c:layout/>
      <c:overlay val="0"/>
      <c:txPr>
        <a:bodyPr/>
        <a:lstStyle/>
        <a:p>
          <a:pPr>
            <a:defRPr sz="1600">
              <a:latin typeface="Arial" panose="020B0604020202020204" pitchFamily="34" charset="0"/>
              <a:cs typeface="Arial" panose="020B0604020202020204" pitchFamily="34" charset="0"/>
            </a:defRPr>
          </a:pPr>
          <a:endParaRPr lang="cs-CZ"/>
        </a:p>
      </c:txPr>
    </c:legend>
    <c:plotVisOnly val="1"/>
    <c:dispBlanksAs val="gap"/>
    <c:showDLblsOverMax val="0"/>
  </c:chart>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575" b="1" i="0" u="none" strike="noStrike" baseline="0">
                <a:solidFill>
                  <a:srgbClr val="000000"/>
                </a:solidFill>
                <a:latin typeface="Arial"/>
                <a:ea typeface="Arial"/>
                <a:cs typeface="Arial"/>
              </a:defRPr>
            </a:pPr>
            <a:r>
              <a:rPr lang="cs-CZ" sz="2000" dirty="0"/>
              <a:t>Hepatitida B, počet onemocnění podle věku, 0-20</a:t>
            </a:r>
            <a:r>
              <a:rPr lang="cs-CZ" sz="2000" baseline="0" dirty="0"/>
              <a:t> let</a:t>
            </a:r>
            <a:r>
              <a:rPr lang="cs-CZ" sz="2000" dirty="0"/>
              <a:t> 
rok  1982,2001, 2006, 2010, 2013</a:t>
            </a:r>
          </a:p>
        </c:rich>
      </c:tx>
      <c:layout>
        <c:manualLayout>
          <c:xMode val="edge"/>
          <c:yMode val="edge"/>
          <c:x val="0.31378874278133051"/>
          <c:y val="2.4138054588162872E-2"/>
        </c:manualLayout>
      </c:layout>
      <c:overlay val="0"/>
      <c:spPr>
        <a:noFill/>
        <a:ln w="25400">
          <a:noFill/>
        </a:ln>
      </c:spPr>
    </c:title>
    <c:autoTitleDeleted val="0"/>
    <c:view3D>
      <c:rotX val="13"/>
      <c:hPercent val="100"/>
      <c:rotY val="345"/>
      <c:depthPercent val="250"/>
      <c:rAngAx val="0"/>
      <c:perspective val="30"/>
    </c:view3D>
    <c:floor>
      <c:thickness val="0"/>
      <c:spPr>
        <a:solidFill>
          <a:srgbClr val="C0C0C0"/>
        </a:solidFill>
        <a:ln w="3175">
          <a:solidFill>
            <a:srgbClr val="000000"/>
          </a:solidFill>
          <a:prstDash val="solid"/>
        </a:ln>
      </c:spPr>
    </c:floor>
    <c:sideWall>
      <c:thickness val="0"/>
      <c:spPr>
        <a:solidFill>
          <a:srgbClr val="C0C0C0"/>
        </a:solidFill>
        <a:ln w="12700">
          <a:solidFill>
            <a:srgbClr val="808080"/>
          </a:solidFill>
          <a:prstDash val="solid"/>
        </a:ln>
      </c:spPr>
    </c:sideWall>
    <c:backWall>
      <c:thickness val="0"/>
      <c:spPr>
        <a:solidFill>
          <a:srgbClr val="C0C0C0"/>
        </a:solidFill>
        <a:ln w="12700">
          <a:solidFill>
            <a:srgbClr val="808080"/>
          </a:solidFill>
          <a:prstDash val="solid"/>
        </a:ln>
      </c:spPr>
    </c:backWall>
    <c:plotArea>
      <c:layout>
        <c:manualLayout>
          <c:layoutTarget val="inner"/>
          <c:xMode val="edge"/>
          <c:yMode val="edge"/>
          <c:x val="0.26533919212409252"/>
          <c:y val="0.13210230860456387"/>
          <c:w val="0.48572350304677214"/>
          <c:h val="0.72878008078911827"/>
        </c:manualLayout>
      </c:layout>
      <c:bar3DChart>
        <c:barDir val="col"/>
        <c:grouping val="standard"/>
        <c:varyColors val="0"/>
        <c:ser>
          <c:idx val="0"/>
          <c:order val="0"/>
          <c:tx>
            <c:strRef>
              <c:f>'[Graf v aplikaci Microsoft PowerPoint]tabulka'!$B$5</c:f>
              <c:strCache>
                <c:ptCount val="1"/>
                <c:pt idx="0">
                  <c:v>1982</c:v>
                </c:pt>
              </c:strCache>
            </c:strRef>
          </c:tx>
          <c:spPr>
            <a:solidFill>
              <a:srgbClr val="FFFF00"/>
            </a:solidFill>
          </c:spPr>
          <c:invertIfNegative val="0"/>
          <c:cat>
            <c:numRef>
              <c:f>'[Graf v aplikaci Microsoft PowerPoint]tabulka'!$A$6:$A$26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'[Graf v aplikaci Microsoft PowerPoint]tabulka'!$B$6:$B$26</c:f>
              <c:numCache>
                <c:formatCode>General</c:formatCode>
                <c:ptCount val="21"/>
                <c:pt idx="0">
                  <c:v>11</c:v>
                </c:pt>
                <c:pt idx="1">
                  <c:v>7</c:v>
                </c:pt>
                <c:pt idx="2">
                  <c:v>12</c:v>
                </c:pt>
                <c:pt idx="3">
                  <c:v>10</c:v>
                </c:pt>
                <c:pt idx="4">
                  <c:v>9</c:v>
                </c:pt>
                <c:pt idx="5">
                  <c:v>14</c:v>
                </c:pt>
                <c:pt idx="6">
                  <c:v>10</c:v>
                </c:pt>
                <c:pt idx="7">
                  <c:v>8</c:v>
                </c:pt>
                <c:pt idx="8">
                  <c:v>12</c:v>
                </c:pt>
                <c:pt idx="9">
                  <c:v>7</c:v>
                </c:pt>
                <c:pt idx="10">
                  <c:v>11</c:v>
                </c:pt>
                <c:pt idx="11">
                  <c:v>6</c:v>
                </c:pt>
                <c:pt idx="12">
                  <c:v>5</c:v>
                </c:pt>
                <c:pt idx="13">
                  <c:v>10</c:v>
                </c:pt>
                <c:pt idx="14">
                  <c:v>8</c:v>
                </c:pt>
                <c:pt idx="15">
                  <c:v>15</c:v>
                </c:pt>
                <c:pt idx="16">
                  <c:v>10</c:v>
                </c:pt>
                <c:pt idx="17">
                  <c:v>22</c:v>
                </c:pt>
                <c:pt idx="18">
                  <c:v>31</c:v>
                </c:pt>
                <c:pt idx="19">
                  <c:v>42</c:v>
                </c:pt>
                <c:pt idx="20">
                  <c:v>43</c:v>
                </c:pt>
              </c:numCache>
            </c:numRef>
          </c:val>
        </c:ser>
        <c:ser>
          <c:idx val="1"/>
          <c:order val="1"/>
          <c:tx>
            <c:strRef>
              <c:f>'[Graf v aplikaci Microsoft PowerPoint]tabulka'!$U$5</c:f>
              <c:strCache>
                <c:ptCount val="1"/>
                <c:pt idx="0">
                  <c:v>2001</c:v>
                </c:pt>
              </c:strCache>
            </c:strRef>
          </c:tx>
          <c:spPr>
            <a:solidFill>
              <a:srgbClr val="FFC000"/>
            </a:solidFill>
          </c:spPr>
          <c:invertIfNegative val="0"/>
          <c:cat>
            <c:numRef>
              <c:f>'[Graf v aplikaci Microsoft PowerPoint]tabulka'!$A$6:$A$26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'[Graf v aplikaci Microsoft PowerPoint]tabulka'!$U$6:$U$26</c:f>
              <c:numCache>
                <c:formatCode>General</c:formatCode>
                <c:ptCount val="21"/>
                <c:pt idx="0">
                  <c:v>1</c:v>
                </c:pt>
                <c:pt idx="1">
                  <c:v>0</c:v>
                </c:pt>
                <c:pt idx="2">
                  <c:v>1</c:v>
                </c:pt>
                <c:pt idx="3">
                  <c:v>0</c:v>
                </c:pt>
                <c:pt idx="4">
                  <c:v>0</c:v>
                </c:pt>
                <c:pt idx="5">
                  <c:v>0</c:v>
                </c:pt>
                <c:pt idx="6">
                  <c:v>0</c:v>
                </c:pt>
                <c:pt idx="7">
                  <c:v>1</c:v>
                </c:pt>
                <c:pt idx="8">
                  <c:v>0</c:v>
                </c:pt>
                <c:pt idx="9">
                  <c:v>1</c:v>
                </c:pt>
                <c:pt idx="10">
                  <c:v>0</c:v>
                </c:pt>
                <c:pt idx="11">
                  <c:v>0</c:v>
                </c:pt>
                <c:pt idx="12">
                  <c:v>1</c:v>
                </c:pt>
                <c:pt idx="13">
                  <c:v>2</c:v>
                </c:pt>
                <c:pt idx="14">
                  <c:v>1</c:v>
                </c:pt>
                <c:pt idx="15">
                  <c:v>5</c:v>
                </c:pt>
                <c:pt idx="16">
                  <c:v>8</c:v>
                </c:pt>
                <c:pt idx="17">
                  <c:v>13</c:v>
                </c:pt>
                <c:pt idx="18">
                  <c:v>22</c:v>
                </c:pt>
                <c:pt idx="19">
                  <c:v>18</c:v>
                </c:pt>
                <c:pt idx="20">
                  <c:v>31</c:v>
                </c:pt>
              </c:numCache>
            </c:numRef>
          </c:val>
        </c:ser>
        <c:ser>
          <c:idx val="2"/>
          <c:order val="2"/>
          <c:tx>
            <c:strRef>
              <c:f>'[Graf v aplikaci Microsoft PowerPoint]tabulka'!$Z$5</c:f>
              <c:strCache>
                <c:ptCount val="1"/>
                <c:pt idx="0">
                  <c:v>2006</c:v>
                </c:pt>
              </c:strCache>
            </c:strRef>
          </c:tx>
          <c:spPr>
            <a:solidFill>
              <a:srgbClr val="00B050"/>
            </a:solidFill>
          </c:spPr>
          <c:invertIfNegative val="0"/>
          <c:cat>
            <c:numRef>
              <c:f>'[Graf v aplikaci Microsoft PowerPoint]tabulka'!$A$6:$A$26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'[Graf v aplikaci Microsoft PowerPoint]tabulka'!$Z$6:$Z$26</c:f>
              <c:numCache>
                <c:formatCode>General</c:formatCode>
                <c:ptCount val="21"/>
                <c:pt idx="0">
                  <c:v>0</c:v>
                </c:pt>
                <c:pt idx="1">
                  <c:v>0</c:v>
                </c:pt>
                <c:pt idx="2">
                  <c:v>0</c:v>
                </c:pt>
                <c:pt idx="3">
                  <c:v>0</c:v>
                </c:pt>
                <c:pt idx="4">
                  <c:v>0</c:v>
                </c:pt>
                <c:pt idx="5">
                  <c:v>0</c:v>
                </c:pt>
                <c:pt idx="6">
                  <c:v>0</c:v>
                </c:pt>
                <c:pt idx="7">
                  <c:v>1</c:v>
                </c:pt>
                <c:pt idx="8">
                  <c:v>0</c:v>
                </c:pt>
                <c:pt idx="9">
                  <c:v>0</c:v>
                </c:pt>
                <c:pt idx="10">
                  <c:v>1</c:v>
                </c:pt>
                <c:pt idx="11">
                  <c:v>0</c:v>
                </c:pt>
                <c:pt idx="12">
                  <c:v>0</c:v>
                </c:pt>
                <c:pt idx="13">
                  <c:v>0</c:v>
                </c:pt>
                <c:pt idx="14">
                  <c:v>0</c:v>
                </c:pt>
                <c:pt idx="15">
                  <c:v>0</c:v>
                </c:pt>
                <c:pt idx="16">
                  <c:v>2</c:v>
                </c:pt>
                <c:pt idx="17">
                  <c:v>4</c:v>
                </c:pt>
                <c:pt idx="18">
                  <c:v>9</c:v>
                </c:pt>
                <c:pt idx="19">
                  <c:v>11</c:v>
                </c:pt>
                <c:pt idx="20">
                  <c:v>18</c:v>
                </c:pt>
              </c:numCache>
            </c:numRef>
          </c:val>
        </c:ser>
        <c:ser>
          <c:idx val="3"/>
          <c:order val="3"/>
          <c:tx>
            <c:strRef>
              <c:f>'[Graf v aplikaci Microsoft PowerPoint]tabulka'!$AD$5</c:f>
              <c:strCache>
                <c:ptCount val="1"/>
                <c:pt idx="0">
                  <c:v>2010</c:v>
                </c:pt>
              </c:strCache>
            </c:strRef>
          </c:tx>
          <c:invertIfNegative val="0"/>
          <c:cat>
            <c:numRef>
              <c:f>'[Graf v aplikaci Microsoft PowerPoint]tabulka'!$A$6:$A$26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'[Graf v aplikaci Microsoft PowerPoint]tabulka'!$AD$6:$AD$26</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4"/>
          <c:order val="4"/>
          <c:tx>
            <c:strRef>
              <c:f>'[Graf v aplikaci Microsoft PowerPoint]tabulka'!$AE$5</c:f>
              <c:strCache>
                <c:ptCount val="1"/>
                <c:pt idx="0">
                  <c:v>2013</c:v>
                </c:pt>
              </c:strCache>
            </c:strRef>
          </c:tx>
          <c:spPr>
            <a:solidFill>
              <a:srgbClr val="FF6600"/>
            </a:solidFill>
          </c:spPr>
          <c:invertIfNegative val="0"/>
          <c:cat>
            <c:numRef>
              <c:f>'[Graf v aplikaci Microsoft PowerPoint]tabulka'!$A$6:$A$26</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cat>
          <c:val>
            <c:numRef>
              <c:f>'[Graf v aplikaci Microsoft PowerPoint]tabulka'!$AE$6:$AE$26</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c:v>
                </c:pt>
              </c:numCache>
            </c:numRef>
          </c:val>
        </c:ser>
        <c:dLbls>
          <c:showLegendKey val="0"/>
          <c:showVal val="0"/>
          <c:showCatName val="0"/>
          <c:showSerName val="0"/>
          <c:showPercent val="0"/>
          <c:showBubbleSize val="0"/>
        </c:dLbls>
        <c:gapWidth val="50"/>
        <c:gapDepth val="250"/>
        <c:shape val="box"/>
        <c:axId val="150337024"/>
        <c:axId val="152533760"/>
        <c:axId val="152882304"/>
      </c:bar3DChart>
      <c:catAx>
        <c:axId val="150337024"/>
        <c:scaling>
          <c:orientation val="minMax"/>
        </c:scaling>
        <c:delete val="0"/>
        <c:axPos val="b"/>
        <c:title>
          <c:tx>
            <c:rich>
              <a:bodyPr/>
              <a:lstStyle/>
              <a:p>
                <a:pPr>
                  <a:defRPr sz="1175" b="1" i="0" u="none" strike="noStrike" baseline="0">
                    <a:solidFill>
                      <a:srgbClr val="000000"/>
                    </a:solidFill>
                    <a:latin typeface="Arial"/>
                    <a:ea typeface="Arial"/>
                    <a:cs typeface="Arial"/>
                  </a:defRPr>
                </a:pPr>
                <a:r>
                  <a:rPr lang="cs-CZ" sz="1600" dirty="0"/>
                  <a:t>věk v letech</a:t>
                </a:r>
              </a:p>
            </c:rich>
          </c:tx>
          <c:layout>
            <c:manualLayout>
              <c:xMode val="edge"/>
              <c:yMode val="edge"/>
              <c:x val="0.56197264271115055"/>
              <c:y val="0.82852107277893072"/>
            </c:manualLayout>
          </c:layout>
          <c:overlay val="0"/>
          <c:spPr>
            <a:noFill/>
            <a:ln w="25400">
              <a:noFill/>
            </a:ln>
          </c:spPr>
        </c:title>
        <c:numFmt formatCode="General" sourceLinked="1"/>
        <c:majorTickMark val="out"/>
        <c:minorTickMark val="none"/>
        <c:tickLblPos val="low"/>
        <c:spPr>
          <a:ln w="3175">
            <a:solidFill>
              <a:srgbClr val="000000"/>
            </a:solidFill>
            <a:prstDash val="solid"/>
          </a:ln>
        </c:spPr>
        <c:txPr>
          <a:bodyPr rot="0" vert="horz"/>
          <a:lstStyle/>
          <a:p>
            <a:pPr>
              <a:defRPr sz="1175" b="1" i="0" u="none" strike="noStrike" baseline="0">
                <a:solidFill>
                  <a:srgbClr val="000000"/>
                </a:solidFill>
                <a:latin typeface="Arial"/>
                <a:ea typeface="Arial"/>
                <a:cs typeface="Arial"/>
              </a:defRPr>
            </a:pPr>
            <a:endParaRPr lang="cs-CZ"/>
          </a:p>
        </c:txPr>
        <c:crossAx val="152533760"/>
        <c:crosses val="autoZero"/>
        <c:auto val="1"/>
        <c:lblAlgn val="ctr"/>
        <c:lblOffset val="100"/>
        <c:tickLblSkip val="1"/>
        <c:tickMarkSkip val="1"/>
        <c:noMultiLvlLbl val="1"/>
      </c:catAx>
      <c:valAx>
        <c:axId val="152533760"/>
        <c:scaling>
          <c:orientation val="minMax"/>
        </c:scaling>
        <c:delete val="0"/>
        <c:axPos val="r"/>
        <c:majorGridlines>
          <c:spPr>
            <a:ln w="3175">
              <a:solidFill>
                <a:srgbClr val="000000"/>
              </a:solidFill>
              <a:prstDash val="solid"/>
            </a:ln>
          </c:spPr>
        </c:majorGridlines>
        <c:title>
          <c:tx>
            <c:rich>
              <a:bodyPr/>
              <a:lstStyle/>
              <a:p>
                <a:pPr>
                  <a:defRPr sz="1175" b="1" i="0" u="none" strike="noStrike" baseline="0">
                    <a:solidFill>
                      <a:srgbClr val="000000"/>
                    </a:solidFill>
                    <a:latin typeface="Arial"/>
                    <a:ea typeface="Arial"/>
                    <a:cs typeface="Arial"/>
                  </a:defRPr>
                </a:pPr>
                <a:r>
                  <a:rPr lang="cs-CZ"/>
                  <a:t>počet</a:t>
                </a:r>
              </a:p>
            </c:rich>
          </c:tx>
          <c:layout>
            <c:manualLayout>
              <c:xMode val="edge"/>
              <c:yMode val="edge"/>
              <c:x val="0.8979166666666667"/>
              <c:y val="0.45748299319727892"/>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175" b="1" i="0" u="none" strike="noStrike" baseline="0">
                <a:solidFill>
                  <a:srgbClr val="000000"/>
                </a:solidFill>
                <a:latin typeface="Arial"/>
                <a:ea typeface="Arial"/>
                <a:cs typeface="Arial"/>
              </a:defRPr>
            </a:pPr>
            <a:endParaRPr lang="cs-CZ"/>
          </a:p>
        </c:txPr>
        <c:crossAx val="150337024"/>
        <c:crosses val="max"/>
        <c:crossBetween val="between"/>
      </c:valAx>
      <c:serAx>
        <c:axId val="152882304"/>
        <c:scaling>
          <c:orientation val="maxMin"/>
        </c:scaling>
        <c:delete val="0"/>
        <c:axPos val="b"/>
        <c:title>
          <c:tx>
            <c:rich>
              <a:bodyPr/>
              <a:lstStyle/>
              <a:p>
                <a:pPr>
                  <a:defRPr sz="1175" b="1" i="0" u="none" strike="noStrike" baseline="0">
                    <a:solidFill>
                      <a:srgbClr val="000000"/>
                    </a:solidFill>
                    <a:latin typeface="Arial"/>
                    <a:ea typeface="Arial"/>
                    <a:cs typeface="Arial"/>
                  </a:defRPr>
                </a:pPr>
                <a:r>
                  <a:rPr lang="cs-CZ" sz="1400" dirty="0"/>
                  <a:t>rok</a:t>
                </a:r>
              </a:p>
            </c:rich>
          </c:tx>
          <c:layout>
            <c:manualLayout>
              <c:xMode val="edge"/>
              <c:yMode val="edge"/>
              <c:x val="0.26012797242497482"/>
              <c:y val="0.72330123462736506"/>
            </c:manualLayout>
          </c:layout>
          <c:overlay val="0"/>
          <c:spPr>
            <a:noFill/>
            <a:ln w="25400">
              <a:noFill/>
            </a:ln>
          </c:spPr>
        </c:title>
        <c:numFmt formatCode="General" sourceLinked="1"/>
        <c:majorTickMark val="out"/>
        <c:minorTickMark val="none"/>
        <c:tickLblPos val="low"/>
        <c:spPr>
          <a:ln w="3175">
            <a:solidFill>
              <a:srgbClr val="000000"/>
            </a:solidFill>
            <a:prstDash val="solid"/>
          </a:ln>
        </c:spPr>
        <c:txPr>
          <a:bodyPr rot="0" vert="horz"/>
          <a:lstStyle/>
          <a:p>
            <a:pPr>
              <a:defRPr sz="1175" b="1" i="0" u="none" strike="noStrike" baseline="0">
                <a:solidFill>
                  <a:srgbClr val="000000"/>
                </a:solidFill>
                <a:latin typeface="Arial"/>
                <a:ea typeface="Arial"/>
                <a:cs typeface="Arial"/>
              </a:defRPr>
            </a:pPr>
            <a:endParaRPr lang="cs-CZ"/>
          </a:p>
        </c:txPr>
        <c:crossAx val="152533760"/>
        <c:crosses val="autoZero"/>
        <c:tickLblSkip val="1"/>
        <c:tickMarkSkip val="1"/>
      </c:serAx>
      <c:spPr>
        <a:noFill/>
        <a:ln w="25400">
          <a:noFill/>
        </a:ln>
      </c:spPr>
    </c:plotArea>
    <c:plotVisOnly val="1"/>
    <c:dispBlanksAs val="gap"/>
    <c:showDLblsOverMax val="0"/>
  </c:chart>
  <c:spPr>
    <a:noFill/>
    <a:ln w="3175">
      <a:solidFill>
        <a:srgbClr val="000000"/>
      </a:solidFill>
      <a:prstDash val="solid"/>
    </a:ln>
  </c:spPr>
  <c:txPr>
    <a:bodyPr/>
    <a:lstStyle/>
    <a:p>
      <a:pPr>
        <a:defRPr sz="1175" b="1" i="0" u="none" strike="noStrike" baseline="0">
          <a:solidFill>
            <a:srgbClr val="000000"/>
          </a:solidFill>
          <a:latin typeface="Arial"/>
          <a:ea typeface="Arial"/>
          <a:cs typeface="Arial"/>
        </a:defRPr>
      </a:pPr>
      <a:endParaRPr lang="cs-CZ"/>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2160" b="1" i="0" u="none" strike="noStrike" kern="1200" baseline="0">
                <a:solidFill>
                  <a:srgbClr val="000000"/>
                </a:solidFill>
                <a:latin typeface="+mn-lt"/>
                <a:ea typeface="+mn-ea"/>
                <a:cs typeface="+mn-cs"/>
              </a:defRPr>
            </a:pPr>
            <a:r>
              <a:rPr lang="cs-CZ" sz="2400" b="1" i="0" baseline="0" dirty="0" smtClean="0">
                <a:effectLst/>
              </a:rPr>
              <a:t>Virová hepatitida B, ČR, 1976-2013,</a:t>
            </a:r>
            <a:br>
              <a:rPr lang="cs-CZ" sz="2400" b="1" i="0" baseline="0" dirty="0" smtClean="0">
                <a:effectLst/>
              </a:rPr>
            </a:br>
            <a:r>
              <a:rPr lang="cs-CZ" sz="2400" b="1" i="0" baseline="0" dirty="0" smtClean="0">
                <a:effectLst/>
              </a:rPr>
              <a:t>nemocnost na 100 000 obyvatel</a:t>
            </a:r>
            <a:endParaRPr lang="cs-CZ" sz="2400" dirty="0" smtClean="0">
              <a:effectLst/>
            </a:endParaRPr>
          </a:p>
        </c:rich>
      </c:tx>
      <c:layout/>
      <c:overlay val="0"/>
    </c:title>
    <c:autoTitleDeleted val="0"/>
    <c:plotArea>
      <c:layout/>
      <c:lineChart>
        <c:grouping val="standard"/>
        <c:varyColors val="0"/>
        <c:ser>
          <c:idx val="1"/>
          <c:order val="0"/>
          <c:tx>
            <c:strRef>
              <c:f>'[Graf 2 v aplikaci Microsoft PowerPoint]Sheet1'!$B$1</c:f>
              <c:strCache>
                <c:ptCount val="1"/>
                <c:pt idx="0">
                  <c:v>incidence VHB</c:v>
                </c:pt>
              </c:strCache>
            </c:strRef>
          </c:tx>
          <c:spPr>
            <a:ln>
              <a:solidFill>
                <a:srgbClr val="FF0000"/>
              </a:solidFill>
            </a:ln>
          </c:spPr>
          <c:marker>
            <c:symbol val="circle"/>
            <c:size val="10"/>
            <c:spPr>
              <a:solidFill>
                <a:srgbClr val="FF0000"/>
              </a:solidFill>
              <a:ln>
                <a:solidFill>
                  <a:srgbClr val="FFFF00"/>
                </a:solidFill>
              </a:ln>
            </c:spPr>
          </c:marker>
          <c:cat>
            <c:numRef>
              <c:f>'[Graf 2 v aplikaci Microsoft PowerPoint]Sheet1'!$A$2:$A$39</c:f>
              <c:numCache>
                <c:formatCode>General</c:formatCode>
                <c:ptCount val="38"/>
                <c:pt idx="0">
                  <c:v>1976</c:v>
                </c:pt>
                <c:pt idx="1">
                  <c:v>1977</c:v>
                </c:pt>
                <c:pt idx="2">
                  <c:v>1978</c:v>
                </c:pt>
                <c:pt idx="3">
                  <c:v>1979</c:v>
                </c:pt>
                <c:pt idx="4">
                  <c:v>1980</c:v>
                </c:pt>
                <c:pt idx="5">
                  <c:v>1981</c:v>
                </c:pt>
                <c:pt idx="6">
                  <c:v>1982</c:v>
                </c:pt>
                <c:pt idx="7">
                  <c:v>1983</c:v>
                </c:pt>
                <c:pt idx="8">
                  <c:v>1984</c:v>
                </c:pt>
                <c:pt idx="9">
                  <c:v>1985</c:v>
                </c:pt>
                <c:pt idx="10">
                  <c:v>1986</c:v>
                </c:pt>
                <c:pt idx="11">
                  <c:v>1987</c:v>
                </c:pt>
                <c:pt idx="12">
                  <c:v>1988</c:v>
                </c:pt>
                <c:pt idx="13">
                  <c:v>1989</c:v>
                </c:pt>
                <c:pt idx="14">
                  <c:v>1990</c:v>
                </c:pt>
                <c:pt idx="15">
                  <c:v>1991</c:v>
                </c:pt>
                <c:pt idx="16">
                  <c:v>1992</c:v>
                </c:pt>
                <c:pt idx="17">
                  <c:v>1993</c:v>
                </c:pt>
                <c:pt idx="18">
                  <c:v>1994</c:v>
                </c:pt>
                <c:pt idx="19">
                  <c:v>1995</c:v>
                </c:pt>
                <c:pt idx="20">
                  <c:v>1996</c:v>
                </c:pt>
                <c:pt idx="21">
                  <c:v>1997</c:v>
                </c:pt>
                <c:pt idx="22">
                  <c:v>1998</c:v>
                </c:pt>
                <c:pt idx="23">
                  <c:v>1999</c:v>
                </c:pt>
                <c:pt idx="24">
                  <c:v>2000</c:v>
                </c:pt>
                <c:pt idx="25">
                  <c:v>2001</c:v>
                </c:pt>
                <c:pt idx="26">
                  <c:v>2002</c:v>
                </c:pt>
                <c:pt idx="27">
                  <c:v>2003</c:v>
                </c:pt>
                <c:pt idx="28">
                  <c:v>2004</c:v>
                </c:pt>
                <c:pt idx="29">
                  <c:v>2005</c:v>
                </c:pt>
                <c:pt idx="30">
                  <c:v>2006</c:v>
                </c:pt>
                <c:pt idx="31">
                  <c:v>2007</c:v>
                </c:pt>
                <c:pt idx="32">
                  <c:v>2008</c:v>
                </c:pt>
                <c:pt idx="33">
                  <c:v>2009</c:v>
                </c:pt>
                <c:pt idx="34">
                  <c:v>2010</c:v>
                </c:pt>
                <c:pt idx="35">
                  <c:v>2011</c:v>
                </c:pt>
                <c:pt idx="36">
                  <c:v>2012</c:v>
                </c:pt>
                <c:pt idx="37">
                  <c:v>2013</c:v>
                </c:pt>
              </c:numCache>
            </c:numRef>
          </c:cat>
          <c:val>
            <c:numRef>
              <c:f>'[Graf 2 v aplikaci Microsoft PowerPoint]Sheet1'!$B$2:$B$39</c:f>
              <c:numCache>
                <c:formatCode>General</c:formatCode>
                <c:ptCount val="38"/>
                <c:pt idx="0">
                  <c:v>28.63</c:v>
                </c:pt>
                <c:pt idx="1">
                  <c:v>27.54</c:v>
                </c:pt>
                <c:pt idx="2">
                  <c:v>24.94</c:v>
                </c:pt>
                <c:pt idx="3">
                  <c:v>23.77</c:v>
                </c:pt>
                <c:pt idx="4">
                  <c:v>23.23</c:v>
                </c:pt>
                <c:pt idx="5">
                  <c:v>24.42</c:v>
                </c:pt>
                <c:pt idx="6">
                  <c:v>24.88</c:v>
                </c:pt>
                <c:pt idx="7">
                  <c:v>25.77</c:v>
                </c:pt>
                <c:pt idx="8">
                  <c:v>24.9</c:v>
                </c:pt>
                <c:pt idx="9">
                  <c:v>23.58</c:v>
                </c:pt>
                <c:pt idx="10">
                  <c:v>20.75</c:v>
                </c:pt>
                <c:pt idx="11">
                  <c:v>17.989999999999998</c:v>
                </c:pt>
                <c:pt idx="12">
                  <c:v>17.54</c:v>
                </c:pt>
                <c:pt idx="13">
                  <c:v>14.4</c:v>
                </c:pt>
                <c:pt idx="14">
                  <c:v>11.66</c:v>
                </c:pt>
                <c:pt idx="15">
                  <c:v>9.3000000000000007</c:v>
                </c:pt>
                <c:pt idx="16">
                  <c:v>8.1300000000000008</c:v>
                </c:pt>
                <c:pt idx="17">
                  <c:v>7.29</c:v>
                </c:pt>
                <c:pt idx="18">
                  <c:v>6.87</c:v>
                </c:pt>
                <c:pt idx="19">
                  <c:v>5.85</c:v>
                </c:pt>
                <c:pt idx="20">
                  <c:v>6.59</c:v>
                </c:pt>
                <c:pt idx="21">
                  <c:v>5.47</c:v>
                </c:pt>
                <c:pt idx="22">
                  <c:v>5.59</c:v>
                </c:pt>
                <c:pt idx="23">
                  <c:v>6.19</c:v>
                </c:pt>
                <c:pt idx="24">
                  <c:v>5.88</c:v>
                </c:pt>
                <c:pt idx="25">
                  <c:v>4.4400000000000004</c:v>
                </c:pt>
                <c:pt idx="26">
                  <c:v>4.01</c:v>
                </c:pt>
                <c:pt idx="27">
                  <c:v>3.63</c:v>
                </c:pt>
                <c:pt idx="28">
                  <c:v>3.8</c:v>
                </c:pt>
                <c:pt idx="29">
                  <c:v>3.53</c:v>
                </c:pt>
                <c:pt idx="30">
                  <c:v>2.99</c:v>
                </c:pt>
                <c:pt idx="31">
                  <c:v>2.99</c:v>
                </c:pt>
                <c:pt idx="32">
                  <c:v>2.95</c:v>
                </c:pt>
                <c:pt idx="33">
                  <c:v>2.4</c:v>
                </c:pt>
                <c:pt idx="34">
                  <c:v>2.2999999999999998</c:v>
                </c:pt>
                <c:pt idx="35">
                  <c:v>1.8</c:v>
                </c:pt>
                <c:pt idx="36">
                  <c:v>1.5</c:v>
                </c:pt>
                <c:pt idx="37">
                  <c:v>1.3</c:v>
                </c:pt>
              </c:numCache>
            </c:numRef>
          </c:val>
          <c:smooth val="0"/>
        </c:ser>
        <c:dLbls>
          <c:showLegendKey val="0"/>
          <c:showVal val="0"/>
          <c:showCatName val="0"/>
          <c:showSerName val="0"/>
          <c:showPercent val="0"/>
          <c:showBubbleSize val="0"/>
        </c:dLbls>
        <c:marker val="1"/>
        <c:smooth val="0"/>
        <c:axId val="113365504"/>
        <c:axId val="76180864"/>
      </c:lineChart>
      <c:catAx>
        <c:axId val="113365504"/>
        <c:scaling>
          <c:orientation val="minMax"/>
        </c:scaling>
        <c:delete val="0"/>
        <c:axPos val="b"/>
        <c:numFmt formatCode="General" sourceLinked="1"/>
        <c:majorTickMark val="out"/>
        <c:minorTickMark val="none"/>
        <c:tickLblPos val="nextTo"/>
        <c:txPr>
          <a:bodyPr/>
          <a:lstStyle/>
          <a:p>
            <a:pPr>
              <a:defRPr sz="1390" baseline="0"/>
            </a:pPr>
            <a:endParaRPr lang="cs-CZ"/>
          </a:p>
        </c:txPr>
        <c:crossAx val="76180864"/>
        <c:crosses val="autoZero"/>
        <c:auto val="1"/>
        <c:lblAlgn val="ctr"/>
        <c:lblOffset val="100"/>
        <c:noMultiLvlLbl val="0"/>
      </c:catAx>
      <c:valAx>
        <c:axId val="76180864"/>
        <c:scaling>
          <c:orientation val="minMax"/>
        </c:scaling>
        <c:delete val="0"/>
        <c:axPos val="l"/>
        <c:majorGridlines/>
        <c:numFmt formatCode="General" sourceLinked="1"/>
        <c:majorTickMark val="out"/>
        <c:minorTickMark val="none"/>
        <c:tickLblPos val="nextTo"/>
        <c:crossAx val="113365504"/>
        <c:crosses val="autoZero"/>
        <c:crossBetween val="between"/>
      </c:valAx>
      <c:spPr>
        <a:noFill/>
      </c:spPr>
    </c:plotArea>
    <c:legend>
      <c:legendPos val="t"/>
      <c:layout/>
      <c:overlay val="0"/>
    </c:legend>
    <c:plotVisOnly val="1"/>
    <c:dispBlanksAs val="gap"/>
    <c:showDLblsOverMax val="0"/>
  </c:chart>
  <c:txPr>
    <a:bodyPr/>
    <a:lstStyle/>
    <a:p>
      <a:pPr>
        <a:defRPr sz="1800"/>
      </a:pPr>
      <a:endParaRPr lang="cs-CZ"/>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0"/>
      <c:hPercent val="80"/>
      <c:rotY val="340"/>
      <c:depthPercent val="130"/>
      <c:rAngAx val="0"/>
      <c:perspective val="70"/>
    </c:view3D>
    <c:floor>
      <c:thickness val="0"/>
      <c:spPr>
        <a:solidFill>
          <a:srgbClr val="C0C0C0"/>
        </a:solidFill>
        <a:ln w="3175">
          <a:solidFill>
            <a:srgbClr val="000000"/>
          </a:solidFill>
          <a:prstDash val="solid"/>
        </a:ln>
      </c:spPr>
    </c:floor>
    <c:sideWall>
      <c:thickness val="0"/>
      <c:spPr>
        <a:solidFill>
          <a:srgbClr val="C0C0C0"/>
        </a:solidFill>
        <a:ln w="12700">
          <a:solidFill>
            <a:srgbClr val="808080"/>
          </a:solidFill>
          <a:prstDash val="solid"/>
        </a:ln>
      </c:spPr>
    </c:sideWall>
    <c:backWall>
      <c:thickness val="0"/>
      <c:spPr>
        <a:solidFill>
          <a:srgbClr val="C0C0C0"/>
        </a:solidFill>
        <a:ln w="12700">
          <a:solidFill>
            <a:srgbClr val="808080"/>
          </a:solidFill>
          <a:prstDash val="solid"/>
        </a:ln>
      </c:spPr>
    </c:backWall>
    <c:plotArea>
      <c:layout>
        <c:manualLayout>
          <c:layoutTarget val="inner"/>
          <c:xMode val="edge"/>
          <c:yMode val="edge"/>
          <c:x val="5.2609423312189117E-2"/>
          <c:y val="0.10848027292319277"/>
          <c:w val="0.84062500000000007"/>
          <c:h val="0.79807316719306276"/>
        </c:manualLayout>
      </c:layout>
      <c:area3DChart>
        <c:grouping val="standard"/>
        <c:varyColors val="0"/>
        <c:ser>
          <c:idx val="1"/>
          <c:order val="0"/>
          <c:tx>
            <c:strRef>
              <c:f>'[Graf v aplikaci Microsoft PowerPoint]výběr'!$B$48</c:f>
              <c:strCache>
                <c:ptCount val="1"/>
                <c:pt idx="0">
                  <c:v>průměr 87-91</c:v>
                </c:pt>
              </c:strCache>
            </c:strRef>
          </c:tx>
          <c:spPr>
            <a:solidFill>
              <a:srgbClr val="993366"/>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PowerPoint]výběr'!$C$48:$U$48</c:f>
              <c:numCache>
                <c:formatCode>General</c:formatCode>
                <c:ptCount val="19"/>
                <c:pt idx="0">
                  <c:v>4.6340000000000003</c:v>
                </c:pt>
                <c:pt idx="1">
                  <c:v>3.0460000000000003</c:v>
                </c:pt>
                <c:pt idx="2">
                  <c:v>4.33</c:v>
                </c:pt>
                <c:pt idx="3">
                  <c:v>3.4079999999999999</c:v>
                </c:pt>
                <c:pt idx="4">
                  <c:v>10.916000000000002</c:v>
                </c:pt>
                <c:pt idx="5">
                  <c:v>15.298000000000002</c:v>
                </c:pt>
                <c:pt idx="6">
                  <c:v>13.618</c:v>
                </c:pt>
                <c:pt idx="7">
                  <c:v>12.633999999999999</c:v>
                </c:pt>
                <c:pt idx="8">
                  <c:v>12.497999999999999</c:v>
                </c:pt>
                <c:pt idx="9">
                  <c:v>14.49</c:v>
                </c:pt>
                <c:pt idx="10">
                  <c:v>16.757999999999999</c:v>
                </c:pt>
                <c:pt idx="11">
                  <c:v>19.178000000000001</c:v>
                </c:pt>
                <c:pt idx="12">
                  <c:v>23.086000000000002</c:v>
                </c:pt>
                <c:pt idx="13">
                  <c:v>25.91</c:v>
                </c:pt>
                <c:pt idx="14">
                  <c:v>28.377999999999997</c:v>
                </c:pt>
                <c:pt idx="15">
                  <c:v>25.853999999999996</c:v>
                </c:pt>
                <c:pt idx="16">
                  <c:v>26.122000000000003</c:v>
                </c:pt>
                <c:pt idx="17">
                  <c:v>20.907999999999998</c:v>
                </c:pt>
                <c:pt idx="18">
                  <c:v>12.272</c:v>
                </c:pt>
              </c:numCache>
            </c:numRef>
          </c:val>
        </c:ser>
        <c:ser>
          <c:idx val="2"/>
          <c:order val="1"/>
          <c:tx>
            <c:strRef>
              <c:f>'[Graf v aplikaci Microsoft PowerPoint]výběr'!$B$49</c:f>
              <c:strCache>
                <c:ptCount val="1"/>
                <c:pt idx="0">
                  <c:v>průměr 92-96</c:v>
                </c:pt>
              </c:strCache>
            </c:strRef>
          </c:tx>
          <c:spPr>
            <a:solidFill>
              <a:srgbClr val="FFFFCC"/>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PowerPoint]výběr'!$C$49:$U$49</c:f>
              <c:numCache>
                <c:formatCode>General</c:formatCode>
                <c:ptCount val="19"/>
                <c:pt idx="0">
                  <c:v>2.71</c:v>
                </c:pt>
                <c:pt idx="1">
                  <c:v>1.482</c:v>
                </c:pt>
                <c:pt idx="2">
                  <c:v>2.3260000000000001</c:v>
                </c:pt>
                <c:pt idx="3">
                  <c:v>2.7239999999999998</c:v>
                </c:pt>
                <c:pt idx="4">
                  <c:v>7.0640000000000001</c:v>
                </c:pt>
                <c:pt idx="5">
                  <c:v>8.3339999999999996</c:v>
                </c:pt>
                <c:pt idx="6">
                  <c:v>6.7560000000000002</c:v>
                </c:pt>
                <c:pt idx="7">
                  <c:v>6.6440000000000001</c:v>
                </c:pt>
                <c:pt idx="8">
                  <c:v>6.6079999999999997</c:v>
                </c:pt>
                <c:pt idx="9">
                  <c:v>6.048</c:v>
                </c:pt>
                <c:pt idx="10">
                  <c:v>7.2820000000000009</c:v>
                </c:pt>
                <c:pt idx="11">
                  <c:v>7.9460000000000006</c:v>
                </c:pt>
                <c:pt idx="12">
                  <c:v>8.9600000000000009</c:v>
                </c:pt>
                <c:pt idx="13">
                  <c:v>10.136000000000001</c:v>
                </c:pt>
                <c:pt idx="14">
                  <c:v>12.755999999999998</c:v>
                </c:pt>
                <c:pt idx="15">
                  <c:v>12.391999999999999</c:v>
                </c:pt>
                <c:pt idx="16">
                  <c:v>9.6340000000000003</c:v>
                </c:pt>
                <c:pt idx="17">
                  <c:v>9.458000000000002</c:v>
                </c:pt>
                <c:pt idx="18">
                  <c:v>6.8840000000000003</c:v>
                </c:pt>
              </c:numCache>
            </c:numRef>
          </c:val>
        </c:ser>
        <c:ser>
          <c:idx val="3"/>
          <c:order val="2"/>
          <c:tx>
            <c:strRef>
              <c:f>'[Graf v aplikaci Microsoft PowerPoint]výběr'!$B$50</c:f>
              <c:strCache>
                <c:ptCount val="1"/>
                <c:pt idx="0">
                  <c:v>průměr 97-01</c:v>
                </c:pt>
              </c:strCache>
            </c:strRef>
          </c:tx>
          <c:spPr>
            <a:solidFill>
              <a:srgbClr val="CCFFFF"/>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PowerPoint]výběr'!$C$50:$U$50</c:f>
              <c:numCache>
                <c:formatCode>General</c:formatCode>
                <c:ptCount val="19"/>
                <c:pt idx="0">
                  <c:v>1.3340000000000001</c:v>
                </c:pt>
                <c:pt idx="1">
                  <c:v>0.56400000000000006</c:v>
                </c:pt>
                <c:pt idx="2">
                  <c:v>0.82400000000000007</c:v>
                </c:pt>
                <c:pt idx="3">
                  <c:v>1.528</c:v>
                </c:pt>
                <c:pt idx="4">
                  <c:v>12.974</c:v>
                </c:pt>
                <c:pt idx="5">
                  <c:v>12.17</c:v>
                </c:pt>
                <c:pt idx="6">
                  <c:v>6.3980000000000006</c:v>
                </c:pt>
                <c:pt idx="7">
                  <c:v>5.36</c:v>
                </c:pt>
                <c:pt idx="8">
                  <c:v>3.4859999999999998</c:v>
                </c:pt>
                <c:pt idx="9">
                  <c:v>4.234</c:v>
                </c:pt>
                <c:pt idx="10">
                  <c:v>3.9119999999999999</c:v>
                </c:pt>
                <c:pt idx="11">
                  <c:v>3.9839999999999995</c:v>
                </c:pt>
                <c:pt idx="12">
                  <c:v>4.9660000000000002</c:v>
                </c:pt>
                <c:pt idx="13">
                  <c:v>4.7300000000000004</c:v>
                </c:pt>
                <c:pt idx="14">
                  <c:v>6.05</c:v>
                </c:pt>
                <c:pt idx="15">
                  <c:v>6.5320000000000009</c:v>
                </c:pt>
                <c:pt idx="16">
                  <c:v>7.8780000000000001</c:v>
                </c:pt>
                <c:pt idx="17">
                  <c:v>6.8260000000000005</c:v>
                </c:pt>
                <c:pt idx="18">
                  <c:v>4.468</c:v>
                </c:pt>
              </c:numCache>
            </c:numRef>
          </c:val>
        </c:ser>
        <c:ser>
          <c:idx val="4"/>
          <c:order val="3"/>
          <c:tx>
            <c:strRef>
              <c:f>'[Graf v aplikaci Microsoft PowerPoint]výběr'!$B$51</c:f>
              <c:strCache>
                <c:ptCount val="1"/>
                <c:pt idx="0">
                  <c:v>2002</c:v>
                </c:pt>
              </c:strCache>
            </c:strRef>
          </c:tx>
          <c:spPr>
            <a:solidFill>
              <a:srgbClr val="660066"/>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PowerPoint]výběr'!$C$51:$U$51</c:f>
              <c:numCache>
                <c:formatCode>General</c:formatCode>
                <c:ptCount val="19"/>
                <c:pt idx="0">
                  <c:v>2.1800000000000002</c:v>
                </c:pt>
                <c:pt idx="1">
                  <c:v>0.56000000000000005</c:v>
                </c:pt>
                <c:pt idx="2">
                  <c:v>0.77</c:v>
                </c:pt>
                <c:pt idx="3">
                  <c:v>0.16</c:v>
                </c:pt>
                <c:pt idx="4">
                  <c:v>10.16</c:v>
                </c:pt>
                <c:pt idx="5">
                  <c:v>11.75</c:v>
                </c:pt>
                <c:pt idx="6">
                  <c:v>4.57</c:v>
                </c:pt>
                <c:pt idx="7">
                  <c:v>3.66</c:v>
                </c:pt>
                <c:pt idx="8">
                  <c:v>3.87</c:v>
                </c:pt>
                <c:pt idx="9">
                  <c:v>3.57</c:v>
                </c:pt>
                <c:pt idx="10">
                  <c:v>2.34</c:v>
                </c:pt>
                <c:pt idx="11">
                  <c:v>2.75</c:v>
                </c:pt>
                <c:pt idx="12">
                  <c:v>2</c:v>
                </c:pt>
                <c:pt idx="13">
                  <c:v>4.58</c:v>
                </c:pt>
                <c:pt idx="14">
                  <c:v>4.3</c:v>
                </c:pt>
                <c:pt idx="15">
                  <c:v>3.46</c:v>
                </c:pt>
                <c:pt idx="16">
                  <c:v>2.79</c:v>
                </c:pt>
                <c:pt idx="17">
                  <c:v>4.2</c:v>
                </c:pt>
                <c:pt idx="18">
                  <c:v>0.98</c:v>
                </c:pt>
              </c:numCache>
            </c:numRef>
          </c:val>
        </c:ser>
        <c:ser>
          <c:idx val="5"/>
          <c:order val="4"/>
          <c:tx>
            <c:strRef>
              <c:f>'[Graf v aplikaci Microsoft PowerPoint]výběr'!$B$51</c:f>
              <c:strCache>
                <c:ptCount val="1"/>
                <c:pt idx="0">
                  <c:v>2002</c:v>
                </c:pt>
              </c:strCache>
            </c:strRef>
          </c:tx>
          <c:spPr>
            <a:solidFill>
              <a:srgbClr val="FF8080"/>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ser>
        <c:ser>
          <c:idx val="6"/>
          <c:order val="5"/>
          <c:tx>
            <c:strRef>
              <c:f>'[Graf v aplikaci Microsoft PowerPoint]výběr'!$B$52</c:f>
              <c:strCache>
                <c:ptCount val="1"/>
                <c:pt idx="0">
                  <c:v>2004</c:v>
                </c:pt>
              </c:strCache>
            </c:strRef>
          </c:tx>
          <c:spPr>
            <a:solidFill>
              <a:srgbClr val="0066CC"/>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PowerPoint]výběr'!$C$52:$U$52</c:f>
              <c:numCache>
                <c:formatCode>General</c:formatCode>
                <c:ptCount val="19"/>
                <c:pt idx="0">
                  <c:v>0</c:v>
                </c:pt>
                <c:pt idx="1">
                  <c:v>0</c:v>
                </c:pt>
                <c:pt idx="2">
                  <c:v>0</c:v>
                </c:pt>
                <c:pt idx="3">
                  <c:v>0</c:v>
                </c:pt>
                <c:pt idx="4">
                  <c:v>9.09</c:v>
                </c:pt>
                <c:pt idx="5">
                  <c:v>12.71</c:v>
                </c:pt>
                <c:pt idx="6">
                  <c:v>6.56</c:v>
                </c:pt>
                <c:pt idx="7">
                  <c:v>4.92</c:v>
                </c:pt>
                <c:pt idx="8">
                  <c:v>3.78</c:v>
                </c:pt>
                <c:pt idx="9">
                  <c:v>1.83</c:v>
                </c:pt>
                <c:pt idx="10">
                  <c:v>1.53</c:v>
                </c:pt>
                <c:pt idx="11">
                  <c:v>2.17</c:v>
                </c:pt>
                <c:pt idx="12">
                  <c:v>2</c:v>
                </c:pt>
                <c:pt idx="13">
                  <c:v>2.48</c:v>
                </c:pt>
                <c:pt idx="14">
                  <c:v>4.3600000000000003</c:v>
                </c:pt>
                <c:pt idx="15">
                  <c:v>2.78</c:v>
                </c:pt>
                <c:pt idx="16">
                  <c:v>2.82</c:v>
                </c:pt>
                <c:pt idx="17">
                  <c:v>3.83</c:v>
                </c:pt>
                <c:pt idx="18">
                  <c:v>1.0900000000000001</c:v>
                </c:pt>
              </c:numCache>
            </c:numRef>
          </c:val>
        </c:ser>
        <c:ser>
          <c:idx val="7"/>
          <c:order val="6"/>
          <c:tx>
            <c:strRef>
              <c:f>'[Graf v aplikaci Microsoft PowerPoint]výběr'!$B$52</c:f>
              <c:strCache>
                <c:ptCount val="1"/>
                <c:pt idx="0">
                  <c:v>2004</c:v>
                </c:pt>
              </c:strCache>
            </c:strRef>
          </c:tx>
          <c:spPr>
            <a:solidFill>
              <a:srgbClr val="CCCCFF"/>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ser>
        <c:ser>
          <c:idx val="8"/>
          <c:order val="7"/>
          <c:tx>
            <c:strRef>
              <c:f>'[Graf v aplikaci Microsoft PowerPoint]výběr'!$B$53</c:f>
              <c:strCache>
                <c:ptCount val="1"/>
                <c:pt idx="0">
                  <c:v>2006</c:v>
                </c:pt>
              </c:strCache>
            </c:strRef>
          </c:tx>
          <c:spPr>
            <a:solidFill>
              <a:srgbClr val="000080"/>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PowerPoint]výběr'!$C$53:$U$53</c:f>
              <c:numCache>
                <c:formatCode>General</c:formatCode>
                <c:ptCount val="19"/>
                <c:pt idx="0">
                  <c:v>0</c:v>
                </c:pt>
                <c:pt idx="1">
                  <c:v>0</c:v>
                </c:pt>
                <c:pt idx="2">
                  <c:v>0.22</c:v>
                </c:pt>
                <c:pt idx="3">
                  <c:v>0.18</c:v>
                </c:pt>
                <c:pt idx="4">
                  <c:v>3.99</c:v>
                </c:pt>
                <c:pt idx="5">
                  <c:v>9.91</c:v>
                </c:pt>
                <c:pt idx="6">
                  <c:v>6.97</c:v>
                </c:pt>
                <c:pt idx="7">
                  <c:v>4.41</c:v>
                </c:pt>
                <c:pt idx="8">
                  <c:v>3.43</c:v>
                </c:pt>
                <c:pt idx="9">
                  <c:v>2.16</c:v>
                </c:pt>
                <c:pt idx="10">
                  <c:v>1.51</c:v>
                </c:pt>
                <c:pt idx="11">
                  <c:v>2.21</c:v>
                </c:pt>
                <c:pt idx="12">
                  <c:v>1.41</c:v>
                </c:pt>
                <c:pt idx="13">
                  <c:v>0.81</c:v>
                </c:pt>
                <c:pt idx="14">
                  <c:v>1.59</c:v>
                </c:pt>
                <c:pt idx="15">
                  <c:v>2.13</c:v>
                </c:pt>
                <c:pt idx="16">
                  <c:v>3.09</c:v>
                </c:pt>
                <c:pt idx="17">
                  <c:v>1.81</c:v>
                </c:pt>
                <c:pt idx="18">
                  <c:v>0.93</c:v>
                </c:pt>
              </c:numCache>
            </c:numRef>
          </c:val>
        </c:ser>
        <c:ser>
          <c:idx val="9"/>
          <c:order val="8"/>
          <c:tx>
            <c:strRef>
              <c:f>'[Graf v aplikaci Microsoft PowerPoint]výběr'!$B$54</c:f>
              <c:strCache>
                <c:ptCount val="1"/>
                <c:pt idx="0">
                  <c:v>2008</c:v>
                </c:pt>
              </c:strCache>
            </c:strRef>
          </c:tx>
          <c:spPr>
            <a:solidFill>
              <a:srgbClr val="FF00FF"/>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ser>
        <c:ser>
          <c:idx val="10"/>
          <c:order val="9"/>
          <c:tx>
            <c:strRef>
              <c:f>'[Graf v aplikaci Microsoft PowerPoint]výběr'!$B$54</c:f>
              <c:strCache>
                <c:ptCount val="1"/>
                <c:pt idx="0">
                  <c:v>2008</c:v>
                </c:pt>
              </c:strCache>
            </c:strRef>
          </c:tx>
          <c:spPr>
            <a:solidFill>
              <a:srgbClr val="FFFF00"/>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PowerPoint]výběr'!$C$54:$U$54</c:f>
              <c:numCache>
                <c:formatCode>General</c:formatCode>
                <c:ptCount val="19"/>
                <c:pt idx="0">
                  <c:v>0</c:v>
                </c:pt>
                <c:pt idx="1">
                  <c:v>0</c:v>
                </c:pt>
                <c:pt idx="2">
                  <c:v>0.22</c:v>
                </c:pt>
                <c:pt idx="3">
                  <c:v>0.2</c:v>
                </c:pt>
                <c:pt idx="4">
                  <c:v>1.25</c:v>
                </c:pt>
                <c:pt idx="5">
                  <c:v>8.66</c:v>
                </c:pt>
                <c:pt idx="6">
                  <c:v>7.53</c:v>
                </c:pt>
                <c:pt idx="7">
                  <c:v>4.9000000000000004</c:v>
                </c:pt>
                <c:pt idx="8">
                  <c:v>3.51</c:v>
                </c:pt>
                <c:pt idx="9">
                  <c:v>4.92</c:v>
                </c:pt>
                <c:pt idx="10">
                  <c:v>2.78</c:v>
                </c:pt>
                <c:pt idx="11">
                  <c:v>1.75</c:v>
                </c:pt>
                <c:pt idx="12">
                  <c:v>1.82</c:v>
                </c:pt>
                <c:pt idx="13">
                  <c:v>1.1499999999999999</c:v>
                </c:pt>
                <c:pt idx="14">
                  <c:v>0.82</c:v>
                </c:pt>
                <c:pt idx="15">
                  <c:v>1.38</c:v>
                </c:pt>
                <c:pt idx="16">
                  <c:v>0.92</c:v>
                </c:pt>
                <c:pt idx="17">
                  <c:v>0.89</c:v>
                </c:pt>
                <c:pt idx="18">
                  <c:v>0</c:v>
                </c:pt>
              </c:numCache>
            </c:numRef>
          </c:val>
        </c:ser>
        <c:ser>
          <c:idx val="11"/>
          <c:order val="10"/>
          <c:tx>
            <c:strRef>
              <c:f>'[Graf v aplikaci Microsoft PowerPoint]výběr'!$B$55</c:f>
              <c:strCache>
                <c:ptCount val="1"/>
                <c:pt idx="0">
                  <c:v>2010</c:v>
                </c:pt>
              </c:strCache>
            </c:strRef>
          </c:tx>
          <c:spPr>
            <a:solidFill>
              <a:srgbClr val="00FFFF"/>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ser>
        <c:ser>
          <c:idx val="12"/>
          <c:order val="11"/>
          <c:tx>
            <c:strRef>
              <c:f>'[Graf v aplikaci Microsoft PowerPoint]výběr'!$B$55</c:f>
              <c:strCache>
                <c:ptCount val="1"/>
                <c:pt idx="0">
                  <c:v>2010</c:v>
                </c:pt>
              </c:strCache>
            </c:strRef>
          </c:tx>
          <c:spPr>
            <a:solidFill>
              <a:srgbClr val="800080"/>
            </a:solidFill>
            <a:ln w="12700">
              <a:solidFill>
                <a:srgbClr val="000000"/>
              </a:solidFill>
              <a:prstDash val="solid"/>
            </a:ln>
          </c:spPr>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PowerPoint]výběr'!$C$55:$U$55</c:f>
              <c:numCache>
                <c:formatCode>General</c:formatCode>
                <c:ptCount val="19"/>
                <c:pt idx="0">
                  <c:v>0</c:v>
                </c:pt>
                <c:pt idx="1">
                  <c:v>0</c:v>
                </c:pt>
                <c:pt idx="2">
                  <c:v>0</c:v>
                </c:pt>
                <c:pt idx="3">
                  <c:v>0</c:v>
                </c:pt>
                <c:pt idx="4">
                  <c:v>0</c:v>
                </c:pt>
                <c:pt idx="5">
                  <c:v>4</c:v>
                </c:pt>
                <c:pt idx="6">
                  <c:v>8.3000000000000007</c:v>
                </c:pt>
                <c:pt idx="7">
                  <c:v>4.8499999999999996</c:v>
                </c:pt>
                <c:pt idx="8">
                  <c:v>2.72</c:v>
                </c:pt>
                <c:pt idx="9">
                  <c:v>2.85</c:v>
                </c:pt>
                <c:pt idx="10">
                  <c:v>2.21</c:v>
                </c:pt>
                <c:pt idx="11">
                  <c:v>1.57</c:v>
                </c:pt>
                <c:pt idx="12">
                  <c:v>1.05</c:v>
                </c:pt>
                <c:pt idx="13">
                  <c:v>1.39</c:v>
                </c:pt>
                <c:pt idx="14">
                  <c:v>1.3</c:v>
                </c:pt>
                <c:pt idx="15">
                  <c:v>1.63</c:v>
                </c:pt>
                <c:pt idx="16">
                  <c:v>1.25</c:v>
                </c:pt>
                <c:pt idx="17">
                  <c:v>1.32</c:v>
                </c:pt>
                <c:pt idx="18">
                  <c:v>0.68</c:v>
                </c:pt>
              </c:numCache>
            </c:numRef>
          </c:val>
        </c:ser>
        <c:ser>
          <c:idx val="13"/>
          <c:order val="12"/>
          <c:tx>
            <c:strRef>
              <c:f>'[Graf v aplikaci Microsoft PowerPoint]výběr'!$B$56</c:f>
              <c:strCache>
                <c:ptCount val="1"/>
                <c:pt idx="0">
                  <c:v>2013</c:v>
                </c:pt>
              </c:strCache>
            </c:strRef>
          </c:tx>
          <c:cat>
            <c:strRef>
              <c:f>'[Graf v aplikaci Microsoft PowerPoint]výběr'!$C$46:$U$46</c:f>
              <c:strCache>
                <c:ptCount val="19"/>
                <c:pt idx="0">
                  <c:v>0</c:v>
                </c:pt>
                <c:pt idx="1">
                  <c:v>1-4</c:v>
                </c:pt>
                <c:pt idx="2">
                  <c:v>5-9</c:v>
                </c:pt>
                <c:pt idx="3">
                  <c:v>10-14</c:v>
                </c:pt>
                <c:pt idx="4">
                  <c:v>15-19</c:v>
                </c:pt>
                <c:pt idx="5">
                  <c:v>20-24</c:v>
                </c:pt>
                <c:pt idx="6">
                  <c:v>25-29</c:v>
                </c:pt>
                <c:pt idx="7">
                  <c:v>30-34</c:v>
                </c:pt>
                <c:pt idx="8">
                  <c:v>35-39</c:v>
                </c:pt>
                <c:pt idx="9">
                  <c:v>40-44</c:v>
                </c:pt>
                <c:pt idx="10">
                  <c:v>45-49</c:v>
                </c:pt>
                <c:pt idx="11">
                  <c:v>50-54</c:v>
                </c:pt>
                <c:pt idx="12">
                  <c:v>55-59</c:v>
                </c:pt>
                <c:pt idx="13">
                  <c:v>60-64</c:v>
                </c:pt>
                <c:pt idx="14">
                  <c:v>65-69</c:v>
                </c:pt>
                <c:pt idx="15">
                  <c:v>70-74</c:v>
                </c:pt>
                <c:pt idx="16">
                  <c:v>75-79</c:v>
                </c:pt>
                <c:pt idx="17">
                  <c:v>80-84</c:v>
                </c:pt>
                <c:pt idx="18">
                  <c:v>85+</c:v>
                </c:pt>
              </c:strCache>
            </c:strRef>
          </c:cat>
          <c:val>
            <c:numRef>
              <c:f>'[Graf v aplikaci Microsoft PowerPoint]výběr'!$C$56:$U$56</c:f>
              <c:numCache>
                <c:formatCode>General</c:formatCode>
                <c:ptCount val="19"/>
                <c:pt idx="0">
                  <c:v>0</c:v>
                </c:pt>
                <c:pt idx="1">
                  <c:v>0</c:v>
                </c:pt>
                <c:pt idx="2">
                  <c:v>0</c:v>
                </c:pt>
                <c:pt idx="3">
                  <c:v>0</c:v>
                </c:pt>
                <c:pt idx="4">
                  <c:v>0</c:v>
                </c:pt>
                <c:pt idx="5">
                  <c:v>0.6</c:v>
                </c:pt>
                <c:pt idx="6">
                  <c:v>5.0999999999999996</c:v>
                </c:pt>
                <c:pt idx="7">
                  <c:v>2.5</c:v>
                </c:pt>
                <c:pt idx="8">
                  <c:v>2.8</c:v>
                </c:pt>
                <c:pt idx="9">
                  <c:v>2.6</c:v>
                </c:pt>
                <c:pt idx="10">
                  <c:v>0.8</c:v>
                </c:pt>
                <c:pt idx="11">
                  <c:v>0.3</c:v>
                </c:pt>
                <c:pt idx="12">
                  <c:v>0.7</c:v>
                </c:pt>
                <c:pt idx="13">
                  <c:v>0</c:v>
                </c:pt>
                <c:pt idx="14">
                  <c:v>0.9</c:v>
                </c:pt>
                <c:pt idx="15">
                  <c:v>0.7</c:v>
                </c:pt>
                <c:pt idx="16">
                  <c:v>0.7</c:v>
                </c:pt>
                <c:pt idx="17">
                  <c:v>0</c:v>
                </c:pt>
                <c:pt idx="18">
                  <c:v>0.6</c:v>
                </c:pt>
              </c:numCache>
            </c:numRef>
          </c:val>
        </c:ser>
        <c:dLbls>
          <c:showLegendKey val="0"/>
          <c:showVal val="0"/>
          <c:showCatName val="0"/>
          <c:showSerName val="0"/>
          <c:showPercent val="0"/>
          <c:showBubbleSize val="0"/>
        </c:dLbls>
        <c:axId val="114118656"/>
        <c:axId val="76183168"/>
        <c:axId val="107523200"/>
      </c:area3DChart>
      <c:catAx>
        <c:axId val="114118656"/>
        <c:scaling>
          <c:orientation val="minMax"/>
        </c:scaling>
        <c:delete val="0"/>
        <c:axPos val="b"/>
        <c:numFmt formatCode="General" sourceLinked="1"/>
        <c:majorTickMark val="out"/>
        <c:minorTickMark val="none"/>
        <c:tickLblPos val="low"/>
        <c:spPr>
          <a:ln w="3175">
            <a:solidFill>
              <a:srgbClr val="000000"/>
            </a:solidFill>
            <a:prstDash val="solid"/>
          </a:ln>
        </c:spPr>
        <c:txPr>
          <a:bodyPr rot="-5400000" vert="horz"/>
          <a:lstStyle/>
          <a:p>
            <a:pPr>
              <a:defRPr sz="1000" b="0" i="0" u="none" strike="noStrike" baseline="0">
                <a:solidFill>
                  <a:srgbClr val="000000"/>
                </a:solidFill>
                <a:latin typeface="Arial"/>
                <a:ea typeface="Arial"/>
                <a:cs typeface="Arial"/>
              </a:defRPr>
            </a:pPr>
            <a:endParaRPr lang="cs-CZ"/>
          </a:p>
        </c:txPr>
        <c:crossAx val="76183168"/>
        <c:crosses val="autoZero"/>
        <c:auto val="1"/>
        <c:lblAlgn val="ctr"/>
        <c:lblOffset val="100"/>
        <c:tickLblSkip val="1"/>
        <c:tickMarkSkip val="1"/>
        <c:noMultiLvlLbl val="1"/>
      </c:catAx>
      <c:valAx>
        <c:axId val="76183168"/>
        <c:scaling>
          <c:orientation val="minMax"/>
        </c:scaling>
        <c:delete val="0"/>
        <c:axPos val="r"/>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114118656"/>
        <c:crosses val="max"/>
        <c:crossBetween val="midCat"/>
      </c:valAx>
      <c:serAx>
        <c:axId val="107523200"/>
        <c:scaling>
          <c:orientation val="maxMin"/>
        </c:scaling>
        <c:delete val="0"/>
        <c:axPos val="b"/>
        <c:numFmt formatCode="General" sourceLinked="1"/>
        <c:majorTickMark val="out"/>
        <c:minorTickMark val="none"/>
        <c:tickLblPos val="low"/>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76183168"/>
        <c:crosses val="autoZero"/>
        <c:tickLblSkip val="2"/>
        <c:tickMarkSkip val="1"/>
      </c:serAx>
      <c:spPr>
        <a:noFill/>
        <a:ln w="25400">
          <a:noFill/>
        </a:ln>
      </c:spPr>
    </c:plotArea>
    <c:plotVisOnly val="1"/>
    <c:dispBlanksAs val="zero"/>
    <c:showDLblsOverMax val="0"/>
  </c:chart>
  <c:spPr>
    <a:noFill/>
    <a:ln w="9525">
      <a:noFill/>
    </a:ln>
  </c:spPr>
  <c:txPr>
    <a:bodyPr/>
    <a:lstStyle/>
    <a:p>
      <a:pPr>
        <a:defRPr sz="1000" b="0" i="0" u="none" strike="noStrike" baseline="0">
          <a:solidFill>
            <a:srgbClr val="000000"/>
          </a:solidFill>
          <a:latin typeface="Arial"/>
          <a:ea typeface="Arial"/>
          <a:cs typeface="Arial"/>
        </a:defRPr>
      </a:pPr>
      <a:endParaRPr lang="cs-CZ"/>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556071167780987E-2"/>
          <c:y val="3.6648164633943991E-2"/>
          <c:w val="0.74350831863885969"/>
          <c:h val="0.92049242003413767"/>
        </c:manualLayout>
      </c:layout>
      <c:barChart>
        <c:barDir val="col"/>
        <c:grouping val="clustered"/>
        <c:varyColors val="0"/>
        <c:ser>
          <c:idx val="3"/>
          <c:order val="2"/>
          <c:tx>
            <c:strRef>
              <c:f>'[vhbc_idus_2013 (1).xls]VHB'!$D$4</c:f>
              <c:strCache>
                <c:ptCount val="1"/>
                <c:pt idx="0">
                  <c:v>% IDU</c:v>
                </c:pt>
              </c:strCache>
            </c:strRef>
          </c:tx>
          <c:spPr>
            <a:solidFill>
              <a:srgbClr val="FFFF00"/>
            </a:solidFill>
          </c:spPr>
          <c:invertIfNegative val="0"/>
          <c:dLbls>
            <c:showLegendKey val="0"/>
            <c:showVal val="1"/>
            <c:showCatName val="0"/>
            <c:showSerName val="0"/>
            <c:showPercent val="0"/>
            <c:showBubbleSize val="0"/>
            <c:showLeaderLines val="0"/>
          </c:dLbls>
          <c:cat>
            <c:numRef>
              <c:f>'[vhbc_idus_2013 (1).xls]VHB'!$A$5:$A$21</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'[vhbc_idus_2013 (1).xls]VHB'!$D$5:$D$21</c:f>
              <c:numCache>
                <c:formatCode>0.0</c:formatCode>
                <c:ptCount val="17"/>
                <c:pt idx="0">
                  <c:v>8.2585278276481162</c:v>
                </c:pt>
                <c:pt idx="1">
                  <c:v>18.608695652173914</c:v>
                </c:pt>
                <c:pt idx="2">
                  <c:v>23.584905660377359</c:v>
                </c:pt>
                <c:pt idx="3">
                  <c:v>27.814569536423839</c:v>
                </c:pt>
                <c:pt idx="4">
                  <c:v>29.321663019693656</c:v>
                </c:pt>
                <c:pt idx="5">
                  <c:v>28.571428571428569</c:v>
                </c:pt>
                <c:pt idx="6">
                  <c:v>26.756756756756754</c:v>
                </c:pt>
                <c:pt idx="7">
                  <c:v>33.41836734693878</c:v>
                </c:pt>
                <c:pt idx="8">
                  <c:v>32.409972299168977</c:v>
                </c:pt>
                <c:pt idx="9">
                  <c:v>30.293159609120522</c:v>
                </c:pt>
                <c:pt idx="10">
                  <c:v>35.179153094462542</c:v>
                </c:pt>
                <c:pt idx="11">
                  <c:v>25.490196078431371</c:v>
                </c:pt>
                <c:pt idx="12">
                  <c:v>26.315789473684209</c:v>
                </c:pt>
                <c:pt idx="13">
                  <c:v>31.147540983606557</c:v>
                </c:pt>
                <c:pt idx="14">
                  <c:v>28.645833333333332</c:v>
                </c:pt>
                <c:pt idx="15">
                  <c:v>32.467532467532465</c:v>
                </c:pt>
                <c:pt idx="16">
                  <c:v>28.571428571428569</c:v>
                </c:pt>
              </c:numCache>
            </c:numRef>
          </c:val>
        </c:ser>
        <c:dLbls>
          <c:showLegendKey val="0"/>
          <c:showVal val="0"/>
          <c:showCatName val="0"/>
          <c:showSerName val="0"/>
          <c:showPercent val="0"/>
          <c:showBubbleSize val="0"/>
        </c:dLbls>
        <c:gapWidth val="150"/>
        <c:overlap val="1"/>
        <c:axId val="111300608"/>
        <c:axId val="107799104"/>
      </c:barChart>
      <c:lineChart>
        <c:grouping val="standard"/>
        <c:varyColors val="0"/>
        <c:ser>
          <c:idx val="1"/>
          <c:order val="0"/>
          <c:tx>
            <c:strRef>
              <c:f>'[vhbc_idus_2013 (1).xls]VHB'!$B$4</c:f>
              <c:strCache>
                <c:ptCount val="1"/>
                <c:pt idx="0">
                  <c:v>případy celkem</c:v>
                </c:pt>
              </c:strCache>
            </c:strRef>
          </c:tx>
          <c:spPr>
            <a:ln w="76200" cmpd="sng"/>
          </c:spPr>
          <c:marker>
            <c:symbol val="none"/>
          </c:marker>
          <c:cat>
            <c:numRef>
              <c:f>'[vhbc_idus_2013 (1).xls]VHB'!$A$5:$A$21</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'[vhbc_idus_2013 (1).xls]VHB'!$B$5:$B$21</c:f>
              <c:numCache>
                <c:formatCode>General</c:formatCode>
                <c:ptCount val="17"/>
                <c:pt idx="0">
                  <c:v>557</c:v>
                </c:pt>
                <c:pt idx="1">
                  <c:v>575</c:v>
                </c:pt>
                <c:pt idx="2">
                  <c:v>636</c:v>
                </c:pt>
                <c:pt idx="3">
                  <c:v>604</c:v>
                </c:pt>
                <c:pt idx="4">
                  <c:v>457</c:v>
                </c:pt>
                <c:pt idx="5">
                  <c:v>413</c:v>
                </c:pt>
                <c:pt idx="6">
                  <c:v>370</c:v>
                </c:pt>
                <c:pt idx="7">
                  <c:v>392</c:v>
                </c:pt>
                <c:pt idx="8">
                  <c:v>361</c:v>
                </c:pt>
                <c:pt idx="9">
                  <c:v>307</c:v>
                </c:pt>
                <c:pt idx="10">
                  <c:v>307</c:v>
                </c:pt>
                <c:pt idx="11">
                  <c:v>306</c:v>
                </c:pt>
                <c:pt idx="12">
                  <c:v>247</c:v>
                </c:pt>
                <c:pt idx="13">
                  <c:v>244</c:v>
                </c:pt>
                <c:pt idx="14">
                  <c:v>192</c:v>
                </c:pt>
                <c:pt idx="15">
                  <c:v>154</c:v>
                </c:pt>
                <c:pt idx="16">
                  <c:v>133</c:v>
                </c:pt>
              </c:numCache>
            </c:numRef>
          </c:val>
          <c:smooth val="0"/>
        </c:ser>
        <c:ser>
          <c:idx val="2"/>
          <c:order val="1"/>
          <c:tx>
            <c:strRef>
              <c:f>'[vhbc_idus_2013 (1).xls]VHB'!$C$4</c:f>
              <c:strCache>
                <c:ptCount val="1"/>
                <c:pt idx="0">
                  <c:v>případy IDU</c:v>
                </c:pt>
              </c:strCache>
            </c:strRef>
          </c:tx>
          <c:spPr>
            <a:ln w="76200">
              <a:solidFill>
                <a:srgbClr val="FF0000"/>
              </a:solidFill>
            </a:ln>
          </c:spPr>
          <c:marker>
            <c:symbol val="none"/>
          </c:marker>
          <c:dPt>
            <c:idx val="3"/>
            <c:bubble3D val="0"/>
          </c:dPt>
          <c:cat>
            <c:numRef>
              <c:f>'[vhbc_idus_2013 (1).xls]VHB'!$A$5:$A$21</c:f>
              <c:numCache>
                <c:formatCode>General</c:formatCode>
                <c:ptCount val="17"/>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numCache>
            </c:numRef>
          </c:cat>
          <c:val>
            <c:numRef>
              <c:f>'[vhbc_idus_2013 (1).xls]VHB'!$C$5:$C$21</c:f>
              <c:numCache>
                <c:formatCode>General</c:formatCode>
                <c:ptCount val="17"/>
                <c:pt idx="0">
                  <c:v>46</c:v>
                </c:pt>
                <c:pt idx="1">
                  <c:v>107</c:v>
                </c:pt>
                <c:pt idx="2">
                  <c:v>150</c:v>
                </c:pt>
                <c:pt idx="3">
                  <c:v>168</c:v>
                </c:pt>
                <c:pt idx="4">
                  <c:v>134</c:v>
                </c:pt>
                <c:pt idx="5">
                  <c:v>118</c:v>
                </c:pt>
                <c:pt idx="6">
                  <c:v>99</c:v>
                </c:pt>
                <c:pt idx="7">
                  <c:v>131</c:v>
                </c:pt>
                <c:pt idx="8">
                  <c:v>117</c:v>
                </c:pt>
                <c:pt idx="9">
                  <c:v>93</c:v>
                </c:pt>
                <c:pt idx="10">
                  <c:v>108</c:v>
                </c:pt>
                <c:pt idx="11">
                  <c:v>78</c:v>
                </c:pt>
                <c:pt idx="12">
                  <c:v>65</c:v>
                </c:pt>
                <c:pt idx="13">
                  <c:v>76</c:v>
                </c:pt>
                <c:pt idx="14">
                  <c:v>55</c:v>
                </c:pt>
                <c:pt idx="15">
                  <c:v>50</c:v>
                </c:pt>
                <c:pt idx="16">
                  <c:v>38</c:v>
                </c:pt>
              </c:numCache>
            </c:numRef>
          </c:val>
          <c:smooth val="0"/>
        </c:ser>
        <c:dLbls>
          <c:showLegendKey val="0"/>
          <c:showVal val="0"/>
          <c:showCatName val="0"/>
          <c:showSerName val="0"/>
          <c:showPercent val="0"/>
          <c:showBubbleSize val="0"/>
        </c:dLbls>
        <c:marker val="1"/>
        <c:smooth val="0"/>
        <c:axId val="111175168"/>
        <c:axId val="107798528"/>
      </c:lineChart>
      <c:catAx>
        <c:axId val="111175168"/>
        <c:scaling>
          <c:orientation val="minMax"/>
        </c:scaling>
        <c:delete val="0"/>
        <c:axPos val="b"/>
        <c:numFmt formatCode="General" sourceLinked="1"/>
        <c:majorTickMark val="out"/>
        <c:minorTickMark val="none"/>
        <c:tickLblPos val="nextTo"/>
        <c:txPr>
          <a:bodyPr/>
          <a:lstStyle/>
          <a:p>
            <a:pPr>
              <a:defRPr sz="1200"/>
            </a:pPr>
            <a:endParaRPr lang="cs-CZ"/>
          </a:p>
        </c:txPr>
        <c:crossAx val="107798528"/>
        <c:crosses val="autoZero"/>
        <c:auto val="1"/>
        <c:lblAlgn val="ctr"/>
        <c:lblOffset val="100"/>
        <c:noMultiLvlLbl val="0"/>
      </c:catAx>
      <c:valAx>
        <c:axId val="107798528"/>
        <c:scaling>
          <c:orientation val="minMax"/>
        </c:scaling>
        <c:delete val="0"/>
        <c:axPos val="l"/>
        <c:majorGridlines/>
        <c:numFmt formatCode="General" sourceLinked="1"/>
        <c:majorTickMark val="out"/>
        <c:minorTickMark val="none"/>
        <c:tickLblPos val="nextTo"/>
        <c:crossAx val="111175168"/>
        <c:crosses val="autoZero"/>
        <c:crossBetween val="between"/>
      </c:valAx>
      <c:valAx>
        <c:axId val="107799104"/>
        <c:scaling>
          <c:orientation val="minMax"/>
          <c:max val="80"/>
        </c:scaling>
        <c:delete val="0"/>
        <c:axPos val="r"/>
        <c:numFmt formatCode="0.0" sourceLinked="1"/>
        <c:majorTickMark val="out"/>
        <c:minorTickMark val="none"/>
        <c:tickLblPos val="nextTo"/>
        <c:crossAx val="111300608"/>
        <c:crosses val="max"/>
        <c:crossBetween val="between"/>
      </c:valAx>
      <c:catAx>
        <c:axId val="111300608"/>
        <c:scaling>
          <c:orientation val="minMax"/>
        </c:scaling>
        <c:delete val="1"/>
        <c:axPos val="b"/>
        <c:numFmt formatCode="General" sourceLinked="1"/>
        <c:majorTickMark val="out"/>
        <c:minorTickMark val="none"/>
        <c:tickLblPos val="nextTo"/>
        <c:crossAx val="107799104"/>
        <c:crosses val="autoZero"/>
        <c:auto val="1"/>
        <c:lblAlgn val="ctr"/>
        <c:lblOffset val="100"/>
        <c:noMultiLvlLbl val="0"/>
      </c:catAx>
    </c:plotArea>
    <c:legend>
      <c:legendPos val="t"/>
      <c:layout>
        <c:manualLayout>
          <c:xMode val="edge"/>
          <c:yMode val="edge"/>
          <c:x val="0.34288960770740567"/>
          <c:y val="0.16720725114236945"/>
          <c:w val="0.47285201929130383"/>
          <c:h val="4.7217747410781524E-2"/>
        </c:manualLayout>
      </c:layout>
      <c:overlay val="0"/>
    </c:legend>
    <c:plotVisOnly val="1"/>
    <c:dispBlanksAs val="gap"/>
    <c:showDLblsOverMax val="0"/>
  </c:chart>
  <c:spPr>
    <a:noFill/>
  </c:spPr>
  <c:txPr>
    <a:bodyPr/>
    <a:lstStyle/>
    <a:p>
      <a:pPr>
        <a:defRPr sz="1200" b="1"/>
      </a:pPr>
      <a:endParaRPr lang="cs-CZ"/>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9"/>
      <c:hPercent val="100"/>
      <c:rotY val="334"/>
      <c:depthPercent val="100"/>
      <c:rAngAx val="0"/>
      <c:perspective val="30"/>
    </c:view3D>
    <c:floor>
      <c:thickness val="0"/>
      <c:spPr>
        <a:solidFill>
          <a:srgbClr val="C0C0C0"/>
        </a:solidFill>
        <a:ln w="3175">
          <a:solidFill>
            <a:srgbClr val="000000"/>
          </a:solidFill>
          <a:prstDash val="solid"/>
        </a:ln>
      </c:spPr>
    </c:floor>
    <c:sideWall>
      <c:thickness val="0"/>
      <c:spPr>
        <a:solidFill>
          <a:srgbClr val="C0C0C0"/>
        </a:solidFill>
        <a:ln w="12700">
          <a:solidFill>
            <a:srgbClr val="808080"/>
          </a:solidFill>
          <a:prstDash val="solid"/>
        </a:ln>
      </c:spPr>
    </c:sideWall>
    <c:backWall>
      <c:thickness val="0"/>
      <c:spPr>
        <a:solidFill>
          <a:srgbClr val="C0C0C0"/>
        </a:solidFill>
        <a:ln w="12700">
          <a:solidFill>
            <a:srgbClr val="808080"/>
          </a:solidFill>
          <a:prstDash val="solid"/>
        </a:ln>
      </c:spPr>
    </c:backWall>
    <c:plotArea>
      <c:layout>
        <c:manualLayout>
          <c:layoutTarget val="inner"/>
          <c:xMode val="edge"/>
          <c:yMode val="edge"/>
          <c:x val="4.3054808207180384E-2"/>
          <c:y val="2.2112080222564164E-2"/>
          <c:w val="0.92083333333333328"/>
          <c:h val="0.91836734693877553"/>
        </c:manualLayout>
      </c:layout>
      <c:bar3DChart>
        <c:barDir val="col"/>
        <c:grouping val="standard"/>
        <c:varyColors val="0"/>
        <c:ser>
          <c:idx val="4"/>
          <c:order val="0"/>
          <c:tx>
            <c:v>1986</c:v>
          </c:tx>
          <c:spPr>
            <a:solidFill>
              <a:srgbClr val="660066"/>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VEK_VHB!$B$5:$Z$5</c:f>
              <c:numCache>
                <c:formatCode>General</c:formatCode>
                <c:ptCount val="25"/>
                <c:pt idx="0">
                  <c:v>9</c:v>
                </c:pt>
                <c:pt idx="1">
                  <c:v>9</c:v>
                </c:pt>
                <c:pt idx="2">
                  <c:v>7</c:v>
                </c:pt>
                <c:pt idx="3">
                  <c:v>7</c:v>
                </c:pt>
                <c:pt idx="4">
                  <c:v>5</c:v>
                </c:pt>
                <c:pt idx="5">
                  <c:v>6</c:v>
                </c:pt>
                <c:pt idx="6">
                  <c:v>9</c:v>
                </c:pt>
                <c:pt idx="7">
                  <c:v>8</c:v>
                </c:pt>
                <c:pt idx="8">
                  <c:v>10</c:v>
                </c:pt>
                <c:pt idx="9">
                  <c:v>8</c:v>
                </c:pt>
                <c:pt idx="10">
                  <c:v>9</c:v>
                </c:pt>
                <c:pt idx="11">
                  <c:v>14</c:v>
                </c:pt>
                <c:pt idx="12">
                  <c:v>8</c:v>
                </c:pt>
                <c:pt idx="13">
                  <c:v>10</c:v>
                </c:pt>
                <c:pt idx="14">
                  <c:v>8</c:v>
                </c:pt>
                <c:pt idx="15">
                  <c:v>11</c:v>
                </c:pt>
                <c:pt idx="16">
                  <c:v>19</c:v>
                </c:pt>
                <c:pt idx="17">
                  <c:v>26</c:v>
                </c:pt>
                <c:pt idx="18">
                  <c:v>30</c:v>
                </c:pt>
                <c:pt idx="19">
                  <c:v>54</c:v>
                </c:pt>
                <c:pt idx="20">
                  <c:v>57</c:v>
                </c:pt>
                <c:pt idx="21">
                  <c:v>41</c:v>
                </c:pt>
                <c:pt idx="22">
                  <c:v>43</c:v>
                </c:pt>
                <c:pt idx="23">
                  <c:v>21</c:v>
                </c:pt>
                <c:pt idx="24">
                  <c:v>23</c:v>
                </c:pt>
              </c:numCache>
            </c:numRef>
          </c:val>
        </c:ser>
        <c:ser>
          <c:idx val="7"/>
          <c:order val="1"/>
          <c:tx>
            <c:v>1989</c:v>
          </c:tx>
          <c:spPr>
            <a:solidFill>
              <a:srgbClr val="CCCCFF"/>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VEK_VHB!$B$6:$Z$6</c:f>
              <c:numCache>
                <c:formatCode>General</c:formatCode>
                <c:ptCount val="25"/>
                <c:pt idx="0">
                  <c:v>7</c:v>
                </c:pt>
                <c:pt idx="1">
                  <c:v>5</c:v>
                </c:pt>
                <c:pt idx="2">
                  <c:v>1</c:v>
                </c:pt>
                <c:pt idx="3">
                  <c:v>11</c:v>
                </c:pt>
                <c:pt idx="4">
                  <c:v>4</c:v>
                </c:pt>
                <c:pt idx="5">
                  <c:v>6</c:v>
                </c:pt>
                <c:pt idx="6">
                  <c:v>6</c:v>
                </c:pt>
                <c:pt idx="7">
                  <c:v>9</c:v>
                </c:pt>
                <c:pt idx="8">
                  <c:v>9</c:v>
                </c:pt>
                <c:pt idx="9">
                  <c:v>11</c:v>
                </c:pt>
                <c:pt idx="10">
                  <c:v>3</c:v>
                </c:pt>
                <c:pt idx="11">
                  <c:v>9</c:v>
                </c:pt>
                <c:pt idx="12">
                  <c:v>7</c:v>
                </c:pt>
                <c:pt idx="13">
                  <c:v>2</c:v>
                </c:pt>
                <c:pt idx="14">
                  <c:v>13</c:v>
                </c:pt>
                <c:pt idx="15">
                  <c:v>10</c:v>
                </c:pt>
                <c:pt idx="16">
                  <c:v>12</c:v>
                </c:pt>
                <c:pt idx="17">
                  <c:v>22</c:v>
                </c:pt>
                <c:pt idx="18">
                  <c:v>24</c:v>
                </c:pt>
                <c:pt idx="19">
                  <c:v>30</c:v>
                </c:pt>
                <c:pt idx="20">
                  <c:v>21</c:v>
                </c:pt>
                <c:pt idx="21">
                  <c:v>20</c:v>
                </c:pt>
                <c:pt idx="22">
                  <c:v>24</c:v>
                </c:pt>
                <c:pt idx="23">
                  <c:v>22</c:v>
                </c:pt>
                <c:pt idx="24">
                  <c:v>31</c:v>
                </c:pt>
              </c:numCache>
            </c:numRef>
          </c:val>
        </c:ser>
        <c:ser>
          <c:idx val="10"/>
          <c:order val="2"/>
          <c:tx>
            <c:v>1992</c:v>
          </c:tx>
          <c:spPr>
            <a:solidFill>
              <a:srgbClr val="FFFF00"/>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VEK_VHB!$B$7:$Z$7</c:f>
              <c:numCache>
                <c:formatCode>General</c:formatCode>
                <c:ptCount val="25"/>
                <c:pt idx="0">
                  <c:v>5</c:v>
                </c:pt>
                <c:pt idx="1">
                  <c:v>1</c:v>
                </c:pt>
                <c:pt idx="2">
                  <c:v>2</c:v>
                </c:pt>
                <c:pt idx="3">
                  <c:v>0</c:v>
                </c:pt>
                <c:pt idx="4">
                  <c:v>6</c:v>
                </c:pt>
                <c:pt idx="5">
                  <c:v>1</c:v>
                </c:pt>
                <c:pt idx="6">
                  <c:v>5</c:v>
                </c:pt>
                <c:pt idx="7">
                  <c:v>4</c:v>
                </c:pt>
                <c:pt idx="8">
                  <c:v>3</c:v>
                </c:pt>
                <c:pt idx="9">
                  <c:v>4</c:v>
                </c:pt>
                <c:pt idx="10">
                  <c:v>6</c:v>
                </c:pt>
                <c:pt idx="11">
                  <c:v>3</c:v>
                </c:pt>
                <c:pt idx="12">
                  <c:v>4</c:v>
                </c:pt>
                <c:pt idx="13">
                  <c:v>3</c:v>
                </c:pt>
                <c:pt idx="14">
                  <c:v>6</c:v>
                </c:pt>
                <c:pt idx="15">
                  <c:v>6</c:v>
                </c:pt>
                <c:pt idx="16">
                  <c:v>15</c:v>
                </c:pt>
                <c:pt idx="17">
                  <c:v>19</c:v>
                </c:pt>
                <c:pt idx="18">
                  <c:v>21</c:v>
                </c:pt>
                <c:pt idx="19">
                  <c:v>20</c:v>
                </c:pt>
                <c:pt idx="20">
                  <c:v>20</c:v>
                </c:pt>
                <c:pt idx="21">
                  <c:v>18</c:v>
                </c:pt>
                <c:pt idx="22">
                  <c:v>15</c:v>
                </c:pt>
                <c:pt idx="23">
                  <c:v>11</c:v>
                </c:pt>
                <c:pt idx="24">
                  <c:v>15</c:v>
                </c:pt>
              </c:numCache>
            </c:numRef>
          </c:val>
        </c:ser>
        <c:ser>
          <c:idx val="13"/>
          <c:order val="3"/>
          <c:tx>
            <c:v>1995</c:v>
          </c:tx>
          <c:spPr>
            <a:solidFill>
              <a:srgbClr val="800000"/>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VEK_VHB!$B$8:$Z$8</c:f>
              <c:numCache>
                <c:formatCode>General</c:formatCode>
                <c:ptCount val="25"/>
                <c:pt idx="0">
                  <c:v>3</c:v>
                </c:pt>
                <c:pt idx="1">
                  <c:v>2</c:v>
                </c:pt>
                <c:pt idx="2">
                  <c:v>5</c:v>
                </c:pt>
                <c:pt idx="3">
                  <c:v>2</c:v>
                </c:pt>
                <c:pt idx="4">
                  <c:v>3</c:v>
                </c:pt>
                <c:pt idx="5">
                  <c:v>4</c:v>
                </c:pt>
                <c:pt idx="6">
                  <c:v>2</c:v>
                </c:pt>
                <c:pt idx="7">
                  <c:v>2</c:v>
                </c:pt>
                <c:pt idx="8">
                  <c:v>2</c:v>
                </c:pt>
                <c:pt idx="9">
                  <c:v>5</c:v>
                </c:pt>
                <c:pt idx="10">
                  <c:v>3</c:v>
                </c:pt>
                <c:pt idx="11">
                  <c:v>7</c:v>
                </c:pt>
                <c:pt idx="12">
                  <c:v>1</c:v>
                </c:pt>
                <c:pt idx="13">
                  <c:v>2</c:v>
                </c:pt>
                <c:pt idx="14">
                  <c:v>4</c:v>
                </c:pt>
                <c:pt idx="15">
                  <c:v>5</c:v>
                </c:pt>
                <c:pt idx="16">
                  <c:v>10</c:v>
                </c:pt>
                <c:pt idx="17">
                  <c:v>14</c:v>
                </c:pt>
                <c:pt idx="18">
                  <c:v>17</c:v>
                </c:pt>
                <c:pt idx="19">
                  <c:v>21</c:v>
                </c:pt>
                <c:pt idx="20">
                  <c:v>14</c:v>
                </c:pt>
                <c:pt idx="21">
                  <c:v>13</c:v>
                </c:pt>
                <c:pt idx="22">
                  <c:v>11</c:v>
                </c:pt>
                <c:pt idx="23">
                  <c:v>10</c:v>
                </c:pt>
                <c:pt idx="24">
                  <c:v>10</c:v>
                </c:pt>
              </c:numCache>
            </c:numRef>
          </c:val>
        </c:ser>
        <c:ser>
          <c:idx val="16"/>
          <c:order val="4"/>
          <c:tx>
            <c:v>1998</c:v>
          </c:tx>
          <c:spPr>
            <a:solidFill>
              <a:srgbClr val="00CCFF"/>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VEK_VHB!$B$9:$Z$9</c:f>
              <c:numCache>
                <c:formatCode>General</c:formatCode>
                <c:ptCount val="25"/>
                <c:pt idx="0">
                  <c:v>0</c:v>
                </c:pt>
                <c:pt idx="1">
                  <c:v>2</c:v>
                </c:pt>
                <c:pt idx="2">
                  <c:v>0</c:v>
                </c:pt>
                <c:pt idx="3">
                  <c:v>1</c:v>
                </c:pt>
                <c:pt idx="4">
                  <c:v>0</c:v>
                </c:pt>
                <c:pt idx="5">
                  <c:v>0</c:v>
                </c:pt>
                <c:pt idx="6">
                  <c:v>1</c:v>
                </c:pt>
                <c:pt idx="7">
                  <c:v>1</c:v>
                </c:pt>
                <c:pt idx="8">
                  <c:v>1</c:v>
                </c:pt>
                <c:pt idx="9">
                  <c:v>2</c:v>
                </c:pt>
                <c:pt idx="10">
                  <c:v>0</c:v>
                </c:pt>
                <c:pt idx="11">
                  <c:v>1</c:v>
                </c:pt>
                <c:pt idx="12">
                  <c:v>2</c:v>
                </c:pt>
                <c:pt idx="13">
                  <c:v>3</c:v>
                </c:pt>
                <c:pt idx="14">
                  <c:v>6</c:v>
                </c:pt>
                <c:pt idx="15">
                  <c:v>3</c:v>
                </c:pt>
                <c:pt idx="16">
                  <c:v>10</c:v>
                </c:pt>
                <c:pt idx="17">
                  <c:v>13</c:v>
                </c:pt>
                <c:pt idx="18">
                  <c:v>32</c:v>
                </c:pt>
                <c:pt idx="19">
                  <c:v>17</c:v>
                </c:pt>
                <c:pt idx="20">
                  <c:v>26</c:v>
                </c:pt>
                <c:pt idx="21">
                  <c:v>19</c:v>
                </c:pt>
                <c:pt idx="22">
                  <c:v>10</c:v>
                </c:pt>
                <c:pt idx="23">
                  <c:v>14</c:v>
                </c:pt>
                <c:pt idx="24">
                  <c:v>11</c:v>
                </c:pt>
              </c:numCache>
            </c:numRef>
          </c:val>
        </c:ser>
        <c:ser>
          <c:idx val="18"/>
          <c:order val="5"/>
          <c:tx>
            <c:strRef>
              <c:f>VEK_VHB!$A$10</c:f>
              <c:strCache>
                <c:ptCount val="1"/>
                <c:pt idx="0">
                  <c:v>2001</c:v>
                </c:pt>
              </c:strCache>
            </c:strRef>
          </c:tx>
          <c:spPr>
            <a:solidFill>
              <a:srgbClr val="CCFFCC"/>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VEK_VHB!#ODKAZ!</c:f>
              <c:numCache>
                <c:formatCode>General</c:formatCode>
                <c:ptCount val="1"/>
                <c:pt idx="0">
                  <c:v>1</c:v>
                </c:pt>
              </c:numCache>
            </c:numRef>
          </c:val>
        </c:ser>
        <c:ser>
          <c:idx val="20"/>
          <c:order val="6"/>
          <c:tx>
            <c:strRef>
              <c:f>VEK_VHB!$A$11</c:f>
              <c:strCache>
                <c:ptCount val="1"/>
                <c:pt idx="0">
                  <c:v>2002</c:v>
                </c:pt>
              </c:strCache>
            </c:strRef>
          </c:tx>
          <c:spPr>
            <a:solidFill>
              <a:srgbClr val="99CCFF"/>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VEK_VHB!$B$12:$Z$12</c:f>
              <c:numCache>
                <c:formatCode>General</c:formatCode>
                <c:ptCount val="25"/>
                <c:pt idx="0">
                  <c:v>2</c:v>
                </c:pt>
                <c:pt idx="1">
                  <c:v>0</c:v>
                </c:pt>
                <c:pt idx="2">
                  <c:v>1</c:v>
                </c:pt>
                <c:pt idx="3">
                  <c:v>0</c:v>
                </c:pt>
                <c:pt idx="4">
                  <c:v>1</c:v>
                </c:pt>
                <c:pt idx="5">
                  <c:v>1</c:v>
                </c:pt>
                <c:pt idx="6">
                  <c:v>0</c:v>
                </c:pt>
                <c:pt idx="7">
                  <c:v>1</c:v>
                </c:pt>
                <c:pt idx="8">
                  <c:v>1</c:v>
                </c:pt>
                <c:pt idx="9">
                  <c:v>1</c:v>
                </c:pt>
                <c:pt idx="10">
                  <c:v>0</c:v>
                </c:pt>
                <c:pt idx="11">
                  <c:v>0</c:v>
                </c:pt>
                <c:pt idx="12">
                  <c:v>0</c:v>
                </c:pt>
                <c:pt idx="13">
                  <c:v>0</c:v>
                </c:pt>
                <c:pt idx="14">
                  <c:v>1</c:v>
                </c:pt>
                <c:pt idx="15">
                  <c:v>7</c:v>
                </c:pt>
                <c:pt idx="16">
                  <c:v>10</c:v>
                </c:pt>
                <c:pt idx="17">
                  <c:v>20</c:v>
                </c:pt>
                <c:pt idx="18">
                  <c:v>18</c:v>
                </c:pt>
                <c:pt idx="19">
                  <c:v>13</c:v>
                </c:pt>
                <c:pt idx="20">
                  <c:v>21</c:v>
                </c:pt>
                <c:pt idx="21">
                  <c:v>14</c:v>
                </c:pt>
                <c:pt idx="22">
                  <c:v>22</c:v>
                </c:pt>
                <c:pt idx="23">
                  <c:v>21</c:v>
                </c:pt>
                <c:pt idx="24">
                  <c:v>15</c:v>
                </c:pt>
              </c:numCache>
            </c:numRef>
          </c:val>
        </c:ser>
        <c:ser>
          <c:idx val="21"/>
          <c:order val="7"/>
          <c:tx>
            <c:strRef>
              <c:f>VEK_VHB!$A$12</c:f>
              <c:strCache>
                <c:ptCount val="1"/>
                <c:pt idx="0">
                  <c:v>2003</c:v>
                </c:pt>
              </c:strCache>
            </c:strRef>
          </c:tx>
          <c:spPr>
            <a:solidFill>
              <a:srgbClr val="FF99CC"/>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VEK_VHB!$B$13:$Z$13</c:f>
              <c:numCache>
                <c:formatCode>General</c:formatCode>
                <c:ptCount val="25"/>
                <c:pt idx="0">
                  <c:v>0</c:v>
                </c:pt>
                <c:pt idx="1">
                  <c:v>0</c:v>
                </c:pt>
                <c:pt idx="2">
                  <c:v>0</c:v>
                </c:pt>
                <c:pt idx="3">
                  <c:v>0</c:v>
                </c:pt>
                <c:pt idx="4">
                  <c:v>0</c:v>
                </c:pt>
                <c:pt idx="5">
                  <c:v>0</c:v>
                </c:pt>
                <c:pt idx="6">
                  <c:v>0</c:v>
                </c:pt>
                <c:pt idx="7">
                  <c:v>1</c:v>
                </c:pt>
                <c:pt idx="8">
                  <c:v>0</c:v>
                </c:pt>
                <c:pt idx="9">
                  <c:v>0</c:v>
                </c:pt>
                <c:pt idx="10">
                  <c:v>0</c:v>
                </c:pt>
                <c:pt idx="11">
                  <c:v>0</c:v>
                </c:pt>
                <c:pt idx="12">
                  <c:v>1</c:v>
                </c:pt>
                <c:pt idx="13">
                  <c:v>0</c:v>
                </c:pt>
                <c:pt idx="14">
                  <c:v>2</c:v>
                </c:pt>
                <c:pt idx="15">
                  <c:v>1</c:v>
                </c:pt>
                <c:pt idx="16">
                  <c:v>9</c:v>
                </c:pt>
                <c:pt idx="17">
                  <c:v>12</c:v>
                </c:pt>
                <c:pt idx="18">
                  <c:v>17</c:v>
                </c:pt>
                <c:pt idx="19">
                  <c:v>15</c:v>
                </c:pt>
                <c:pt idx="20">
                  <c:v>16</c:v>
                </c:pt>
                <c:pt idx="21">
                  <c:v>21</c:v>
                </c:pt>
                <c:pt idx="22">
                  <c:v>20</c:v>
                </c:pt>
                <c:pt idx="23">
                  <c:v>14</c:v>
                </c:pt>
                <c:pt idx="24">
                  <c:v>14</c:v>
                </c:pt>
              </c:numCache>
            </c:numRef>
          </c:val>
        </c:ser>
        <c:ser>
          <c:idx val="22"/>
          <c:order val="8"/>
          <c:tx>
            <c:strRef>
              <c:f>VEK_VHB!$A$13</c:f>
              <c:strCache>
                <c:ptCount val="1"/>
                <c:pt idx="0">
                  <c:v>2004</c:v>
                </c:pt>
              </c:strCache>
            </c:strRef>
          </c:tx>
          <c:spPr>
            <a:solidFill>
              <a:srgbClr val="CC99FF"/>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VEK_VHB!$B$14:$Z$14</c:f>
              <c:numCache>
                <c:formatCode>General</c:formatCode>
                <c:ptCount val="2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1</c:v>
                </c:pt>
                <c:pt idx="16">
                  <c:v>7</c:v>
                </c:pt>
                <c:pt idx="17">
                  <c:v>12</c:v>
                </c:pt>
                <c:pt idx="18">
                  <c:v>15</c:v>
                </c:pt>
                <c:pt idx="19">
                  <c:v>25</c:v>
                </c:pt>
                <c:pt idx="20">
                  <c:v>18</c:v>
                </c:pt>
                <c:pt idx="21">
                  <c:v>15</c:v>
                </c:pt>
                <c:pt idx="22">
                  <c:v>13</c:v>
                </c:pt>
                <c:pt idx="23">
                  <c:v>16</c:v>
                </c:pt>
                <c:pt idx="24">
                  <c:v>30</c:v>
                </c:pt>
              </c:numCache>
            </c:numRef>
          </c:val>
        </c:ser>
        <c:ser>
          <c:idx val="23"/>
          <c:order val="9"/>
          <c:tx>
            <c:strRef>
              <c:f>VEK_VHB!$A$14</c:f>
              <c:strCache>
                <c:ptCount val="1"/>
                <c:pt idx="0">
                  <c:v>2005</c:v>
                </c:pt>
              </c:strCache>
            </c:strRef>
          </c:tx>
          <c:spPr>
            <a:solidFill>
              <a:srgbClr val="FFCC99"/>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VEK_VHB!$B$15:$Z$15</c:f>
              <c:numCache>
                <c:formatCode>General</c:formatCode>
                <c:ptCount val="25"/>
                <c:pt idx="0">
                  <c:v>1</c:v>
                </c:pt>
                <c:pt idx="1">
                  <c:v>0</c:v>
                </c:pt>
                <c:pt idx="2">
                  <c:v>1</c:v>
                </c:pt>
                <c:pt idx="3">
                  <c:v>0</c:v>
                </c:pt>
                <c:pt idx="4">
                  <c:v>0</c:v>
                </c:pt>
                <c:pt idx="5">
                  <c:v>0</c:v>
                </c:pt>
                <c:pt idx="6">
                  <c:v>1</c:v>
                </c:pt>
                <c:pt idx="7">
                  <c:v>0</c:v>
                </c:pt>
                <c:pt idx="8">
                  <c:v>0</c:v>
                </c:pt>
                <c:pt idx="9">
                  <c:v>0</c:v>
                </c:pt>
                <c:pt idx="10">
                  <c:v>0</c:v>
                </c:pt>
                <c:pt idx="11">
                  <c:v>1</c:v>
                </c:pt>
                <c:pt idx="12">
                  <c:v>1</c:v>
                </c:pt>
                <c:pt idx="13">
                  <c:v>1</c:v>
                </c:pt>
                <c:pt idx="14">
                  <c:v>0</c:v>
                </c:pt>
                <c:pt idx="15">
                  <c:v>0</c:v>
                </c:pt>
                <c:pt idx="16">
                  <c:v>1</c:v>
                </c:pt>
                <c:pt idx="17">
                  <c:v>19</c:v>
                </c:pt>
                <c:pt idx="18">
                  <c:v>10</c:v>
                </c:pt>
                <c:pt idx="19">
                  <c:v>15</c:v>
                </c:pt>
                <c:pt idx="20">
                  <c:v>13</c:v>
                </c:pt>
                <c:pt idx="21">
                  <c:v>22</c:v>
                </c:pt>
                <c:pt idx="22">
                  <c:v>13</c:v>
                </c:pt>
                <c:pt idx="23">
                  <c:v>15</c:v>
                </c:pt>
                <c:pt idx="24">
                  <c:v>13</c:v>
                </c:pt>
              </c:numCache>
            </c:numRef>
          </c:val>
        </c:ser>
        <c:ser>
          <c:idx val="24"/>
          <c:order val="10"/>
          <c:tx>
            <c:strRef>
              <c:f>VEK_VHB!$A$15</c:f>
              <c:strCache>
                <c:ptCount val="1"/>
                <c:pt idx="0">
                  <c:v>2006</c:v>
                </c:pt>
              </c:strCache>
            </c:strRef>
          </c:tx>
          <c:spPr>
            <a:solidFill>
              <a:srgbClr val="3366FF"/>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VEK_VHB!$B$16:$Z$16</c:f>
              <c:numCache>
                <c:formatCode>General</c:formatCode>
                <c:ptCount val="25"/>
                <c:pt idx="0">
                  <c:v>0</c:v>
                </c:pt>
                <c:pt idx="1">
                  <c:v>0</c:v>
                </c:pt>
                <c:pt idx="2">
                  <c:v>0</c:v>
                </c:pt>
                <c:pt idx="3">
                  <c:v>0</c:v>
                </c:pt>
                <c:pt idx="4">
                  <c:v>0</c:v>
                </c:pt>
                <c:pt idx="5">
                  <c:v>0</c:v>
                </c:pt>
                <c:pt idx="6">
                  <c:v>0</c:v>
                </c:pt>
                <c:pt idx="7">
                  <c:v>1</c:v>
                </c:pt>
                <c:pt idx="8">
                  <c:v>0</c:v>
                </c:pt>
                <c:pt idx="9">
                  <c:v>0</c:v>
                </c:pt>
                <c:pt idx="10">
                  <c:v>1</c:v>
                </c:pt>
                <c:pt idx="11">
                  <c:v>0</c:v>
                </c:pt>
                <c:pt idx="12">
                  <c:v>0</c:v>
                </c:pt>
                <c:pt idx="13">
                  <c:v>0</c:v>
                </c:pt>
                <c:pt idx="14">
                  <c:v>0</c:v>
                </c:pt>
                <c:pt idx="15">
                  <c:v>0</c:v>
                </c:pt>
                <c:pt idx="16">
                  <c:v>2</c:v>
                </c:pt>
                <c:pt idx="17">
                  <c:v>4</c:v>
                </c:pt>
                <c:pt idx="18">
                  <c:v>9</c:v>
                </c:pt>
                <c:pt idx="19">
                  <c:v>11</c:v>
                </c:pt>
                <c:pt idx="20">
                  <c:v>18</c:v>
                </c:pt>
                <c:pt idx="21">
                  <c:v>16</c:v>
                </c:pt>
                <c:pt idx="22">
                  <c:v>13</c:v>
                </c:pt>
                <c:pt idx="23">
                  <c:v>10</c:v>
                </c:pt>
                <c:pt idx="24">
                  <c:v>12</c:v>
                </c:pt>
              </c:numCache>
            </c:numRef>
          </c:val>
        </c:ser>
        <c:ser>
          <c:idx val="25"/>
          <c:order val="11"/>
          <c:tx>
            <c:strRef>
              <c:f>VEK_VHB!$A$16</c:f>
              <c:strCache>
                <c:ptCount val="1"/>
                <c:pt idx="0">
                  <c:v>2007</c:v>
                </c:pt>
              </c:strCache>
            </c:strRef>
          </c:tx>
          <c:spPr>
            <a:solidFill>
              <a:srgbClr val="33CCCC"/>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VEK_VHB!$B$17:$Z$17</c:f>
              <c:numCache>
                <c:formatCode>General</c:formatCode>
                <c:ptCount val="2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1</c:v>
                </c:pt>
                <c:pt idx="18">
                  <c:v>11</c:v>
                </c:pt>
                <c:pt idx="19">
                  <c:v>11</c:v>
                </c:pt>
                <c:pt idx="20">
                  <c:v>8</c:v>
                </c:pt>
                <c:pt idx="21">
                  <c:v>11</c:v>
                </c:pt>
                <c:pt idx="22">
                  <c:v>5</c:v>
                </c:pt>
                <c:pt idx="23">
                  <c:v>14</c:v>
                </c:pt>
                <c:pt idx="24">
                  <c:v>13</c:v>
                </c:pt>
              </c:numCache>
            </c:numRef>
          </c:val>
        </c:ser>
        <c:ser>
          <c:idx val="26"/>
          <c:order val="12"/>
          <c:tx>
            <c:strRef>
              <c:f>VEK_VHB!$A$17</c:f>
              <c:strCache>
                <c:ptCount val="1"/>
                <c:pt idx="0">
                  <c:v>2008</c:v>
                </c:pt>
              </c:strCache>
            </c:strRef>
          </c:tx>
          <c:spPr>
            <a:solidFill>
              <a:srgbClr val="99CC00"/>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VEK_VHB!$B$18:$Z$18</c:f>
              <c:numCache>
                <c:formatCode>General</c:formatCode>
                <c:ptCount val="25"/>
                <c:pt idx="0">
                  <c:v>0</c:v>
                </c:pt>
                <c:pt idx="1">
                  <c:v>0</c:v>
                </c:pt>
                <c:pt idx="2">
                  <c:v>0</c:v>
                </c:pt>
                <c:pt idx="3">
                  <c:v>0</c:v>
                </c:pt>
                <c:pt idx="4">
                  <c:v>0</c:v>
                </c:pt>
                <c:pt idx="5">
                  <c:v>0</c:v>
                </c:pt>
                <c:pt idx="6">
                  <c:v>0</c:v>
                </c:pt>
                <c:pt idx="7">
                  <c:v>0</c:v>
                </c:pt>
                <c:pt idx="8">
                  <c:v>0</c:v>
                </c:pt>
                <c:pt idx="9">
                  <c:v>1</c:v>
                </c:pt>
                <c:pt idx="10">
                  <c:v>1</c:v>
                </c:pt>
                <c:pt idx="11">
                  <c:v>0</c:v>
                </c:pt>
                <c:pt idx="12">
                  <c:v>0</c:v>
                </c:pt>
                <c:pt idx="13">
                  <c:v>0</c:v>
                </c:pt>
                <c:pt idx="14">
                  <c:v>0</c:v>
                </c:pt>
                <c:pt idx="15">
                  <c:v>0</c:v>
                </c:pt>
                <c:pt idx="16">
                  <c:v>2</c:v>
                </c:pt>
                <c:pt idx="17">
                  <c:v>0</c:v>
                </c:pt>
                <c:pt idx="18">
                  <c:v>2</c:v>
                </c:pt>
                <c:pt idx="19">
                  <c:v>4</c:v>
                </c:pt>
                <c:pt idx="20">
                  <c:v>10</c:v>
                </c:pt>
                <c:pt idx="21">
                  <c:v>9</c:v>
                </c:pt>
                <c:pt idx="22">
                  <c:v>16</c:v>
                </c:pt>
                <c:pt idx="23">
                  <c:v>11</c:v>
                </c:pt>
                <c:pt idx="24">
                  <c:v>15</c:v>
                </c:pt>
              </c:numCache>
            </c:numRef>
          </c:val>
        </c:ser>
        <c:ser>
          <c:idx val="27"/>
          <c:order val="13"/>
          <c:tx>
            <c:strRef>
              <c:f>VEK_VHB!$A$18</c:f>
              <c:strCache>
                <c:ptCount val="1"/>
                <c:pt idx="0">
                  <c:v>2009</c:v>
                </c:pt>
              </c:strCache>
            </c:strRef>
          </c:tx>
          <c:spPr>
            <a:solidFill>
              <a:srgbClr val="FFCC00"/>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VEK_VHB!$B$19:$Z$19</c:f>
              <c:numCache>
                <c:formatCode>General</c:formatCode>
                <c:ptCount val="2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1</c:v>
                </c:pt>
                <c:pt idx="17">
                  <c:v>0</c:v>
                </c:pt>
                <c:pt idx="18">
                  <c:v>0</c:v>
                </c:pt>
                <c:pt idx="19">
                  <c:v>0</c:v>
                </c:pt>
                <c:pt idx="20">
                  <c:v>6</c:v>
                </c:pt>
                <c:pt idx="21">
                  <c:v>7</c:v>
                </c:pt>
                <c:pt idx="22">
                  <c:v>16</c:v>
                </c:pt>
                <c:pt idx="23">
                  <c:v>7</c:v>
                </c:pt>
                <c:pt idx="24">
                  <c:v>11</c:v>
                </c:pt>
              </c:numCache>
            </c:numRef>
          </c:val>
        </c:ser>
        <c:ser>
          <c:idx val="28"/>
          <c:order val="14"/>
          <c:tx>
            <c:strRef>
              <c:f>VEK_VHB!$A$19</c:f>
              <c:strCache>
                <c:ptCount val="1"/>
                <c:pt idx="0">
                  <c:v>2010</c:v>
                </c:pt>
              </c:strCache>
            </c:strRef>
          </c:tx>
          <c:spPr>
            <a:solidFill>
              <a:srgbClr val="FF9900"/>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VEK_VHB!$B$20:$Z$20</c:f>
              <c:numCache>
                <c:formatCode>General</c:formatCode>
                <c:ptCount val="2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6</c:v>
                </c:pt>
                <c:pt idx="22">
                  <c:v>5</c:v>
                </c:pt>
                <c:pt idx="23">
                  <c:v>9</c:v>
                </c:pt>
                <c:pt idx="24">
                  <c:v>8</c:v>
                </c:pt>
              </c:numCache>
            </c:numRef>
          </c:val>
        </c:ser>
        <c:ser>
          <c:idx val="29"/>
          <c:order val="15"/>
          <c:tx>
            <c:strRef>
              <c:f>VEK_VHB!$A$20</c:f>
              <c:strCache>
                <c:ptCount val="1"/>
                <c:pt idx="0">
                  <c:v>2011</c:v>
                </c:pt>
              </c:strCache>
            </c:strRef>
          </c:tx>
          <c:spPr>
            <a:solidFill>
              <a:srgbClr val="FF6600"/>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VEK_VHB!$B$21:$Z$21</c:f>
              <c:numCache>
                <c:formatCode>General</c:formatCode>
                <c:ptCount val="25"/>
                <c:pt idx="0">
                  <c:v>2</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c:v>
                </c:pt>
                <c:pt idx="21">
                  <c:v>2</c:v>
                </c:pt>
                <c:pt idx="22">
                  <c:v>7</c:v>
                </c:pt>
                <c:pt idx="23">
                  <c:v>10</c:v>
                </c:pt>
                <c:pt idx="24">
                  <c:v>12</c:v>
                </c:pt>
              </c:numCache>
            </c:numRef>
          </c:val>
        </c:ser>
        <c:ser>
          <c:idx val="30"/>
          <c:order val="16"/>
          <c:tx>
            <c:strRef>
              <c:f>VEK_VHB!$A$21</c:f>
              <c:strCache>
                <c:ptCount val="1"/>
                <c:pt idx="0">
                  <c:v>2012</c:v>
                </c:pt>
              </c:strCache>
            </c:strRef>
          </c:tx>
          <c:spPr>
            <a:solidFill>
              <a:srgbClr val="666699"/>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VEK_VHB!$B$22:$Z$22</c:f>
              <c:numCache>
                <c:formatCode>General</c:formatCode>
                <c:ptCount val="2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2</c:v>
                </c:pt>
                <c:pt idx="21">
                  <c:v>1</c:v>
                </c:pt>
                <c:pt idx="22">
                  <c:v>0</c:v>
                </c:pt>
                <c:pt idx="23">
                  <c:v>6</c:v>
                </c:pt>
                <c:pt idx="24">
                  <c:v>4</c:v>
                </c:pt>
              </c:numCache>
            </c:numRef>
          </c:val>
        </c:ser>
        <c:ser>
          <c:idx val="31"/>
          <c:order val="17"/>
          <c:tx>
            <c:strRef>
              <c:f>VEK_VHB!$A$22</c:f>
              <c:strCache>
                <c:ptCount val="1"/>
                <c:pt idx="0">
                  <c:v>2013</c:v>
                </c:pt>
              </c:strCache>
            </c:strRef>
          </c:tx>
          <c:spPr>
            <a:solidFill>
              <a:srgbClr val="969696"/>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VEK_VHB!$B$23:$Z$23</c:f>
              <c:numCache>
                <c:formatCode>General</c:formatCode>
                <c:ptCount val="2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c:v>
                </c:pt>
                <c:pt idx="21">
                  <c:v>0</c:v>
                </c:pt>
                <c:pt idx="22">
                  <c:v>1</c:v>
                </c:pt>
                <c:pt idx="23">
                  <c:v>0</c:v>
                </c:pt>
                <c:pt idx="24">
                  <c:v>2</c:v>
                </c:pt>
              </c:numCache>
            </c:numRef>
          </c:val>
        </c:ser>
        <c:ser>
          <c:idx val="32"/>
          <c:order val="18"/>
          <c:tx>
            <c:strRef>
              <c:f>VEK_VHB!$A$23</c:f>
              <c:strCache>
                <c:ptCount val="1"/>
                <c:pt idx="0">
                  <c:v>2014</c:v>
                </c:pt>
              </c:strCache>
            </c:strRef>
          </c:tx>
          <c:spPr>
            <a:solidFill>
              <a:srgbClr val="003366"/>
            </a:solidFill>
            <a:ln w="12700">
              <a:solidFill>
                <a:srgbClr val="000000"/>
              </a:solidFill>
              <a:prstDash val="solid"/>
            </a:ln>
          </c:spPr>
          <c:invertIfNegative val="0"/>
          <c:cat>
            <c:numRef>
              <c:f>VEK_VHB!$B$4:$Z$4</c:f>
              <c:numCache>
                <c:formatCode>General</c:formatCode>
                <c:ptCount val="25"/>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numCache>
            </c:numRef>
          </c:cat>
          <c:val>
            <c:numRef>
              <c:f>VEK_VHB!#ODKAZ!</c:f>
              <c:numCache>
                <c:formatCode>General</c:formatCode>
                <c:ptCount val="1"/>
                <c:pt idx="0">
                  <c:v>1</c:v>
                </c:pt>
              </c:numCache>
            </c:numRef>
          </c:val>
        </c:ser>
        <c:dLbls>
          <c:showLegendKey val="0"/>
          <c:showVal val="0"/>
          <c:showCatName val="0"/>
          <c:showSerName val="0"/>
          <c:showPercent val="0"/>
          <c:showBubbleSize val="0"/>
        </c:dLbls>
        <c:gapWidth val="0"/>
        <c:shape val="box"/>
        <c:axId val="154950656"/>
        <c:axId val="107793216"/>
        <c:axId val="154795136"/>
      </c:bar3DChart>
      <c:catAx>
        <c:axId val="154950656"/>
        <c:scaling>
          <c:orientation val="minMax"/>
        </c:scaling>
        <c:delete val="0"/>
        <c:axPos val="b"/>
        <c:numFmt formatCode="General" sourceLinked="1"/>
        <c:majorTickMark val="out"/>
        <c:minorTickMark val="none"/>
        <c:tickLblPos val="low"/>
        <c:spPr>
          <a:ln w="3175">
            <a:solidFill>
              <a:srgbClr val="000000"/>
            </a:solidFill>
            <a:prstDash val="solid"/>
          </a:ln>
        </c:spPr>
        <c:txPr>
          <a:bodyPr rot="-5400000" vert="horz"/>
          <a:lstStyle/>
          <a:p>
            <a:pPr>
              <a:defRPr sz="1000" b="0" i="0" u="none" strike="noStrike" baseline="0">
                <a:solidFill>
                  <a:srgbClr val="000000"/>
                </a:solidFill>
                <a:latin typeface="Arial"/>
                <a:ea typeface="Arial"/>
                <a:cs typeface="Arial"/>
              </a:defRPr>
            </a:pPr>
            <a:endParaRPr lang="cs-CZ"/>
          </a:p>
        </c:txPr>
        <c:crossAx val="107793216"/>
        <c:crosses val="autoZero"/>
        <c:auto val="1"/>
        <c:lblAlgn val="ctr"/>
        <c:lblOffset val="100"/>
        <c:noMultiLvlLbl val="1"/>
      </c:catAx>
      <c:valAx>
        <c:axId val="107793216"/>
        <c:scaling>
          <c:orientation val="minMax"/>
        </c:scaling>
        <c:delete val="0"/>
        <c:axPos val="r"/>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154950656"/>
        <c:crosses val="max"/>
        <c:crossBetween val="between"/>
      </c:valAx>
      <c:serAx>
        <c:axId val="154795136"/>
        <c:scaling>
          <c:orientation val="maxMin"/>
        </c:scaling>
        <c:delete val="0"/>
        <c:axPos val="b"/>
        <c:numFmt formatCode="General" sourceLinked="1"/>
        <c:majorTickMark val="out"/>
        <c:minorTickMark val="none"/>
        <c:tickLblPos val="low"/>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107793216"/>
        <c:crosses val="autoZero"/>
        <c:tickMarkSkip val="1"/>
      </c:serAx>
      <c:spPr>
        <a:noFill/>
        <a:ln w="25400">
          <a:noFill/>
        </a:ln>
      </c:spPr>
    </c:plotArea>
    <c:plotVisOnly val="1"/>
    <c:dispBlanksAs val="zero"/>
    <c:showDLblsOverMax val="0"/>
  </c:chart>
  <c:spPr>
    <a:noFill/>
    <a:ln w="9525">
      <a:noFill/>
    </a:ln>
  </c:spPr>
  <c:txPr>
    <a:bodyPr/>
    <a:lstStyle/>
    <a:p>
      <a:pPr>
        <a:defRPr sz="1000" b="0" i="0" u="none" strike="noStrike" baseline="0">
          <a:solidFill>
            <a:srgbClr val="000000"/>
          </a:solidFill>
          <a:latin typeface="Arial"/>
          <a:ea typeface="Arial"/>
          <a:cs typeface="Arial"/>
        </a:defRPr>
      </a:pPr>
      <a:endParaRPr lang="cs-CZ"/>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cs-CZ" sz="1800" b="1" i="0" baseline="0" dirty="0" smtClean="0">
                <a:effectLst/>
              </a:rPr>
              <a:t>Hepatitida C </a:t>
            </a:r>
            <a:endParaRPr lang="cs-CZ" dirty="0" smtClean="0">
              <a:effectLst/>
            </a:endParaRPr>
          </a:p>
          <a:p>
            <a:pPr>
              <a:defRPr/>
            </a:pPr>
            <a:r>
              <a:rPr lang="cs-CZ" sz="1800" b="1" i="0" baseline="0" dirty="0" smtClean="0">
                <a:effectLst/>
              </a:rPr>
              <a:t>případy hlášené jako akutní (B17.1) nebo nově hlášená chronická hepatitida C (B18.2)</a:t>
            </a:r>
            <a:endParaRPr lang="cs-CZ" dirty="0" smtClean="0">
              <a:effectLst/>
            </a:endParaRPr>
          </a:p>
        </c:rich>
      </c:tx>
      <c:layout>
        <c:manualLayout>
          <c:xMode val="edge"/>
          <c:yMode val="edge"/>
          <c:x val="8.6877455211529203E-2"/>
          <c:y val="2.5527134411965923E-2"/>
        </c:manualLayout>
      </c:layout>
      <c:overlay val="0"/>
    </c:title>
    <c:autoTitleDeleted val="0"/>
    <c:plotArea>
      <c:layout/>
      <c:lineChart>
        <c:grouping val="standard"/>
        <c:varyColors val="0"/>
        <c:ser>
          <c:idx val="3"/>
          <c:order val="0"/>
          <c:tx>
            <c:v>VHC</c:v>
          </c:tx>
          <c:spPr>
            <a:ln>
              <a:solidFill>
                <a:schemeClr val="accent6"/>
              </a:solidFill>
            </a:ln>
          </c:spPr>
          <c:marker>
            <c:symbol val="circle"/>
            <c:size val="7"/>
            <c:spPr>
              <a:solidFill>
                <a:schemeClr val="accent6"/>
              </a:solidFill>
            </c:spPr>
          </c:marker>
          <c:cat>
            <c:numRef>
              <c:f>'[Graf v aplikaci Microsoft PowerPoint]Sheet1'!$A$2:$A$22</c:f>
              <c:numCache>
                <c:formatCode>General</c:formatCode>
                <c:ptCount val="21"/>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numCache>
            </c:numRef>
          </c:cat>
          <c:val>
            <c:numRef>
              <c:f>'[Graf v aplikaci Microsoft PowerPoint]Sheet1'!$D$2:$D$22</c:f>
              <c:numCache>
                <c:formatCode>General</c:formatCode>
                <c:ptCount val="21"/>
                <c:pt idx="0">
                  <c:v>158</c:v>
                </c:pt>
                <c:pt idx="1">
                  <c:v>128</c:v>
                </c:pt>
                <c:pt idx="2">
                  <c:v>216</c:v>
                </c:pt>
                <c:pt idx="3">
                  <c:v>279</c:v>
                </c:pt>
                <c:pt idx="4">
                  <c:v>273</c:v>
                </c:pt>
                <c:pt idx="5">
                  <c:v>448</c:v>
                </c:pt>
                <c:pt idx="6">
                  <c:v>634</c:v>
                </c:pt>
                <c:pt idx="7">
                  <c:v>637</c:v>
                </c:pt>
                <c:pt idx="8">
                  <c:v>798</c:v>
                </c:pt>
                <c:pt idx="9">
                  <c:v>858</c:v>
                </c:pt>
                <c:pt idx="10">
                  <c:v>846</c:v>
                </c:pt>
                <c:pt idx="11">
                  <c:v>868</c:v>
                </c:pt>
                <c:pt idx="12">
                  <c:v>844</c:v>
                </c:pt>
                <c:pt idx="13">
                  <c:v>1022</c:v>
                </c:pt>
                <c:pt idx="14">
                  <c:v>981</c:v>
                </c:pt>
                <c:pt idx="15">
                  <c:v>974</c:v>
                </c:pt>
                <c:pt idx="16">
                  <c:v>836</c:v>
                </c:pt>
                <c:pt idx="17">
                  <c:v>708</c:v>
                </c:pt>
                <c:pt idx="18">
                  <c:v>812</c:v>
                </c:pt>
                <c:pt idx="19">
                  <c:v>794</c:v>
                </c:pt>
                <c:pt idx="20">
                  <c:v>873</c:v>
                </c:pt>
              </c:numCache>
            </c:numRef>
          </c:val>
          <c:smooth val="0"/>
        </c:ser>
        <c:dLbls>
          <c:showLegendKey val="0"/>
          <c:showVal val="0"/>
          <c:showCatName val="0"/>
          <c:showSerName val="0"/>
          <c:showPercent val="0"/>
          <c:showBubbleSize val="0"/>
        </c:dLbls>
        <c:marker val="1"/>
        <c:smooth val="0"/>
        <c:axId val="155394048"/>
        <c:axId val="155001408"/>
      </c:lineChart>
      <c:catAx>
        <c:axId val="155394048"/>
        <c:scaling>
          <c:orientation val="minMax"/>
        </c:scaling>
        <c:delete val="0"/>
        <c:axPos val="b"/>
        <c:numFmt formatCode="General" sourceLinked="1"/>
        <c:majorTickMark val="out"/>
        <c:minorTickMark val="none"/>
        <c:tickLblPos val="nextTo"/>
        <c:txPr>
          <a:bodyPr/>
          <a:lstStyle/>
          <a:p>
            <a:pPr>
              <a:defRPr sz="1600"/>
            </a:pPr>
            <a:endParaRPr lang="cs-CZ"/>
          </a:p>
        </c:txPr>
        <c:crossAx val="155001408"/>
        <c:crosses val="autoZero"/>
        <c:auto val="1"/>
        <c:lblAlgn val="ctr"/>
        <c:lblOffset val="100"/>
        <c:noMultiLvlLbl val="0"/>
      </c:catAx>
      <c:valAx>
        <c:axId val="155001408"/>
        <c:scaling>
          <c:orientation val="minMax"/>
        </c:scaling>
        <c:delete val="0"/>
        <c:axPos val="l"/>
        <c:majorGridlines/>
        <c:numFmt formatCode="General" sourceLinked="1"/>
        <c:majorTickMark val="out"/>
        <c:minorTickMark val="none"/>
        <c:tickLblPos val="nextTo"/>
        <c:txPr>
          <a:bodyPr/>
          <a:lstStyle/>
          <a:p>
            <a:pPr>
              <a:defRPr sz="1600"/>
            </a:pPr>
            <a:endParaRPr lang="cs-CZ"/>
          </a:p>
        </c:txPr>
        <c:crossAx val="155394048"/>
        <c:crosses val="autoZero"/>
        <c:crossBetween val="between"/>
      </c:valAx>
    </c:plotArea>
    <c:legend>
      <c:legendPos val="t"/>
      <c:layout>
        <c:manualLayout>
          <c:xMode val="edge"/>
          <c:yMode val="edge"/>
          <c:x val="0.83665727549740443"/>
          <c:y val="0.18356330290786402"/>
          <c:w val="0.10451925094742559"/>
          <c:h val="5.4990600459598055E-2"/>
        </c:manualLayout>
      </c:layout>
      <c:overlay val="0"/>
      <c:txPr>
        <a:bodyPr/>
        <a:lstStyle/>
        <a:p>
          <a:pPr>
            <a:defRPr sz="1600"/>
          </a:pPr>
          <a:endParaRPr lang="cs-CZ"/>
        </a:p>
      </c:txPr>
    </c:legend>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0"/>
      <c:perspective val="30"/>
    </c:view3D>
    <c:floor>
      <c:thickness val="0"/>
    </c:floor>
    <c:sideWall>
      <c:thickness val="0"/>
    </c:sideWall>
    <c:backWall>
      <c:thickness val="0"/>
    </c:backWall>
    <c:plotArea>
      <c:layout/>
      <c:area3DChart>
        <c:grouping val="standard"/>
        <c:varyColors val="0"/>
        <c:ser>
          <c:idx val="0"/>
          <c:order val="0"/>
          <c:tx>
            <c:v>1993</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VEKSKU19!$B$4:$T$4</c:f>
              <c:numCache>
                <c:formatCode>General</c:formatCode>
                <c:ptCount val="19"/>
                <c:pt idx="0">
                  <c:v>1</c:v>
                </c:pt>
                <c:pt idx="1">
                  <c:v>2</c:v>
                </c:pt>
                <c:pt idx="2">
                  <c:v>3</c:v>
                </c:pt>
                <c:pt idx="3">
                  <c:v>6</c:v>
                </c:pt>
                <c:pt idx="4">
                  <c:v>11</c:v>
                </c:pt>
                <c:pt idx="5">
                  <c:v>29</c:v>
                </c:pt>
                <c:pt idx="6">
                  <c:v>12</c:v>
                </c:pt>
                <c:pt idx="7">
                  <c:v>6</c:v>
                </c:pt>
                <c:pt idx="8">
                  <c:v>16</c:v>
                </c:pt>
                <c:pt idx="9">
                  <c:v>12</c:v>
                </c:pt>
                <c:pt idx="10">
                  <c:v>14</c:v>
                </c:pt>
                <c:pt idx="11">
                  <c:v>12</c:v>
                </c:pt>
                <c:pt idx="12">
                  <c:v>10</c:v>
                </c:pt>
                <c:pt idx="13">
                  <c:v>12</c:v>
                </c:pt>
                <c:pt idx="14">
                  <c:v>8</c:v>
                </c:pt>
                <c:pt idx="15">
                  <c:v>2</c:v>
                </c:pt>
                <c:pt idx="16">
                  <c:v>1</c:v>
                </c:pt>
                <c:pt idx="17">
                  <c:v>1</c:v>
                </c:pt>
                <c:pt idx="18">
                  <c:v>0</c:v>
                </c:pt>
              </c:numCache>
            </c:numRef>
          </c:val>
        </c:ser>
        <c:ser>
          <c:idx val="1"/>
          <c:order val="1"/>
          <c:tx>
            <c:v>1994</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VEKSKU19!$B$5:$T$5</c:f>
              <c:numCache>
                <c:formatCode>General</c:formatCode>
                <c:ptCount val="19"/>
                <c:pt idx="0">
                  <c:v>0</c:v>
                </c:pt>
                <c:pt idx="1">
                  <c:v>0</c:v>
                </c:pt>
                <c:pt idx="2">
                  <c:v>1</c:v>
                </c:pt>
                <c:pt idx="3">
                  <c:v>1</c:v>
                </c:pt>
                <c:pt idx="4">
                  <c:v>20</c:v>
                </c:pt>
                <c:pt idx="5">
                  <c:v>32</c:v>
                </c:pt>
                <c:pt idx="6">
                  <c:v>6</c:v>
                </c:pt>
                <c:pt idx="7">
                  <c:v>8</c:v>
                </c:pt>
                <c:pt idx="8">
                  <c:v>7</c:v>
                </c:pt>
                <c:pt idx="9">
                  <c:v>8</c:v>
                </c:pt>
                <c:pt idx="10">
                  <c:v>13</c:v>
                </c:pt>
                <c:pt idx="11">
                  <c:v>6</c:v>
                </c:pt>
                <c:pt idx="12">
                  <c:v>6</c:v>
                </c:pt>
                <c:pt idx="13">
                  <c:v>5</c:v>
                </c:pt>
                <c:pt idx="14">
                  <c:v>8</c:v>
                </c:pt>
                <c:pt idx="15">
                  <c:v>3</c:v>
                </c:pt>
                <c:pt idx="16">
                  <c:v>2</c:v>
                </c:pt>
                <c:pt idx="17">
                  <c:v>1</c:v>
                </c:pt>
                <c:pt idx="18">
                  <c:v>1</c:v>
                </c:pt>
              </c:numCache>
            </c:numRef>
          </c:val>
        </c:ser>
        <c:ser>
          <c:idx val="2"/>
          <c:order val="2"/>
          <c:tx>
            <c:v>1995</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VEKSKU19!$B$6:$T$6</c:f>
              <c:numCache>
                <c:formatCode>General</c:formatCode>
                <c:ptCount val="19"/>
                <c:pt idx="0">
                  <c:v>1</c:v>
                </c:pt>
                <c:pt idx="1">
                  <c:v>1</c:v>
                </c:pt>
                <c:pt idx="2">
                  <c:v>1</c:v>
                </c:pt>
                <c:pt idx="3">
                  <c:v>1</c:v>
                </c:pt>
                <c:pt idx="4">
                  <c:v>48</c:v>
                </c:pt>
                <c:pt idx="5">
                  <c:v>32</c:v>
                </c:pt>
                <c:pt idx="6">
                  <c:v>30</c:v>
                </c:pt>
                <c:pt idx="7">
                  <c:v>19</c:v>
                </c:pt>
                <c:pt idx="8">
                  <c:v>9</c:v>
                </c:pt>
                <c:pt idx="9">
                  <c:v>10</c:v>
                </c:pt>
                <c:pt idx="10">
                  <c:v>11</c:v>
                </c:pt>
                <c:pt idx="11">
                  <c:v>10</c:v>
                </c:pt>
                <c:pt idx="12">
                  <c:v>6</c:v>
                </c:pt>
                <c:pt idx="13">
                  <c:v>6</c:v>
                </c:pt>
                <c:pt idx="14">
                  <c:v>8</c:v>
                </c:pt>
                <c:pt idx="15">
                  <c:v>14</c:v>
                </c:pt>
                <c:pt idx="16">
                  <c:v>2</c:v>
                </c:pt>
                <c:pt idx="17">
                  <c:v>7</c:v>
                </c:pt>
                <c:pt idx="18">
                  <c:v>0</c:v>
                </c:pt>
              </c:numCache>
            </c:numRef>
          </c:val>
        </c:ser>
        <c:ser>
          <c:idx val="3"/>
          <c:order val="3"/>
          <c:tx>
            <c:v>1996</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VEKSKU19!$B$7:$T$7</c:f>
              <c:numCache>
                <c:formatCode>General</c:formatCode>
                <c:ptCount val="19"/>
                <c:pt idx="0">
                  <c:v>0</c:v>
                </c:pt>
                <c:pt idx="1">
                  <c:v>0</c:v>
                </c:pt>
                <c:pt idx="2">
                  <c:v>5</c:v>
                </c:pt>
                <c:pt idx="3">
                  <c:v>3</c:v>
                </c:pt>
                <c:pt idx="4">
                  <c:v>71</c:v>
                </c:pt>
                <c:pt idx="5">
                  <c:v>55</c:v>
                </c:pt>
                <c:pt idx="6">
                  <c:v>25</c:v>
                </c:pt>
                <c:pt idx="7">
                  <c:v>14</c:v>
                </c:pt>
                <c:pt idx="8">
                  <c:v>5</c:v>
                </c:pt>
                <c:pt idx="9">
                  <c:v>13</c:v>
                </c:pt>
                <c:pt idx="10">
                  <c:v>16</c:v>
                </c:pt>
                <c:pt idx="11">
                  <c:v>18</c:v>
                </c:pt>
                <c:pt idx="12">
                  <c:v>10</c:v>
                </c:pt>
                <c:pt idx="13">
                  <c:v>7</c:v>
                </c:pt>
                <c:pt idx="14">
                  <c:v>10</c:v>
                </c:pt>
                <c:pt idx="15">
                  <c:v>13</c:v>
                </c:pt>
                <c:pt idx="16">
                  <c:v>8</c:v>
                </c:pt>
                <c:pt idx="17">
                  <c:v>5</c:v>
                </c:pt>
                <c:pt idx="18">
                  <c:v>1</c:v>
                </c:pt>
              </c:numCache>
            </c:numRef>
          </c:val>
        </c:ser>
        <c:ser>
          <c:idx val="4"/>
          <c:order val="4"/>
          <c:tx>
            <c:v>1998</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VEKSKU19!$B$8:$T$8</c:f>
              <c:numCache>
                <c:formatCode>General</c:formatCode>
                <c:ptCount val="19"/>
                <c:pt idx="0">
                  <c:v>0</c:v>
                </c:pt>
                <c:pt idx="1">
                  <c:v>0</c:v>
                </c:pt>
                <c:pt idx="2">
                  <c:v>0</c:v>
                </c:pt>
                <c:pt idx="3">
                  <c:v>3</c:v>
                </c:pt>
                <c:pt idx="4">
                  <c:v>78</c:v>
                </c:pt>
                <c:pt idx="5">
                  <c:v>68</c:v>
                </c:pt>
                <c:pt idx="6">
                  <c:v>26</c:v>
                </c:pt>
                <c:pt idx="7">
                  <c:v>19</c:v>
                </c:pt>
                <c:pt idx="8">
                  <c:v>12</c:v>
                </c:pt>
                <c:pt idx="9">
                  <c:v>15</c:v>
                </c:pt>
                <c:pt idx="10">
                  <c:v>12</c:v>
                </c:pt>
                <c:pt idx="11">
                  <c:v>10</c:v>
                </c:pt>
                <c:pt idx="12">
                  <c:v>13</c:v>
                </c:pt>
                <c:pt idx="13">
                  <c:v>5</c:v>
                </c:pt>
                <c:pt idx="14">
                  <c:v>6</c:v>
                </c:pt>
                <c:pt idx="15">
                  <c:v>4</c:v>
                </c:pt>
                <c:pt idx="16">
                  <c:v>1</c:v>
                </c:pt>
                <c:pt idx="17">
                  <c:v>1</c:v>
                </c:pt>
                <c:pt idx="18">
                  <c:v>0</c:v>
                </c:pt>
              </c:numCache>
            </c:numRef>
          </c:val>
        </c:ser>
        <c:ser>
          <c:idx val="5"/>
          <c:order val="5"/>
          <c:tx>
            <c:v>1999</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VEKSKU19!$B$9:$T$9</c:f>
              <c:numCache>
                <c:formatCode>General</c:formatCode>
                <c:ptCount val="19"/>
                <c:pt idx="0">
                  <c:v>1</c:v>
                </c:pt>
                <c:pt idx="1">
                  <c:v>0</c:v>
                </c:pt>
                <c:pt idx="2">
                  <c:v>0</c:v>
                </c:pt>
                <c:pt idx="3">
                  <c:v>5</c:v>
                </c:pt>
                <c:pt idx="4">
                  <c:v>109</c:v>
                </c:pt>
                <c:pt idx="5">
                  <c:v>142</c:v>
                </c:pt>
                <c:pt idx="6">
                  <c:v>55</c:v>
                </c:pt>
                <c:pt idx="7">
                  <c:v>30</c:v>
                </c:pt>
                <c:pt idx="8">
                  <c:v>19</c:v>
                </c:pt>
                <c:pt idx="9">
                  <c:v>21</c:v>
                </c:pt>
                <c:pt idx="10">
                  <c:v>14</c:v>
                </c:pt>
                <c:pt idx="11">
                  <c:v>7</c:v>
                </c:pt>
                <c:pt idx="12">
                  <c:v>5</c:v>
                </c:pt>
                <c:pt idx="13">
                  <c:v>8</c:v>
                </c:pt>
                <c:pt idx="14">
                  <c:v>12</c:v>
                </c:pt>
                <c:pt idx="15">
                  <c:v>10</c:v>
                </c:pt>
                <c:pt idx="16">
                  <c:v>5</c:v>
                </c:pt>
                <c:pt idx="17">
                  <c:v>3</c:v>
                </c:pt>
                <c:pt idx="18">
                  <c:v>2</c:v>
                </c:pt>
              </c:numCache>
            </c:numRef>
          </c:val>
        </c:ser>
        <c:ser>
          <c:idx val="6"/>
          <c:order val="6"/>
          <c:tx>
            <c:v>2000</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VEKSKU19!$B$10:$T$10</c:f>
              <c:numCache>
                <c:formatCode>General</c:formatCode>
                <c:ptCount val="19"/>
                <c:pt idx="0">
                  <c:v>1</c:v>
                </c:pt>
                <c:pt idx="1">
                  <c:v>0</c:v>
                </c:pt>
                <c:pt idx="2">
                  <c:v>0</c:v>
                </c:pt>
                <c:pt idx="3">
                  <c:v>4</c:v>
                </c:pt>
                <c:pt idx="4">
                  <c:v>163</c:v>
                </c:pt>
                <c:pt idx="5">
                  <c:v>167</c:v>
                </c:pt>
                <c:pt idx="6">
                  <c:v>80</c:v>
                </c:pt>
                <c:pt idx="7">
                  <c:v>44</c:v>
                </c:pt>
                <c:pt idx="8">
                  <c:v>24</c:v>
                </c:pt>
                <c:pt idx="9">
                  <c:v>25</c:v>
                </c:pt>
                <c:pt idx="10">
                  <c:v>22</c:v>
                </c:pt>
                <c:pt idx="11">
                  <c:v>25</c:v>
                </c:pt>
                <c:pt idx="12">
                  <c:v>26</c:v>
                </c:pt>
                <c:pt idx="13">
                  <c:v>19</c:v>
                </c:pt>
                <c:pt idx="14">
                  <c:v>11</c:v>
                </c:pt>
                <c:pt idx="15">
                  <c:v>11</c:v>
                </c:pt>
                <c:pt idx="16">
                  <c:v>8</c:v>
                </c:pt>
                <c:pt idx="17">
                  <c:v>4</c:v>
                </c:pt>
                <c:pt idx="18">
                  <c:v>0</c:v>
                </c:pt>
              </c:numCache>
            </c:numRef>
          </c:val>
        </c:ser>
        <c:ser>
          <c:idx val="7"/>
          <c:order val="7"/>
          <c:tx>
            <c:v>2001</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VEKSKU19!$B$11:$T$11</c:f>
              <c:numCache>
                <c:formatCode>General</c:formatCode>
                <c:ptCount val="19"/>
                <c:pt idx="0">
                  <c:v>2</c:v>
                </c:pt>
                <c:pt idx="1">
                  <c:v>2</c:v>
                </c:pt>
                <c:pt idx="2">
                  <c:v>2</c:v>
                </c:pt>
                <c:pt idx="3">
                  <c:v>4</c:v>
                </c:pt>
                <c:pt idx="4">
                  <c:v>136</c:v>
                </c:pt>
                <c:pt idx="5">
                  <c:v>166</c:v>
                </c:pt>
                <c:pt idx="6">
                  <c:v>100</c:v>
                </c:pt>
                <c:pt idx="7">
                  <c:v>54</c:v>
                </c:pt>
                <c:pt idx="8">
                  <c:v>31</c:v>
                </c:pt>
                <c:pt idx="9">
                  <c:v>27</c:v>
                </c:pt>
                <c:pt idx="10">
                  <c:v>29</c:v>
                </c:pt>
                <c:pt idx="11">
                  <c:v>20</c:v>
                </c:pt>
                <c:pt idx="12">
                  <c:v>14</c:v>
                </c:pt>
                <c:pt idx="13">
                  <c:v>11</c:v>
                </c:pt>
                <c:pt idx="14">
                  <c:v>9</c:v>
                </c:pt>
                <c:pt idx="15">
                  <c:v>10</c:v>
                </c:pt>
                <c:pt idx="16">
                  <c:v>13</c:v>
                </c:pt>
                <c:pt idx="17">
                  <c:v>4</c:v>
                </c:pt>
                <c:pt idx="18">
                  <c:v>3</c:v>
                </c:pt>
              </c:numCache>
            </c:numRef>
          </c:val>
        </c:ser>
        <c:ser>
          <c:idx val="8"/>
          <c:order val="8"/>
          <c:tx>
            <c:v>2001</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VEKSKU19!$B$12:$T$12</c:f>
              <c:numCache>
                <c:formatCode>General</c:formatCode>
                <c:ptCount val="19"/>
                <c:pt idx="0">
                  <c:v>1</c:v>
                </c:pt>
                <c:pt idx="1">
                  <c:v>1</c:v>
                </c:pt>
                <c:pt idx="2">
                  <c:v>0</c:v>
                </c:pt>
                <c:pt idx="3">
                  <c:v>9</c:v>
                </c:pt>
                <c:pt idx="4">
                  <c:v>157</c:v>
                </c:pt>
                <c:pt idx="5">
                  <c:v>238</c:v>
                </c:pt>
                <c:pt idx="6">
                  <c:v>148</c:v>
                </c:pt>
                <c:pt idx="7">
                  <c:v>42</c:v>
                </c:pt>
                <c:pt idx="8">
                  <c:v>46</c:v>
                </c:pt>
                <c:pt idx="9">
                  <c:v>31</c:v>
                </c:pt>
                <c:pt idx="10">
                  <c:v>24</c:v>
                </c:pt>
                <c:pt idx="11">
                  <c:v>36</c:v>
                </c:pt>
                <c:pt idx="12">
                  <c:v>10</c:v>
                </c:pt>
                <c:pt idx="13">
                  <c:v>15</c:v>
                </c:pt>
                <c:pt idx="14">
                  <c:v>14</c:v>
                </c:pt>
                <c:pt idx="15">
                  <c:v>10</c:v>
                </c:pt>
                <c:pt idx="16">
                  <c:v>14</c:v>
                </c:pt>
                <c:pt idx="17">
                  <c:v>2</c:v>
                </c:pt>
                <c:pt idx="18">
                  <c:v>0</c:v>
                </c:pt>
              </c:numCache>
            </c:numRef>
          </c:val>
        </c:ser>
        <c:ser>
          <c:idx val="9"/>
          <c:order val="9"/>
          <c:tx>
            <c:v>2002</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VEKSKU19!$B$13:$T$13</c:f>
              <c:numCache>
                <c:formatCode>General</c:formatCode>
                <c:ptCount val="19"/>
                <c:pt idx="0">
                  <c:v>5</c:v>
                </c:pt>
                <c:pt idx="1">
                  <c:v>0</c:v>
                </c:pt>
                <c:pt idx="2">
                  <c:v>1</c:v>
                </c:pt>
                <c:pt idx="3">
                  <c:v>5</c:v>
                </c:pt>
                <c:pt idx="4">
                  <c:v>130</c:v>
                </c:pt>
                <c:pt idx="5">
                  <c:v>228</c:v>
                </c:pt>
                <c:pt idx="6">
                  <c:v>146</c:v>
                </c:pt>
                <c:pt idx="7">
                  <c:v>96</c:v>
                </c:pt>
                <c:pt idx="8">
                  <c:v>65</c:v>
                </c:pt>
                <c:pt idx="9">
                  <c:v>32</c:v>
                </c:pt>
                <c:pt idx="10">
                  <c:v>28</c:v>
                </c:pt>
                <c:pt idx="11">
                  <c:v>28</c:v>
                </c:pt>
                <c:pt idx="12">
                  <c:v>29</c:v>
                </c:pt>
                <c:pt idx="13">
                  <c:v>18</c:v>
                </c:pt>
                <c:pt idx="14">
                  <c:v>12</c:v>
                </c:pt>
                <c:pt idx="15">
                  <c:v>19</c:v>
                </c:pt>
                <c:pt idx="16">
                  <c:v>14</c:v>
                </c:pt>
                <c:pt idx="17">
                  <c:v>2</c:v>
                </c:pt>
                <c:pt idx="18">
                  <c:v>0</c:v>
                </c:pt>
              </c:numCache>
            </c:numRef>
          </c:val>
        </c:ser>
        <c:ser>
          <c:idx val="10"/>
          <c:order val="10"/>
          <c:tx>
            <c:v>2003</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VEKSKU19!$B$14:$T$14</c:f>
              <c:numCache>
                <c:formatCode>General</c:formatCode>
                <c:ptCount val="19"/>
                <c:pt idx="0">
                  <c:v>0</c:v>
                </c:pt>
                <c:pt idx="1">
                  <c:v>0</c:v>
                </c:pt>
                <c:pt idx="2">
                  <c:v>0</c:v>
                </c:pt>
                <c:pt idx="3">
                  <c:v>4</c:v>
                </c:pt>
                <c:pt idx="4">
                  <c:v>110</c:v>
                </c:pt>
                <c:pt idx="5">
                  <c:v>240</c:v>
                </c:pt>
                <c:pt idx="6">
                  <c:v>173</c:v>
                </c:pt>
                <c:pt idx="7">
                  <c:v>98</c:v>
                </c:pt>
                <c:pt idx="8">
                  <c:v>57</c:v>
                </c:pt>
                <c:pt idx="9">
                  <c:v>31</c:v>
                </c:pt>
                <c:pt idx="10">
                  <c:v>35</c:v>
                </c:pt>
                <c:pt idx="11">
                  <c:v>31</c:v>
                </c:pt>
                <c:pt idx="12">
                  <c:v>17</c:v>
                </c:pt>
                <c:pt idx="13">
                  <c:v>12</c:v>
                </c:pt>
                <c:pt idx="14">
                  <c:v>10</c:v>
                </c:pt>
                <c:pt idx="15">
                  <c:v>14</c:v>
                </c:pt>
                <c:pt idx="16">
                  <c:v>8</c:v>
                </c:pt>
                <c:pt idx="17">
                  <c:v>6</c:v>
                </c:pt>
                <c:pt idx="18">
                  <c:v>0</c:v>
                </c:pt>
              </c:numCache>
            </c:numRef>
          </c:val>
        </c:ser>
        <c:ser>
          <c:idx val="11"/>
          <c:order val="11"/>
          <c:tx>
            <c:v>2004</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VEKSKU19!$B$15:$T$15</c:f>
              <c:numCache>
                <c:formatCode>General</c:formatCode>
                <c:ptCount val="19"/>
                <c:pt idx="0">
                  <c:v>1</c:v>
                </c:pt>
                <c:pt idx="1">
                  <c:v>2</c:v>
                </c:pt>
                <c:pt idx="2">
                  <c:v>1</c:v>
                </c:pt>
                <c:pt idx="3">
                  <c:v>4</c:v>
                </c:pt>
                <c:pt idx="4">
                  <c:v>108</c:v>
                </c:pt>
                <c:pt idx="5">
                  <c:v>199</c:v>
                </c:pt>
                <c:pt idx="6">
                  <c:v>206</c:v>
                </c:pt>
                <c:pt idx="7">
                  <c:v>100</c:v>
                </c:pt>
                <c:pt idx="8">
                  <c:v>72</c:v>
                </c:pt>
                <c:pt idx="9">
                  <c:v>34</c:v>
                </c:pt>
                <c:pt idx="10">
                  <c:v>38</c:v>
                </c:pt>
                <c:pt idx="11">
                  <c:v>36</c:v>
                </c:pt>
                <c:pt idx="12">
                  <c:v>14</c:v>
                </c:pt>
                <c:pt idx="13">
                  <c:v>14</c:v>
                </c:pt>
                <c:pt idx="14">
                  <c:v>8</c:v>
                </c:pt>
                <c:pt idx="15">
                  <c:v>16</c:v>
                </c:pt>
                <c:pt idx="16">
                  <c:v>11</c:v>
                </c:pt>
                <c:pt idx="17">
                  <c:v>2</c:v>
                </c:pt>
                <c:pt idx="18">
                  <c:v>2</c:v>
                </c:pt>
              </c:numCache>
            </c:numRef>
          </c:val>
        </c:ser>
        <c:ser>
          <c:idx val="12"/>
          <c:order val="12"/>
          <c:tx>
            <c:v>2005</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VEKSKU19!$B$16:$T$16</c:f>
              <c:numCache>
                <c:formatCode>General</c:formatCode>
                <c:ptCount val="19"/>
                <c:pt idx="0">
                  <c:v>0</c:v>
                </c:pt>
                <c:pt idx="1">
                  <c:v>1</c:v>
                </c:pt>
                <c:pt idx="2">
                  <c:v>0</c:v>
                </c:pt>
                <c:pt idx="3">
                  <c:v>3</c:v>
                </c:pt>
                <c:pt idx="4">
                  <c:v>78</c:v>
                </c:pt>
                <c:pt idx="5">
                  <c:v>209</c:v>
                </c:pt>
                <c:pt idx="6">
                  <c:v>197</c:v>
                </c:pt>
                <c:pt idx="7">
                  <c:v>108</c:v>
                </c:pt>
                <c:pt idx="8">
                  <c:v>72</c:v>
                </c:pt>
                <c:pt idx="9">
                  <c:v>38</c:v>
                </c:pt>
                <c:pt idx="10">
                  <c:v>41</c:v>
                </c:pt>
                <c:pt idx="11">
                  <c:v>35</c:v>
                </c:pt>
                <c:pt idx="12">
                  <c:v>23</c:v>
                </c:pt>
                <c:pt idx="13">
                  <c:v>12</c:v>
                </c:pt>
                <c:pt idx="14">
                  <c:v>9</c:v>
                </c:pt>
                <c:pt idx="15">
                  <c:v>4</c:v>
                </c:pt>
                <c:pt idx="16">
                  <c:v>9</c:v>
                </c:pt>
                <c:pt idx="17">
                  <c:v>3</c:v>
                </c:pt>
                <c:pt idx="18">
                  <c:v>2</c:v>
                </c:pt>
              </c:numCache>
            </c:numRef>
          </c:val>
        </c:ser>
        <c:ser>
          <c:idx val="13"/>
          <c:order val="13"/>
          <c:tx>
            <c:v>2006</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VEKSKU19!$B$17:$T$17</c:f>
              <c:numCache>
                <c:formatCode>General</c:formatCode>
                <c:ptCount val="19"/>
                <c:pt idx="0">
                  <c:v>2</c:v>
                </c:pt>
                <c:pt idx="1">
                  <c:v>2</c:v>
                </c:pt>
                <c:pt idx="2">
                  <c:v>2</c:v>
                </c:pt>
                <c:pt idx="3">
                  <c:v>5</c:v>
                </c:pt>
                <c:pt idx="4">
                  <c:v>96</c:v>
                </c:pt>
                <c:pt idx="5">
                  <c:v>246</c:v>
                </c:pt>
                <c:pt idx="6">
                  <c:v>272</c:v>
                </c:pt>
                <c:pt idx="7">
                  <c:v>126</c:v>
                </c:pt>
                <c:pt idx="8">
                  <c:v>84</c:v>
                </c:pt>
                <c:pt idx="9">
                  <c:v>53</c:v>
                </c:pt>
                <c:pt idx="10">
                  <c:v>42</c:v>
                </c:pt>
                <c:pt idx="11">
                  <c:v>22</c:v>
                </c:pt>
                <c:pt idx="12">
                  <c:v>22</c:v>
                </c:pt>
                <c:pt idx="13">
                  <c:v>22</c:v>
                </c:pt>
                <c:pt idx="14">
                  <c:v>6</c:v>
                </c:pt>
                <c:pt idx="15">
                  <c:v>7</c:v>
                </c:pt>
                <c:pt idx="16">
                  <c:v>7</c:v>
                </c:pt>
                <c:pt idx="17">
                  <c:v>5</c:v>
                </c:pt>
                <c:pt idx="18">
                  <c:v>1</c:v>
                </c:pt>
              </c:numCache>
            </c:numRef>
          </c:val>
        </c:ser>
        <c:ser>
          <c:idx val="14"/>
          <c:order val="14"/>
          <c:tx>
            <c:v>2007</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VEKSKU19!$B$18:$T$18</c:f>
              <c:numCache>
                <c:formatCode>General</c:formatCode>
                <c:ptCount val="19"/>
                <c:pt idx="0">
                  <c:v>0</c:v>
                </c:pt>
                <c:pt idx="1">
                  <c:v>2</c:v>
                </c:pt>
                <c:pt idx="2">
                  <c:v>0</c:v>
                </c:pt>
                <c:pt idx="3">
                  <c:v>7</c:v>
                </c:pt>
                <c:pt idx="4">
                  <c:v>133</c:v>
                </c:pt>
                <c:pt idx="5">
                  <c:v>241</c:v>
                </c:pt>
                <c:pt idx="6">
                  <c:v>220</c:v>
                </c:pt>
                <c:pt idx="7">
                  <c:v>133</c:v>
                </c:pt>
                <c:pt idx="8">
                  <c:v>60</c:v>
                </c:pt>
                <c:pt idx="9">
                  <c:v>54</c:v>
                </c:pt>
                <c:pt idx="10">
                  <c:v>29</c:v>
                </c:pt>
                <c:pt idx="11">
                  <c:v>26</c:v>
                </c:pt>
                <c:pt idx="12">
                  <c:v>20</c:v>
                </c:pt>
                <c:pt idx="13">
                  <c:v>19</c:v>
                </c:pt>
                <c:pt idx="14">
                  <c:v>10</c:v>
                </c:pt>
                <c:pt idx="15">
                  <c:v>13</c:v>
                </c:pt>
                <c:pt idx="16">
                  <c:v>7</c:v>
                </c:pt>
                <c:pt idx="17">
                  <c:v>4</c:v>
                </c:pt>
                <c:pt idx="18">
                  <c:v>2</c:v>
                </c:pt>
              </c:numCache>
            </c:numRef>
          </c:val>
        </c:ser>
        <c:ser>
          <c:idx val="15"/>
          <c:order val="15"/>
          <c:tx>
            <c:v>2008</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VEKSKU19!$B$19:$T$19</c:f>
              <c:numCache>
                <c:formatCode>General</c:formatCode>
                <c:ptCount val="19"/>
                <c:pt idx="0">
                  <c:v>1</c:v>
                </c:pt>
                <c:pt idx="1">
                  <c:v>0</c:v>
                </c:pt>
                <c:pt idx="2">
                  <c:v>0</c:v>
                </c:pt>
                <c:pt idx="3">
                  <c:v>3</c:v>
                </c:pt>
                <c:pt idx="4">
                  <c:v>70</c:v>
                </c:pt>
                <c:pt idx="5">
                  <c:v>210</c:v>
                </c:pt>
                <c:pt idx="6">
                  <c:v>247</c:v>
                </c:pt>
                <c:pt idx="7">
                  <c:v>159</c:v>
                </c:pt>
                <c:pt idx="8">
                  <c:v>72</c:v>
                </c:pt>
                <c:pt idx="9">
                  <c:v>55</c:v>
                </c:pt>
                <c:pt idx="10">
                  <c:v>43</c:v>
                </c:pt>
                <c:pt idx="11">
                  <c:v>35</c:v>
                </c:pt>
                <c:pt idx="12">
                  <c:v>29</c:v>
                </c:pt>
                <c:pt idx="13">
                  <c:v>12</c:v>
                </c:pt>
                <c:pt idx="14">
                  <c:v>10</c:v>
                </c:pt>
                <c:pt idx="15">
                  <c:v>4</c:v>
                </c:pt>
                <c:pt idx="16">
                  <c:v>14</c:v>
                </c:pt>
                <c:pt idx="17">
                  <c:v>6</c:v>
                </c:pt>
                <c:pt idx="18">
                  <c:v>4</c:v>
                </c:pt>
              </c:numCache>
            </c:numRef>
          </c:val>
        </c:ser>
        <c:ser>
          <c:idx val="16"/>
          <c:order val="16"/>
          <c:tx>
            <c:v>2009</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VEKSKU19!$B$20:$T$20</c:f>
              <c:numCache>
                <c:formatCode>General</c:formatCode>
                <c:ptCount val="19"/>
                <c:pt idx="0">
                  <c:v>3</c:v>
                </c:pt>
                <c:pt idx="1">
                  <c:v>0</c:v>
                </c:pt>
                <c:pt idx="2">
                  <c:v>0</c:v>
                </c:pt>
                <c:pt idx="3">
                  <c:v>1</c:v>
                </c:pt>
                <c:pt idx="4">
                  <c:v>95</c:v>
                </c:pt>
                <c:pt idx="5">
                  <c:v>151</c:v>
                </c:pt>
                <c:pt idx="6">
                  <c:v>194</c:v>
                </c:pt>
                <c:pt idx="7">
                  <c:v>135</c:v>
                </c:pt>
                <c:pt idx="8">
                  <c:v>87</c:v>
                </c:pt>
                <c:pt idx="9">
                  <c:v>43</c:v>
                </c:pt>
                <c:pt idx="10">
                  <c:v>36</c:v>
                </c:pt>
                <c:pt idx="11">
                  <c:v>24</c:v>
                </c:pt>
                <c:pt idx="12">
                  <c:v>23</c:v>
                </c:pt>
                <c:pt idx="13">
                  <c:v>13</c:v>
                </c:pt>
                <c:pt idx="14">
                  <c:v>12</c:v>
                </c:pt>
                <c:pt idx="15">
                  <c:v>6</c:v>
                </c:pt>
                <c:pt idx="16">
                  <c:v>6</c:v>
                </c:pt>
                <c:pt idx="17">
                  <c:v>4</c:v>
                </c:pt>
                <c:pt idx="18">
                  <c:v>3</c:v>
                </c:pt>
              </c:numCache>
            </c:numRef>
          </c:val>
        </c:ser>
        <c:ser>
          <c:idx val="17"/>
          <c:order val="17"/>
          <c:tx>
            <c:v>2010</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VEKSKU19!$B$21:$T$21</c:f>
              <c:numCache>
                <c:formatCode>General</c:formatCode>
                <c:ptCount val="19"/>
                <c:pt idx="0">
                  <c:v>1</c:v>
                </c:pt>
                <c:pt idx="1">
                  <c:v>0</c:v>
                </c:pt>
                <c:pt idx="2">
                  <c:v>0</c:v>
                </c:pt>
                <c:pt idx="3">
                  <c:v>3</c:v>
                </c:pt>
                <c:pt idx="4">
                  <c:v>58</c:v>
                </c:pt>
                <c:pt idx="5">
                  <c:v>104</c:v>
                </c:pt>
                <c:pt idx="6">
                  <c:v>147</c:v>
                </c:pt>
                <c:pt idx="7">
                  <c:v>128</c:v>
                </c:pt>
                <c:pt idx="8">
                  <c:v>92</c:v>
                </c:pt>
                <c:pt idx="9">
                  <c:v>59</c:v>
                </c:pt>
                <c:pt idx="10">
                  <c:v>28</c:v>
                </c:pt>
                <c:pt idx="11">
                  <c:v>33</c:v>
                </c:pt>
                <c:pt idx="12">
                  <c:v>18</c:v>
                </c:pt>
                <c:pt idx="13">
                  <c:v>17</c:v>
                </c:pt>
                <c:pt idx="14">
                  <c:v>6</c:v>
                </c:pt>
                <c:pt idx="15">
                  <c:v>4</c:v>
                </c:pt>
                <c:pt idx="16">
                  <c:v>6</c:v>
                </c:pt>
                <c:pt idx="17">
                  <c:v>1</c:v>
                </c:pt>
                <c:pt idx="18">
                  <c:v>4</c:v>
                </c:pt>
              </c:numCache>
            </c:numRef>
          </c:val>
        </c:ser>
        <c:ser>
          <c:idx val="18"/>
          <c:order val="18"/>
          <c:tx>
            <c:v>2011</c:v>
          </c:tx>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VEKSKU19!$B$22:$T$22</c:f>
              <c:numCache>
                <c:formatCode>General</c:formatCode>
                <c:ptCount val="19"/>
                <c:pt idx="0">
                  <c:v>2</c:v>
                </c:pt>
                <c:pt idx="1">
                  <c:v>2</c:v>
                </c:pt>
                <c:pt idx="2">
                  <c:v>0</c:v>
                </c:pt>
                <c:pt idx="3">
                  <c:v>2</c:v>
                </c:pt>
                <c:pt idx="4">
                  <c:v>48</c:v>
                </c:pt>
                <c:pt idx="5">
                  <c:v>138</c:v>
                </c:pt>
                <c:pt idx="6">
                  <c:v>165</c:v>
                </c:pt>
                <c:pt idx="7">
                  <c:v>179</c:v>
                </c:pt>
                <c:pt idx="8">
                  <c:v>112</c:v>
                </c:pt>
                <c:pt idx="9">
                  <c:v>51</c:v>
                </c:pt>
                <c:pt idx="10">
                  <c:v>36</c:v>
                </c:pt>
                <c:pt idx="11">
                  <c:v>13</c:v>
                </c:pt>
                <c:pt idx="12">
                  <c:v>11</c:v>
                </c:pt>
                <c:pt idx="13">
                  <c:v>18</c:v>
                </c:pt>
                <c:pt idx="14">
                  <c:v>13</c:v>
                </c:pt>
                <c:pt idx="15">
                  <c:v>8</c:v>
                </c:pt>
                <c:pt idx="16">
                  <c:v>4</c:v>
                </c:pt>
                <c:pt idx="17">
                  <c:v>6</c:v>
                </c:pt>
                <c:pt idx="18">
                  <c:v>4</c:v>
                </c:pt>
              </c:numCache>
            </c:numRef>
          </c:val>
        </c:ser>
        <c:ser>
          <c:idx val="19"/>
          <c:order val="19"/>
          <c:tx>
            <c:v>2012</c:v>
          </c:tx>
          <c:spPr>
            <a:ln w="25400">
              <a:noFill/>
            </a:ln>
          </c:spPr>
          <c:cat>
            <c:strRef>
              <c:f>VEKSKU19!$B$3:$T$3</c:f>
              <c:strCache>
                <c:ptCount val="19"/>
                <c:pt idx="0">
                  <c:v>N0</c:v>
                </c:pt>
                <c:pt idx="1">
                  <c:v>n0104</c:v>
                </c:pt>
                <c:pt idx="2">
                  <c:v>n0509</c:v>
                </c:pt>
                <c:pt idx="3">
                  <c:v>n1014</c:v>
                </c:pt>
                <c:pt idx="4">
                  <c:v>n1519</c:v>
                </c:pt>
                <c:pt idx="5">
                  <c:v>n2024</c:v>
                </c:pt>
                <c:pt idx="6">
                  <c:v>n2529</c:v>
                </c:pt>
                <c:pt idx="7">
                  <c:v>n3034</c:v>
                </c:pt>
                <c:pt idx="8">
                  <c:v>n3539</c:v>
                </c:pt>
                <c:pt idx="9">
                  <c:v>n4044</c:v>
                </c:pt>
                <c:pt idx="10">
                  <c:v>n4549</c:v>
                </c:pt>
                <c:pt idx="11">
                  <c:v>n5054</c:v>
                </c:pt>
                <c:pt idx="12">
                  <c:v>n5559</c:v>
                </c:pt>
                <c:pt idx="13">
                  <c:v>n6064</c:v>
                </c:pt>
                <c:pt idx="14">
                  <c:v>n6569</c:v>
                </c:pt>
                <c:pt idx="15">
                  <c:v>n7074</c:v>
                </c:pt>
                <c:pt idx="16">
                  <c:v>n7579</c:v>
                </c:pt>
                <c:pt idx="17">
                  <c:v>n8084</c:v>
                </c:pt>
                <c:pt idx="18">
                  <c:v>n85</c:v>
                </c:pt>
              </c:strCache>
            </c:strRef>
          </c:cat>
          <c:val>
            <c:numRef>
              <c:f>VEKSKU19!$B$23:$T$23</c:f>
              <c:numCache>
                <c:formatCode>General</c:formatCode>
                <c:ptCount val="19"/>
                <c:pt idx="0">
                  <c:v>0</c:v>
                </c:pt>
                <c:pt idx="1">
                  <c:v>1</c:v>
                </c:pt>
                <c:pt idx="2">
                  <c:v>1</c:v>
                </c:pt>
                <c:pt idx="3">
                  <c:v>2</c:v>
                </c:pt>
                <c:pt idx="4">
                  <c:v>67</c:v>
                </c:pt>
                <c:pt idx="5">
                  <c:v>127</c:v>
                </c:pt>
                <c:pt idx="6">
                  <c:v>161</c:v>
                </c:pt>
                <c:pt idx="7">
                  <c:v>145</c:v>
                </c:pt>
                <c:pt idx="8">
                  <c:v>103</c:v>
                </c:pt>
                <c:pt idx="9">
                  <c:v>57</c:v>
                </c:pt>
                <c:pt idx="10">
                  <c:v>42</c:v>
                </c:pt>
                <c:pt idx="11">
                  <c:v>21</c:v>
                </c:pt>
                <c:pt idx="12">
                  <c:v>24</c:v>
                </c:pt>
                <c:pt idx="13">
                  <c:v>11</c:v>
                </c:pt>
                <c:pt idx="14">
                  <c:v>18</c:v>
                </c:pt>
                <c:pt idx="15">
                  <c:v>2</c:v>
                </c:pt>
                <c:pt idx="16">
                  <c:v>9</c:v>
                </c:pt>
                <c:pt idx="17">
                  <c:v>1</c:v>
                </c:pt>
                <c:pt idx="18">
                  <c:v>2</c:v>
                </c:pt>
              </c:numCache>
            </c:numRef>
          </c:val>
        </c:ser>
        <c:dLbls>
          <c:showLegendKey val="0"/>
          <c:showVal val="0"/>
          <c:showCatName val="0"/>
          <c:showSerName val="0"/>
          <c:showPercent val="0"/>
          <c:showBubbleSize val="0"/>
        </c:dLbls>
        <c:axId val="155395584"/>
        <c:axId val="155003136"/>
        <c:axId val="107619584"/>
      </c:area3DChart>
      <c:catAx>
        <c:axId val="155395584"/>
        <c:scaling>
          <c:orientation val="minMax"/>
        </c:scaling>
        <c:delete val="0"/>
        <c:axPos val="b"/>
        <c:numFmt formatCode="General" sourceLinked="1"/>
        <c:majorTickMark val="out"/>
        <c:minorTickMark val="none"/>
        <c:tickLblPos val="nextTo"/>
        <c:crossAx val="155003136"/>
        <c:crosses val="autoZero"/>
        <c:auto val="1"/>
        <c:lblAlgn val="ctr"/>
        <c:lblOffset val="100"/>
        <c:noMultiLvlLbl val="0"/>
      </c:catAx>
      <c:valAx>
        <c:axId val="155003136"/>
        <c:scaling>
          <c:orientation val="minMax"/>
        </c:scaling>
        <c:delete val="0"/>
        <c:axPos val="l"/>
        <c:majorGridlines/>
        <c:numFmt formatCode="General" sourceLinked="1"/>
        <c:majorTickMark val="out"/>
        <c:minorTickMark val="none"/>
        <c:tickLblPos val="nextTo"/>
        <c:crossAx val="155395584"/>
        <c:crosses val="autoZero"/>
        <c:crossBetween val="midCat"/>
      </c:valAx>
      <c:serAx>
        <c:axId val="107619584"/>
        <c:scaling>
          <c:orientation val="minMax"/>
        </c:scaling>
        <c:delete val="0"/>
        <c:axPos val="b"/>
        <c:numFmt formatCode="General" sourceLinked="1"/>
        <c:majorTickMark val="out"/>
        <c:minorTickMark val="none"/>
        <c:tickLblPos val="nextTo"/>
        <c:spPr>
          <a:ln w="3175">
            <a:solidFill>
              <a:srgbClr val="808080"/>
            </a:solidFill>
            <a:prstDash val="solid"/>
          </a:ln>
        </c:spPr>
        <c:txPr>
          <a:bodyPr rot="0" vert="horz"/>
          <a:lstStyle/>
          <a:p>
            <a:pPr>
              <a:defRPr sz="1000" b="0" i="0" u="none" strike="noStrike" baseline="0">
                <a:solidFill>
                  <a:srgbClr val="000000"/>
                </a:solidFill>
                <a:latin typeface="Calibri"/>
                <a:ea typeface="Calibri"/>
                <a:cs typeface="Calibri"/>
              </a:defRPr>
            </a:pPr>
            <a:endParaRPr lang="cs-CZ"/>
          </a:p>
        </c:txPr>
        <c:crossAx val="155003136"/>
        <c:crosses val="autoZero"/>
        <c:tickLblSkip val="6"/>
        <c:tickMarkSkip val="1"/>
      </c:serAx>
      <c:spPr>
        <a:noFill/>
        <a:ln w="25400">
          <a:noFill/>
        </a:ln>
      </c:spPr>
    </c:plotArea>
    <c:legend>
      <c:legendPos val="r"/>
      <c:layout/>
      <c:overlay val="0"/>
    </c:legend>
    <c:plotVisOnly val="1"/>
    <c:dispBlanksAs val="zero"/>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2"/>
          <c:order val="2"/>
          <c:tx>
            <c:v>podíl IDU</c:v>
          </c:tx>
          <c:spPr>
            <a:solidFill>
              <a:srgbClr val="FFFF00"/>
            </a:solidFill>
            <a:ln>
              <a:solidFill>
                <a:srgbClr val="FFC000"/>
              </a:solidFill>
            </a:ln>
          </c:spPr>
          <c:invertIfNegative val="0"/>
          <c:dLbls>
            <c:txPr>
              <a:bodyPr/>
              <a:lstStyle/>
              <a:p>
                <a:pPr>
                  <a:defRPr sz="1200"/>
                </a:pPr>
                <a:endParaRPr lang="cs-CZ"/>
              </a:p>
            </c:txPr>
            <c:dLblPos val="inEnd"/>
            <c:showLegendKey val="0"/>
            <c:showVal val="1"/>
            <c:showCatName val="0"/>
            <c:showSerName val="0"/>
            <c:showPercent val="0"/>
            <c:showBubbleSize val="0"/>
            <c:showLeaderLines val="0"/>
          </c:dLbls>
          <c:val>
            <c:numRef>
              <c:f>'cases IDUS do 2012'!$G$5:$G$20</c:f>
              <c:numCache>
                <c:formatCode>0.0</c:formatCode>
                <c:ptCount val="16"/>
                <c:pt idx="0">
                  <c:v>47.985347985347985</c:v>
                </c:pt>
                <c:pt idx="1">
                  <c:v>58.258928571428569</c:v>
                </c:pt>
                <c:pt idx="2">
                  <c:v>57.097791798107252</c:v>
                </c:pt>
                <c:pt idx="3">
                  <c:v>57.299843014128726</c:v>
                </c:pt>
                <c:pt idx="4">
                  <c:v>62.531328320802004</c:v>
                </c:pt>
                <c:pt idx="5">
                  <c:v>59.673659673659671</c:v>
                </c:pt>
                <c:pt idx="6">
                  <c:v>64.539007092198588</c:v>
                </c:pt>
                <c:pt idx="7">
                  <c:v>61.635944700460833</c:v>
                </c:pt>
                <c:pt idx="8">
                  <c:v>62.322274881516591</c:v>
                </c:pt>
                <c:pt idx="9">
                  <c:v>69.569471624266143</c:v>
                </c:pt>
                <c:pt idx="10">
                  <c:v>69.928644240570847</c:v>
                </c:pt>
                <c:pt idx="11">
                  <c:v>67.5564681724846</c:v>
                </c:pt>
                <c:pt idx="12">
                  <c:v>65.430622009569376</c:v>
                </c:pt>
                <c:pt idx="13">
                  <c:v>62.341325811001411</c:v>
                </c:pt>
                <c:pt idx="14">
                  <c:v>62.315270935960584</c:v>
                </c:pt>
                <c:pt idx="15">
                  <c:v>65.239294710327457</c:v>
                </c:pt>
              </c:numCache>
            </c:numRef>
          </c:val>
        </c:ser>
        <c:dLbls>
          <c:showLegendKey val="0"/>
          <c:showVal val="0"/>
          <c:showCatName val="0"/>
          <c:showSerName val="0"/>
          <c:showPercent val="0"/>
          <c:showBubbleSize val="0"/>
        </c:dLbls>
        <c:gapWidth val="150"/>
        <c:overlap val="100"/>
        <c:axId val="155784192"/>
        <c:axId val="155006592"/>
      </c:barChart>
      <c:lineChart>
        <c:grouping val="standard"/>
        <c:varyColors val="0"/>
        <c:ser>
          <c:idx val="0"/>
          <c:order val="0"/>
          <c:tx>
            <c:v>celkem</c:v>
          </c:tx>
          <c:spPr>
            <a:ln>
              <a:solidFill>
                <a:schemeClr val="tx1"/>
              </a:solidFill>
            </a:ln>
          </c:spPr>
          <c:marker>
            <c:symbol val="circle"/>
            <c:size val="7"/>
            <c:spPr>
              <a:solidFill>
                <a:schemeClr val="tx1"/>
              </a:solidFill>
            </c:spPr>
          </c:marker>
          <c:cat>
            <c:numRef>
              <c:f>'cases IDUS do 2012'!$A$5:$A$20</c:f>
              <c:numCache>
                <c:formatCode>General</c:formatCode>
                <c:ptCount val="16"/>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numCache>
            </c:numRef>
          </c:cat>
          <c:val>
            <c:numRef>
              <c:f>'cases IDUS do 2012'!$E$5:$E$20</c:f>
              <c:numCache>
                <c:formatCode>General</c:formatCode>
                <c:ptCount val="16"/>
                <c:pt idx="0">
                  <c:v>273</c:v>
                </c:pt>
                <c:pt idx="1">
                  <c:v>448</c:v>
                </c:pt>
                <c:pt idx="2">
                  <c:v>634</c:v>
                </c:pt>
                <c:pt idx="3">
                  <c:v>637</c:v>
                </c:pt>
                <c:pt idx="4">
                  <c:v>798</c:v>
                </c:pt>
                <c:pt idx="5">
                  <c:v>858</c:v>
                </c:pt>
                <c:pt idx="6">
                  <c:v>846</c:v>
                </c:pt>
                <c:pt idx="7">
                  <c:v>868</c:v>
                </c:pt>
                <c:pt idx="8">
                  <c:v>844</c:v>
                </c:pt>
                <c:pt idx="9">
                  <c:v>1022</c:v>
                </c:pt>
                <c:pt idx="10">
                  <c:v>981</c:v>
                </c:pt>
                <c:pt idx="11">
                  <c:v>974</c:v>
                </c:pt>
                <c:pt idx="12">
                  <c:v>836</c:v>
                </c:pt>
                <c:pt idx="13">
                  <c:v>709</c:v>
                </c:pt>
                <c:pt idx="14">
                  <c:v>812</c:v>
                </c:pt>
                <c:pt idx="15">
                  <c:v>794</c:v>
                </c:pt>
              </c:numCache>
            </c:numRef>
          </c:val>
          <c:smooth val="0"/>
        </c:ser>
        <c:ser>
          <c:idx val="1"/>
          <c:order val="1"/>
          <c:tx>
            <c:v>IDU</c:v>
          </c:tx>
          <c:spPr>
            <a:ln>
              <a:solidFill>
                <a:srgbClr val="FF0000"/>
              </a:solidFill>
            </a:ln>
          </c:spPr>
          <c:marker>
            <c:symbol val="circle"/>
            <c:size val="7"/>
            <c:spPr>
              <a:solidFill>
                <a:srgbClr val="FF0000"/>
              </a:solidFill>
            </c:spPr>
          </c:marker>
          <c:cat>
            <c:numRef>
              <c:f>'cases IDUS do 2012'!$A$5:$A$20</c:f>
              <c:numCache>
                <c:formatCode>General</c:formatCode>
                <c:ptCount val="16"/>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numCache>
            </c:numRef>
          </c:cat>
          <c:val>
            <c:numRef>
              <c:f>'cases IDUS do 2012'!$F$5:$F$20</c:f>
              <c:numCache>
                <c:formatCode>General</c:formatCode>
                <c:ptCount val="16"/>
                <c:pt idx="0">
                  <c:v>131</c:v>
                </c:pt>
                <c:pt idx="1">
                  <c:v>261</c:v>
                </c:pt>
                <c:pt idx="2">
                  <c:v>362</c:v>
                </c:pt>
                <c:pt idx="3">
                  <c:v>365</c:v>
                </c:pt>
                <c:pt idx="4">
                  <c:v>499</c:v>
                </c:pt>
                <c:pt idx="5">
                  <c:v>512</c:v>
                </c:pt>
                <c:pt idx="6">
                  <c:v>546</c:v>
                </c:pt>
                <c:pt idx="7">
                  <c:v>535</c:v>
                </c:pt>
                <c:pt idx="8">
                  <c:v>526</c:v>
                </c:pt>
                <c:pt idx="9">
                  <c:v>711</c:v>
                </c:pt>
                <c:pt idx="10">
                  <c:v>686</c:v>
                </c:pt>
                <c:pt idx="11">
                  <c:v>658</c:v>
                </c:pt>
                <c:pt idx="12">
                  <c:v>547</c:v>
                </c:pt>
                <c:pt idx="13">
                  <c:v>442</c:v>
                </c:pt>
                <c:pt idx="14">
                  <c:v>506</c:v>
                </c:pt>
                <c:pt idx="15">
                  <c:v>518</c:v>
                </c:pt>
              </c:numCache>
            </c:numRef>
          </c:val>
          <c:smooth val="0"/>
        </c:ser>
        <c:dLbls>
          <c:showLegendKey val="0"/>
          <c:showVal val="0"/>
          <c:showCatName val="0"/>
          <c:showSerName val="0"/>
          <c:showPercent val="0"/>
          <c:showBubbleSize val="0"/>
        </c:dLbls>
        <c:marker val="1"/>
        <c:smooth val="0"/>
        <c:axId val="155397632"/>
        <c:axId val="155006016"/>
      </c:lineChart>
      <c:catAx>
        <c:axId val="155397632"/>
        <c:scaling>
          <c:orientation val="minMax"/>
        </c:scaling>
        <c:delete val="0"/>
        <c:axPos val="b"/>
        <c:numFmt formatCode="General" sourceLinked="1"/>
        <c:majorTickMark val="out"/>
        <c:minorTickMark val="none"/>
        <c:tickLblPos val="nextTo"/>
        <c:txPr>
          <a:bodyPr/>
          <a:lstStyle/>
          <a:p>
            <a:pPr>
              <a:defRPr sz="1200"/>
            </a:pPr>
            <a:endParaRPr lang="cs-CZ"/>
          </a:p>
        </c:txPr>
        <c:crossAx val="155006016"/>
        <c:crosses val="autoZero"/>
        <c:auto val="1"/>
        <c:lblAlgn val="ctr"/>
        <c:lblOffset val="100"/>
        <c:noMultiLvlLbl val="0"/>
      </c:catAx>
      <c:valAx>
        <c:axId val="155006016"/>
        <c:scaling>
          <c:orientation val="minMax"/>
        </c:scaling>
        <c:delete val="0"/>
        <c:axPos val="l"/>
        <c:majorGridlines/>
        <c:numFmt formatCode="General" sourceLinked="1"/>
        <c:majorTickMark val="out"/>
        <c:minorTickMark val="none"/>
        <c:tickLblPos val="nextTo"/>
        <c:crossAx val="155397632"/>
        <c:crosses val="autoZero"/>
        <c:crossBetween val="between"/>
      </c:valAx>
      <c:catAx>
        <c:axId val="155784192"/>
        <c:scaling>
          <c:orientation val="minMax"/>
        </c:scaling>
        <c:delete val="1"/>
        <c:axPos val="b"/>
        <c:majorTickMark val="out"/>
        <c:minorTickMark val="none"/>
        <c:tickLblPos val="nextTo"/>
        <c:crossAx val="155006592"/>
        <c:crosses val="autoZero"/>
        <c:auto val="1"/>
        <c:lblAlgn val="ctr"/>
        <c:lblOffset val="100"/>
        <c:noMultiLvlLbl val="0"/>
      </c:catAx>
      <c:valAx>
        <c:axId val="155006592"/>
        <c:scaling>
          <c:orientation val="minMax"/>
          <c:max val="100"/>
        </c:scaling>
        <c:delete val="0"/>
        <c:axPos val="r"/>
        <c:numFmt formatCode="0.0" sourceLinked="1"/>
        <c:majorTickMark val="out"/>
        <c:minorTickMark val="none"/>
        <c:tickLblPos val="nextTo"/>
        <c:crossAx val="155784192"/>
        <c:crosses val="max"/>
        <c:crossBetween val="between"/>
      </c:valAx>
    </c:plotArea>
    <c:legend>
      <c:legendPos val="t"/>
      <c:legendEntry>
        <c:idx val="0"/>
        <c:txPr>
          <a:bodyPr/>
          <a:lstStyle/>
          <a:p>
            <a:pPr>
              <a:defRPr sz="1200"/>
            </a:pPr>
            <a:endParaRPr lang="cs-CZ"/>
          </a:p>
        </c:txPr>
      </c:legendEntry>
      <c:legendEntry>
        <c:idx val="1"/>
        <c:txPr>
          <a:bodyPr/>
          <a:lstStyle/>
          <a:p>
            <a:pPr>
              <a:defRPr sz="1200"/>
            </a:pPr>
            <a:endParaRPr lang="cs-CZ"/>
          </a:p>
        </c:txPr>
      </c:legendEntry>
      <c:legendEntry>
        <c:idx val="2"/>
        <c:txPr>
          <a:bodyPr/>
          <a:lstStyle/>
          <a:p>
            <a:pPr>
              <a:defRPr sz="1200"/>
            </a:pPr>
            <a:endParaRPr lang="cs-CZ"/>
          </a:p>
        </c:txPr>
      </c:legendEntry>
      <c:layout>
        <c:manualLayout>
          <c:xMode val="edge"/>
          <c:yMode val="edge"/>
          <c:x val="0.24622776431034074"/>
          <c:y val="0.15994278413509611"/>
          <c:w val="0.28202308122412628"/>
          <c:h val="4.4256316291653872E-2"/>
        </c:manualLayout>
      </c:layout>
      <c:overlay val="0"/>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b="1" i="0" u="none" strike="noStrike" baseline="0">
                <a:solidFill>
                  <a:srgbClr val="000000"/>
                </a:solidFill>
                <a:latin typeface="Arial"/>
                <a:ea typeface="Arial"/>
                <a:cs typeface="Arial"/>
              </a:defRPr>
            </a:pPr>
            <a:r>
              <a:rPr lang="cs-CZ" sz="2400"/>
              <a:t>Zastoupení genotypů HCV u dárců krve </a:t>
            </a:r>
          </a:p>
        </c:rich>
      </c:tx>
      <c:layout>
        <c:manualLayout>
          <c:xMode val="edge"/>
          <c:yMode val="edge"/>
          <c:x val="0.18291532422323453"/>
          <c:y val="4.5471959054357948E-2"/>
        </c:manualLayout>
      </c:layout>
      <c:overlay val="0"/>
      <c:spPr>
        <a:noFill/>
        <a:ln w="25400">
          <a:noFill/>
        </a:ln>
      </c:spPr>
    </c:title>
    <c:autoTitleDeleted val="0"/>
    <c:plotArea>
      <c:layout>
        <c:manualLayout>
          <c:layoutTarget val="inner"/>
          <c:xMode val="edge"/>
          <c:yMode val="edge"/>
          <c:x val="0.2296983758700698"/>
          <c:y val="0.23674952508959041"/>
          <c:w val="0.64965197215777415"/>
          <c:h val="0.52296910019790022"/>
        </c:manualLayout>
      </c:layout>
      <c:barChart>
        <c:barDir val="col"/>
        <c:grouping val="percentStacked"/>
        <c:varyColors val="0"/>
        <c:ser>
          <c:idx val="0"/>
          <c:order val="0"/>
          <c:tx>
            <c:strRef>
              <c:f>'[Graf v aplikaci Microsoft Office PowerPoint]List1'!$G$47</c:f>
              <c:strCache>
                <c:ptCount val="1"/>
                <c:pt idx="0">
                  <c:v>3a</c:v>
                </c:pt>
              </c:strCache>
            </c:strRef>
          </c:tx>
          <c:spPr>
            <a:solidFill>
              <a:srgbClr val="66FFFF"/>
            </a:solidFill>
            <a:ln w="12700">
              <a:solidFill>
                <a:srgbClr val="000000"/>
              </a:solidFill>
              <a:prstDash val="solid"/>
            </a:ln>
          </c:spPr>
          <c:invertIfNegative val="0"/>
          <c:cat>
            <c:strRef>
              <c:f>'[Graf v aplikaci Microsoft Office PowerPoint]List1'!$J$48:$J$50</c:f>
              <c:strCache>
                <c:ptCount val="3"/>
                <c:pt idx="0">
                  <c:v>1999-2001</c:v>
                </c:pt>
                <c:pt idx="1">
                  <c:v>2002-2004</c:v>
                </c:pt>
                <c:pt idx="2">
                  <c:v>2005-2007</c:v>
                </c:pt>
              </c:strCache>
            </c:strRef>
          </c:cat>
          <c:val>
            <c:numRef>
              <c:f>'[Graf v aplikaci Microsoft Office PowerPoint]List1'!$G$48:$G$50</c:f>
              <c:numCache>
                <c:formatCode>0.0</c:formatCode>
                <c:ptCount val="3"/>
                <c:pt idx="0">
                  <c:v>8.5106382978723474</c:v>
                </c:pt>
                <c:pt idx="1">
                  <c:v>14.432989690721657</c:v>
                </c:pt>
                <c:pt idx="2">
                  <c:v>36.842105263157912</c:v>
                </c:pt>
              </c:numCache>
            </c:numRef>
          </c:val>
        </c:ser>
        <c:ser>
          <c:idx val="1"/>
          <c:order val="1"/>
          <c:tx>
            <c:strRef>
              <c:f>'[Graf v aplikaci Microsoft Office PowerPoint]List1'!$H$47</c:f>
              <c:strCache>
                <c:ptCount val="1"/>
                <c:pt idx="0">
                  <c:v>1a</c:v>
                </c:pt>
              </c:strCache>
            </c:strRef>
          </c:tx>
          <c:spPr>
            <a:solidFill>
              <a:srgbClr val="00B0F0"/>
            </a:solidFill>
            <a:ln w="12700">
              <a:solidFill>
                <a:srgbClr val="000000"/>
              </a:solidFill>
              <a:prstDash val="solid"/>
            </a:ln>
          </c:spPr>
          <c:invertIfNegative val="0"/>
          <c:cat>
            <c:strRef>
              <c:f>'[Graf v aplikaci Microsoft Office PowerPoint]List1'!$J$48:$J$50</c:f>
              <c:strCache>
                <c:ptCount val="3"/>
                <c:pt idx="0">
                  <c:v>1999-2001</c:v>
                </c:pt>
                <c:pt idx="1">
                  <c:v>2002-2004</c:v>
                </c:pt>
                <c:pt idx="2">
                  <c:v>2005-2007</c:v>
                </c:pt>
              </c:strCache>
            </c:strRef>
          </c:cat>
          <c:val>
            <c:numRef>
              <c:f>'[Graf v aplikaci Microsoft Office PowerPoint]List1'!$H$48:$H$50</c:f>
              <c:numCache>
                <c:formatCode>0.0</c:formatCode>
                <c:ptCount val="3"/>
                <c:pt idx="0">
                  <c:v>10.638297872340418</c:v>
                </c:pt>
                <c:pt idx="1">
                  <c:v>14.432989690721657</c:v>
                </c:pt>
                <c:pt idx="2">
                  <c:v>13.157894736842106</c:v>
                </c:pt>
              </c:numCache>
            </c:numRef>
          </c:val>
        </c:ser>
        <c:ser>
          <c:idx val="2"/>
          <c:order val="2"/>
          <c:tx>
            <c:strRef>
              <c:f>'[Graf v aplikaci Microsoft Office PowerPoint]List1'!$I$47</c:f>
              <c:strCache>
                <c:ptCount val="1"/>
                <c:pt idx="0">
                  <c:v>1b</c:v>
                </c:pt>
              </c:strCache>
            </c:strRef>
          </c:tx>
          <c:spPr>
            <a:solidFill>
              <a:srgbClr val="8E3C53"/>
            </a:solidFill>
            <a:ln w="12700">
              <a:solidFill>
                <a:srgbClr val="000000"/>
              </a:solidFill>
              <a:prstDash val="solid"/>
            </a:ln>
          </c:spPr>
          <c:invertIfNegative val="0"/>
          <c:cat>
            <c:strRef>
              <c:f>'[Graf v aplikaci Microsoft Office PowerPoint]List1'!$J$48:$J$50</c:f>
              <c:strCache>
                <c:ptCount val="3"/>
                <c:pt idx="0">
                  <c:v>1999-2001</c:v>
                </c:pt>
                <c:pt idx="1">
                  <c:v>2002-2004</c:v>
                </c:pt>
                <c:pt idx="2">
                  <c:v>2005-2007</c:v>
                </c:pt>
              </c:strCache>
            </c:strRef>
          </c:cat>
          <c:val>
            <c:numRef>
              <c:f>'[Graf v aplikaci Microsoft Office PowerPoint]List1'!$I$48:$I$50</c:f>
              <c:numCache>
                <c:formatCode>0.0</c:formatCode>
                <c:ptCount val="3"/>
                <c:pt idx="0">
                  <c:v>80.851063829787236</c:v>
                </c:pt>
                <c:pt idx="1">
                  <c:v>71.134020618556633</c:v>
                </c:pt>
                <c:pt idx="2">
                  <c:v>50</c:v>
                </c:pt>
              </c:numCache>
            </c:numRef>
          </c:val>
        </c:ser>
        <c:dLbls>
          <c:showLegendKey val="0"/>
          <c:showVal val="0"/>
          <c:showCatName val="0"/>
          <c:showSerName val="0"/>
          <c:showPercent val="0"/>
          <c:showBubbleSize val="0"/>
        </c:dLbls>
        <c:gapWidth val="150"/>
        <c:overlap val="100"/>
        <c:axId val="156239872"/>
        <c:axId val="76156288"/>
      </c:barChart>
      <c:catAx>
        <c:axId val="156239872"/>
        <c:scaling>
          <c:orientation val="minMax"/>
        </c:scaling>
        <c:delete val="0"/>
        <c:axPos val="b"/>
        <c:title>
          <c:tx>
            <c:rich>
              <a:bodyPr/>
              <a:lstStyle/>
              <a:p>
                <a:pPr>
                  <a:defRPr sz="2000" b="1" i="0" u="none" strike="noStrike" baseline="0">
                    <a:solidFill>
                      <a:srgbClr val="000000"/>
                    </a:solidFill>
                    <a:latin typeface="Arial"/>
                    <a:ea typeface="Arial"/>
                    <a:cs typeface="Arial"/>
                  </a:defRPr>
                </a:pPr>
                <a:r>
                  <a:rPr lang="cs-CZ" sz="2000"/>
                  <a:t>období let</a:t>
                </a:r>
              </a:p>
            </c:rich>
          </c:tx>
          <c:layout>
            <c:manualLayout>
              <c:xMode val="edge"/>
              <c:yMode val="edge"/>
              <c:x val="0.47331786542923487"/>
              <c:y val="0.86572587532760714"/>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800" b="0" i="0" u="none" strike="noStrike" baseline="0">
                <a:solidFill>
                  <a:srgbClr val="000000"/>
                </a:solidFill>
                <a:latin typeface="Arial"/>
                <a:ea typeface="Arial"/>
                <a:cs typeface="Arial"/>
              </a:defRPr>
            </a:pPr>
            <a:endParaRPr lang="cs-CZ"/>
          </a:p>
        </c:txPr>
        <c:crossAx val="76156288"/>
        <c:crosses val="autoZero"/>
        <c:auto val="1"/>
        <c:lblAlgn val="ctr"/>
        <c:lblOffset val="100"/>
        <c:tickLblSkip val="1"/>
        <c:tickMarkSkip val="1"/>
        <c:noMultiLvlLbl val="0"/>
      </c:catAx>
      <c:valAx>
        <c:axId val="76156288"/>
        <c:scaling>
          <c:orientation val="minMax"/>
        </c:scaling>
        <c:delete val="0"/>
        <c:axPos val="l"/>
        <c:majorGridlines>
          <c:spPr>
            <a:ln w="3175">
              <a:solidFill>
                <a:srgbClr val="000000"/>
              </a:solidFill>
              <a:prstDash val="solid"/>
            </a:ln>
          </c:spPr>
        </c:majorGridlines>
        <c:title>
          <c:tx>
            <c:rich>
              <a:bodyPr/>
              <a:lstStyle/>
              <a:p>
                <a:pPr>
                  <a:defRPr sz="1800" b="1" i="0" u="none" strike="noStrike" baseline="0">
                    <a:solidFill>
                      <a:srgbClr val="000000"/>
                    </a:solidFill>
                    <a:latin typeface="Arial"/>
                    <a:ea typeface="Arial"/>
                    <a:cs typeface="Arial"/>
                  </a:defRPr>
                </a:pPr>
                <a:r>
                  <a:rPr lang="cs-CZ" sz="1800"/>
                  <a:t>%</a:t>
                </a:r>
              </a:p>
            </c:rich>
          </c:tx>
          <c:layout>
            <c:manualLayout>
              <c:xMode val="edge"/>
              <c:yMode val="edge"/>
              <c:x val="0.13118658112061618"/>
              <c:y val="0.22261821857192032"/>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156239872"/>
        <c:crosses val="autoZero"/>
        <c:crossBetween val="between"/>
      </c:valAx>
      <c:spPr>
        <a:solidFill>
          <a:srgbClr val="C0C0C0"/>
        </a:solidFill>
        <a:ln w="12700">
          <a:solidFill>
            <a:srgbClr val="808080"/>
          </a:solidFill>
          <a:prstDash val="solid"/>
        </a:ln>
      </c:spPr>
    </c:plotArea>
    <c:legend>
      <c:legendPos val="r"/>
      <c:layout>
        <c:manualLayout>
          <c:xMode val="edge"/>
          <c:yMode val="edge"/>
          <c:x val="0.90255220417633331"/>
          <c:y val="0.38162610014441489"/>
          <c:w val="7.8886310904872414E-2"/>
          <c:h val="0.22614880008557878"/>
        </c:manualLayout>
      </c:layout>
      <c:overlay val="1"/>
      <c:spPr>
        <a:solidFill>
          <a:srgbClr val="FFFFFF"/>
        </a:solidFill>
        <a:ln w="3175">
          <a:solidFill>
            <a:srgbClr val="000000"/>
          </a:solidFill>
          <a:prstDash val="solid"/>
        </a:ln>
      </c:spPr>
      <c:txPr>
        <a:bodyPr/>
        <a:lstStyle/>
        <a:p>
          <a:pPr>
            <a:defRPr sz="1400" b="0" i="0" u="none" strike="noStrike" baseline="0">
              <a:solidFill>
                <a:srgbClr val="000000"/>
              </a:solidFill>
              <a:latin typeface="Arial"/>
              <a:ea typeface="Arial"/>
              <a:cs typeface="Arial"/>
            </a:defRPr>
          </a:pPr>
          <a:endParaRPr lang="cs-CZ"/>
        </a:p>
      </c:txPr>
    </c:legend>
    <c:plotVisOnly val="1"/>
    <c:dispBlanksAs val="gap"/>
    <c:showDLblsOverMax val="0"/>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cs-CZ"/>
    </a:p>
  </c:txPr>
  <c:externalData r:id="rId2">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image" Target="../media/image10.emf"/><Relationship Id="rId1" Type="http://schemas.openxmlformats.org/officeDocument/2006/relationships/image" Target="../media/image9.emf"/><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 Id="rId9"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image" Target="../media/image29.emf"/></Relationships>
</file>

<file path=ppt/drawings/drawing1.xml><?xml version="1.0" encoding="utf-8"?>
<c:userShapes xmlns:c="http://schemas.openxmlformats.org/drawingml/2006/chart">
  <cdr:relSizeAnchor xmlns:cdr="http://schemas.openxmlformats.org/drawingml/2006/chartDrawing">
    <cdr:from>
      <cdr:x>0.31001</cdr:x>
      <cdr:y>0.34476</cdr:y>
    </cdr:from>
    <cdr:to>
      <cdr:x>0.33098</cdr:x>
      <cdr:y>0.4789</cdr:y>
    </cdr:to>
    <cdr:sp macro="" textlink="">
      <cdr:nvSpPr>
        <cdr:cNvPr id="3" name="Šipka dolů 2"/>
        <cdr:cNvSpPr/>
      </cdr:nvSpPr>
      <cdr:spPr>
        <a:xfrm xmlns:a="http://schemas.openxmlformats.org/drawingml/2006/main">
          <a:off x="2656502" y="2035671"/>
          <a:ext cx="179691" cy="792088"/>
        </a:xfrm>
        <a:prstGeom xmlns:a="http://schemas.openxmlformats.org/drawingml/2006/main" prst="downArrow">
          <a:avLst/>
        </a:prstGeom>
        <a:solidFill xmlns:a="http://schemas.openxmlformats.org/drawingml/2006/main">
          <a:schemeClr val="accent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cs-CZ"/>
        </a:p>
      </cdr:txBody>
    </cdr:sp>
  </cdr:relSizeAnchor>
  <cdr:relSizeAnchor xmlns:cdr="http://schemas.openxmlformats.org/drawingml/2006/chartDrawing">
    <cdr:from>
      <cdr:x>0.67227</cdr:x>
      <cdr:y>0.62524</cdr:y>
    </cdr:from>
    <cdr:to>
      <cdr:x>0.69324</cdr:x>
      <cdr:y>0.75939</cdr:y>
    </cdr:to>
    <cdr:sp macro="" textlink="">
      <cdr:nvSpPr>
        <cdr:cNvPr id="4" name="Šipka dolů 3"/>
        <cdr:cNvSpPr/>
      </cdr:nvSpPr>
      <cdr:spPr>
        <a:xfrm xmlns:a="http://schemas.openxmlformats.org/drawingml/2006/main">
          <a:off x="5760640" y="3691855"/>
          <a:ext cx="179691" cy="792088"/>
        </a:xfrm>
        <a:prstGeom xmlns:a="http://schemas.openxmlformats.org/drawingml/2006/main" prst="downArrow">
          <a:avLst/>
        </a:prstGeom>
        <a:solidFill xmlns:a="http://schemas.openxmlformats.org/drawingml/2006/main">
          <a:schemeClr val="accent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cs-CZ"/>
        </a:p>
      </cdr:txBody>
    </cdr:sp>
  </cdr:relSizeAnchor>
</c:userShapes>
</file>

<file path=ppt/drawings/drawing2.xml><?xml version="1.0" encoding="utf-8"?>
<c:userShapes xmlns:c="http://schemas.openxmlformats.org/drawingml/2006/chart">
  <cdr:relSizeAnchor xmlns:cdr="http://schemas.openxmlformats.org/drawingml/2006/chartDrawing">
    <cdr:from>
      <cdr:x>0.58858</cdr:x>
      <cdr:y>0.86572</cdr:y>
    </cdr:from>
    <cdr:to>
      <cdr:x>0.64482</cdr:x>
      <cdr:y>1</cdr:y>
    </cdr:to>
    <cdr:sp macro="" textlink="">
      <cdr:nvSpPr>
        <cdr:cNvPr id="2" name="TextovéPole 1"/>
        <cdr:cNvSpPr txBox="1"/>
      </cdr:nvSpPr>
      <cdr:spPr>
        <a:xfrm xmlns:a="http://schemas.openxmlformats.org/drawingml/2006/main">
          <a:off x="9569255" y="599720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cs-CZ" sz="1600" b="1" dirty="0" smtClean="0"/>
            <a:t>věkové skupiny</a:t>
          </a:r>
          <a:endParaRPr lang="cs-CZ" sz="1600" b="1" dirty="0"/>
        </a:p>
      </cdr:txBody>
    </cdr:sp>
  </cdr:relSizeAnchor>
  <cdr:relSizeAnchor xmlns:cdr="http://schemas.openxmlformats.org/drawingml/2006/chartDrawing">
    <cdr:from>
      <cdr:x>0.22983</cdr:x>
      <cdr:y>0.56344</cdr:y>
    </cdr:from>
    <cdr:to>
      <cdr:x>0.28607</cdr:x>
      <cdr:y>0.69772</cdr:y>
    </cdr:to>
    <cdr:sp macro="" textlink="">
      <cdr:nvSpPr>
        <cdr:cNvPr id="3" name="TextovéPole 2"/>
        <cdr:cNvSpPr txBox="1"/>
      </cdr:nvSpPr>
      <cdr:spPr>
        <a:xfrm xmlns:a="http://schemas.openxmlformats.org/drawingml/2006/main">
          <a:off x="3736607" y="383696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cs-CZ" sz="1600" b="1" dirty="0" smtClean="0"/>
            <a:t>období</a:t>
          </a:r>
          <a:endParaRPr lang="cs-CZ" sz="1600" dirty="0"/>
        </a:p>
      </cdr:txBody>
    </cdr:sp>
  </cdr:relSizeAnchor>
</c:userShapes>
</file>

<file path=ppt/drawings/drawing3.xml><?xml version="1.0" encoding="utf-8"?>
<c:userShapes xmlns:c="http://schemas.openxmlformats.org/drawingml/2006/chart">
  <cdr:relSizeAnchor xmlns:cdr="http://schemas.openxmlformats.org/drawingml/2006/chartDrawing">
    <cdr:from>
      <cdr:x>0.1035</cdr:x>
      <cdr:y>0.29706</cdr:y>
    </cdr:from>
    <cdr:to>
      <cdr:x>0.87172</cdr:x>
      <cdr:y>0.50882</cdr:y>
    </cdr:to>
    <cdr:sp macro="" textlink="">
      <cdr:nvSpPr>
        <cdr:cNvPr id="2" name="TextovéPole 1"/>
        <cdr:cNvSpPr txBox="1"/>
      </cdr:nvSpPr>
      <cdr:spPr>
        <a:xfrm xmlns:a="http://schemas.openxmlformats.org/drawingml/2006/main">
          <a:off x="901700" y="1282700"/>
          <a:ext cx="66929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cs-CZ" sz="1800" dirty="0" smtClean="0">
              <a:solidFill>
                <a:schemeClr val="tx1"/>
              </a:solidFill>
            </a:rPr>
            <a:t>Nemocnost VHA v ČR v letech 1980-2011 (počet případů/100 000)</a:t>
          </a:r>
          <a:endParaRPr lang="cs-CZ" sz="1800" dirty="0">
            <a:solidFill>
              <a:schemeClr val="tx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0.23869</cdr:x>
      <cdr:y>0.92598</cdr:y>
    </cdr:from>
    <cdr:to>
      <cdr:x>0.35384</cdr:x>
      <cdr:y>1</cdr:y>
    </cdr:to>
    <cdr:sp macro="" textlink="">
      <cdr:nvSpPr>
        <cdr:cNvPr id="2" name="Obdélník 1"/>
        <cdr:cNvSpPr/>
      </cdr:nvSpPr>
      <cdr:spPr>
        <a:xfrm xmlns:a="http://schemas.openxmlformats.org/drawingml/2006/main">
          <a:off x="3880623" y="6305772"/>
          <a:ext cx="1872208" cy="504056"/>
        </a:xfrm>
        <a:prstGeom xmlns:a="http://schemas.openxmlformats.org/drawingml/2006/main" prst="rect">
          <a:avLst/>
        </a:prstGeom>
        <a:solidFill xmlns:a="http://schemas.openxmlformats.org/drawingml/2006/main">
          <a:schemeClr val="bg2">
            <a:lumMod val="20000"/>
            <a:lumOff val="8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cs-CZ"/>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r>
            <a:rPr lang="cs-CZ" sz="2000" b="1" i="1" dirty="0" smtClean="0">
              <a:solidFill>
                <a:srgbClr val="002060"/>
              </a:solidFill>
              <a:latin typeface="Arial Black" panose="020B0A04020102020204" pitchFamily="34" charset="0"/>
            </a:rPr>
            <a:t>NRL-VH</a:t>
          </a:r>
          <a:endParaRPr lang="cs-CZ" sz="2000" b="1" i="1" dirty="0">
            <a:solidFill>
              <a:srgbClr val="002060"/>
            </a:solidFill>
            <a:latin typeface="Arial Black" panose="020B0A040201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19E1E8-5198-4742-9F10-84C55782CE5A}" type="datetimeFigureOut">
              <a:rPr lang="cs-CZ" smtClean="0"/>
              <a:t>18.11.2014</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A16051-6B29-48C0-922B-5DA870BA9D6D}" type="slidenum">
              <a:rPr lang="cs-CZ" smtClean="0"/>
              <a:t>‹#›</a:t>
            </a:fld>
            <a:endParaRPr lang="cs-CZ"/>
          </a:p>
        </p:txBody>
      </p:sp>
    </p:spTree>
    <p:extLst>
      <p:ext uri="{BB962C8B-B14F-4D97-AF65-F5344CB8AC3E}">
        <p14:creationId xmlns:p14="http://schemas.microsoft.com/office/powerpoint/2010/main" val="3876254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fld id="{E92A0939-4717-49B8-B50D-E31BA480E0B7}" type="slidenum">
              <a:rPr lang="en-GB" altLang="cs-CZ" sz="1200" smtClean="0"/>
              <a:pPr eaLnBrk="1" hangingPunct="1"/>
              <a:t>4</a:t>
            </a:fld>
            <a:endParaRPr lang="en-GB" altLang="cs-CZ" sz="1200"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altLang="cs-CZ" sz="11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fld id="{0B4E3F69-EA57-43CE-8E18-CA03B88856E9}" type="slidenum">
              <a:rPr lang="en-GB" altLang="cs-CZ" sz="1200" smtClean="0"/>
              <a:pPr eaLnBrk="1" hangingPunct="1"/>
              <a:t>8</a:t>
            </a:fld>
            <a:endParaRPr lang="en-GB" altLang="cs-CZ" sz="1200" smtClean="0"/>
          </a:p>
        </p:txBody>
      </p:sp>
      <p:sp>
        <p:nvSpPr>
          <p:cNvPr id="28675" name="Rectangle 2"/>
          <p:cNvSpPr>
            <a:spLocks noChangeArrowheads="1"/>
          </p:cNvSpPr>
          <p:nvPr/>
        </p:nvSpPr>
        <p:spPr bwMode="auto">
          <a:xfrm>
            <a:off x="3885453"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cs-CZ" altLang="cs-CZ"/>
          </a:p>
        </p:txBody>
      </p:sp>
      <p:sp>
        <p:nvSpPr>
          <p:cNvPr id="28676" name="Rectangle 3"/>
          <p:cNvSpPr>
            <a:spLocks noChangeArrowheads="1"/>
          </p:cNvSpPr>
          <p:nvPr/>
        </p:nvSpPr>
        <p:spPr bwMode="auto">
          <a:xfrm>
            <a:off x="3885453" y="8687751"/>
            <a:ext cx="2972547" cy="45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389" tIns="0" rIns="19389" bIns="0" anchor="b"/>
          <a:lstStyle>
            <a:lvl1pPr defTabSz="930275" eaLnBrk="0" hangingPunct="0">
              <a:defRPr sz="2000">
                <a:solidFill>
                  <a:schemeClr val="tx1"/>
                </a:solidFill>
                <a:latin typeface="Times New Roman" pitchFamily="18" charset="0"/>
              </a:defRPr>
            </a:lvl1pPr>
            <a:lvl2pPr marL="742950" indent="-285750" defTabSz="930275" eaLnBrk="0" hangingPunct="0">
              <a:defRPr sz="2000">
                <a:solidFill>
                  <a:schemeClr val="tx1"/>
                </a:solidFill>
                <a:latin typeface="Times New Roman" pitchFamily="18" charset="0"/>
              </a:defRPr>
            </a:lvl2pPr>
            <a:lvl3pPr marL="1143000" indent="-228600" defTabSz="930275" eaLnBrk="0" hangingPunct="0">
              <a:defRPr sz="2000">
                <a:solidFill>
                  <a:schemeClr val="tx1"/>
                </a:solidFill>
                <a:latin typeface="Times New Roman" pitchFamily="18" charset="0"/>
              </a:defRPr>
            </a:lvl3pPr>
            <a:lvl4pPr marL="1600200" indent="-228600" defTabSz="930275" eaLnBrk="0" hangingPunct="0">
              <a:defRPr sz="2000">
                <a:solidFill>
                  <a:schemeClr val="tx1"/>
                </a:solidFill>
                <a:latin typeface="Times New Roman" pitchFamily="18" charset="0"/>
              </a:defRPr>
            </a:lvl4pPr>
            <a:lvl5pPr marL="2057400" indent="-228600" defTabSz="930275" eaLnBrk="0" hangingPunct="0">
              <a:defRPr sz="2000">
                <a:solidFill>
                  <a:schemeClr val="tx1"/>
                </a:solidFill>
                <a:latin typeface="Times New Roman" pitchFamily="18" charset="0"/>
              </a:defRPr>
            </a:lvl5pPr>
            <a:lvl6pPr marL="2514600" indent="-228600" defTabSz="930275" eaLnBrk="0" fontAlgn="base" hangingPunct="0">
              <a:spcBef>
                <a:spcPct val="0"/>
              </a:spcBef>
              <a:spcAft>
                <a:spcPct val="0"/>
              </a:spcAft>
              <a:defRPr sz="2000">
                <a:solidFill>
                  <a:schemeClr val="tx1"/>
                </a:solidFill>
                <a:latin typeface="Times New Roman" pitchFamily="18" charset="0"/>
              </a:defRPr>
            </a:lvl6pPr>
            <a:lvl7pPr marL="2971800" indent="-228600" defTabSz="930275" eaLnBrk="0" fontAlgn="base" hangingPunct="0">
              <a:spcBef>
                <a:spcPct val="0"/>
              </a:spcBef>
              <a:spcAft>
                <a:spcPct val="0"/>
              </a:spcAft>
              <a:defRPr sz="2000">
                <a:solidFill>
                  <a:schemeClr val="tx1"/>
                </a:solidFill>
                <a:latin typeface="Times New Roman" pitchFamily="18" charset="0"/>
              </a:defRPr>
            </a:lvl7pPr>
            <a:lvl8pPr marL="3429000" indent="-228600" defTabSz="930275" eaLnBrk="0" fontAlgn="base" hangingPunct="0">
              <a:spcBef>
                <a:spcPct val="0"/>
              </a:spcBef>
              <a:spcAft>
                <a:spcPct val="0"/>
              </a:spcAft>
              <a:defRPr sz="2000">
                <a:solidFill>
                  <a:schemeClr val="tx1"/>
                </a:solidFill>
                <a:latin typeface="Times New Roman" pitchFamily="18" charset="0"/>
              </a:defRPr>
            </a:lvl8pPr>
            <a:lvl9pPr marL="3886200" indent="-228600" defTabSz="930275" eaLnBrk="0" fontAlgn="base" hangingPunct="0">
              <a:spcBef>
                <a:spcPct val="0"/>
              </a:spcBef>
              <a:spcAft>
                <a:spcPct val="0"/>
              </a:spcAft>
              <a:defRPr sz="2000">
                <a:solidFill>
                  <a:schemeClr val="tx1"/>
                </a:solidFill>
                <a:latin typeface="Times New Roman" pitchFamily="18" charset="0"/>
              </a:defRPr>
            </a:lvl9pPr>
          </a:lstStyle>
          <a:p>
            <a:pPr algn="r"/>
            <a:r>
              <a:rPr lang="cs-CZ" altLang="cs-CZ" sz="1000" i="1"/>
              <a:t>36</a:t>
            </a:r>
            <a:endParaRPr lang="cs-CZ" altLang="cs-CZ" sz="1000" i="1">
              <a:latin typeface="Times New Roman CE" charset="-18"/>
            </a:endParaRPr>
          </a:p>
        </p:txBody>
      </p:sp>
      <p:sp>
        <p:nvSpPr>
          <p:cNvPr id="28677" name="Rectangle 4"/>
          <p:cNvSpPr>
            <a:spLocks noChangeArrowheads="1"/>
          </p:cNvSpPr>
          <p:nvPr/>
        </p:nvSpPr>
        <p:spPr bwMode="auto">
          <a:xfrm>
            <a:off x="0" y="8687751"/>
            <a:ext cx="2972547" cy="45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cs-CZ" altLang="cs-CZ"/>
          </a:p>
        </p:txBody>
      </p:sp>
      <p:sp>
        <p:nvSpPr>
          <p:cNvPr id="28678" name="Rectangle 5"/>
          <p:cNvSpPr>
            <a:spLocks noChangeArrowheads="1"/>
          </p:cNvSpPr>
          <p:nvPr/>
        </p:nvSpPr>
        <p:spPr bwMode="auto">
          <a:xfrm>
            <a:off x="0"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cs-CZ" altLang="cs-CZ"/>
          </a:p>
        </p:txBody>
      </p:sp>
      <p:sp>
        <p:nvSpPr>
          <p:cNvPr id="28679" name="Rectangle 6"/>
          <p:cNvSpPr>
            <a:spLocks noGrp="1" noRot="1" noChangeAspect="1" noChangeArrowheads="1" noTextEdit="1"/>
          </p:cNvSpPr>
          <p:nvPr>
            <p:ph type="sldImg"/>
          </p:nvPr>
        </p:nvSpPr>
        <p:spPr>
          <a:xfrm>
            <a:off x="1152525" y="693738"/>
            <a:ext cx="4552950" cy="3414712"/>
          </a:xfrm>
          <a:ln w="12700" cap="flat">
            <a:solidFill>
              <a:schemeClr val="tx1"/>
            </a:solidFill>
          </a:ln>
        </p:spPr>
      </p:sp>
      <p:sp>
        <p:nvSpPr>
          <p:cNvPr id="28680" name="Rectangle 7"/>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99" tIns="45241" rIns="92099" bIns="45241"/>
          <a:lstStyle/>
          <a:p>
            <a:pPr eaLnBrk="1" hangingPunct="1"/>
            <a:endParaRPr lang="cs-CZ" altLang="cs-CZ"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fld id="{044BA2C8-B32B-45F7-8DCE-4DE66A1709CC}" type="slidenum">
              <a:rPr lang="en-GB" altLang="cs-CZ" sz="1200" smtClean="0"/>
              <a:pPr eaLnBrk="1" hangingPunct="1"/>
              <a:t>15</a:t>
            </a:fld>
            <a:endParaRPr lang="en-GB" altLang="cs-CZ" sz="1200" smtClean="0"/>
          </a:p>
        </p:txBody>
      </p:sp>
      <p:sp>
        <p:nvSpPr>
          <p:cNvPr id="24579" name="Rectangle 2"/>
          <p:cNvSpPr>
            <a:spLocks noGrp="1" noRot="1" noChangeAspect="1" noChangeArrowheads="1" noTextEdit="1"/>
          </p:cNvSpPr>
          <p:nvPr>
            <p:ph type="sldImg"/>
          </p:nvPr>
        </p:nvSpPr>
        <p:spPr>
          <a:xfrm>
            <a:off x="1076325" y="454025"/>
            <a:ext cx="4783138" cy="3586163"/>
          </a:xfrm>
          <a:solidFill>
            <a:srgbClr val="FFFFFF"/>
          </a:solidFill>
          <a:ln/>
        </p:spPr>
      </p:sp>
      <p:sp>
        <p:nvSpPr>
          <p:cNvPr id="24580" name="Rectangle 3"/>
          <p:cNvSpPr>
            <a:spLocks noGrp="1" noChangeArrowheads="1"/>
          </p:cNvSpPr>
          <p:nvPr>
            <p:ph type="body" idx="1"/>
          </p:nvPr>
        </p:nvSpPr>
        <p:spPr>
          <a:xfrm>
            <a:off x="1066658" y="4327059"/>
            <a:ext cx="4799960" cy="4198372"/>
          </a:xfrm>
          <a:solidFill>
            <a:srgbClr val="FFFFFF"/>
          </a:solidFill>
          <a:ln>
            <a:solidFill>
              <a:schemeClr val="tx1"/>
            </a:solidFill>
          </a:ln>
        </p:spPr>
        <p:txBody>
          <a:bodyPr lIns="92857" tIns="46429" rIns="92857" bIns="46429"/>
          <a:lstStyle/>
          <a:p>
            <a:pPr eaLnBrk="1" hangingPunct="1"/>
            <a:endParaRPr lang="cs-CZ" altLang="cs-CZ" sz="9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a:xfrm>
            <a:off x="1143000" y="685800"/>
            <a:ext cx="4572000" cy="3429000"/>
          </a:xfrm>
          <a:ln/>
        </p:spPr>
      </p:sp>
      <p:sp>
        <p:nvSpPr>
          <p:cNvPr id="22531" name="Zástupný symbol pro poznámky 2"/>
          <p:cNvSpPr>
            <a:spLocks noGrp="1"/>
          </p:cNvSpPr>
          <p:nvPr>
            <p:ph type="body" idx="1"/>
          </p:nvPr>
        </p:nvSpPr>
        <p:spPr>
          <a:xfrm>
            <a:off x="685480" y="4343144"/>
            <a:ext cx="5487041"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cs-CZ" altLang="cs-CZ" smtClean="0"/>
          </a:p>
        </p:txBody>
      </p:sp>
      <p:sp>
        <p:nvSpPr>
          <p:cNvPr id="22532" name="Zástupný symbol pro číslo snímku 3"/>
          <p:cNvSpPr txBox="1">
            <a:spLocks noGrp="1"/>
          </p:cNvSpPr>
          <p:nvPr/>
        </p:nvSpPr>
        <p:spPr bwMode="auto">
          <a:xfrm>
            <a:off x="3883852" y="8684826"/>
            <a:ext cx="2972547"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r" eaLnBrk="1" hangingPunct="1"/>
            <a:fld id="{082220CA-136D-4869-B6C0-D745D8B7809D}" type="slidenum">
              <a:rPr lang="cs-CZ" altLang="cs-CZ" sz="1200">
                <a:latin typeface="Arial" charset="0"/>
              </a:rPr>
              <a:pPr algn="r" eaLnBrk="1" hangingPunct="1"/>
              <a:t>22</a:t>
            </a:fld>
            <a:endParaRPr lang="cs-CZ" altLang="cs-CZ" sz="120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4D9CE471-AF85-482E-B8E4-7B5B0EB310CD}" type="slidenum">
              <a:rPr lang="en-GB" altLang="cs-CZ" smtClean="0"/>
              <a:pPr eaLnBrk="1" hangingPunct="1">
                <a:spcBef>
                  <a:spcPct val="0"/>
                </a:spcBef>
              </a:pPr>
              <a:t>26</a:t>
            </a:fld>
            <a:endParaRPr lang="en-GB" altLang="cs-CZ" smtClean="0"/>
          </a:p>
        </p:txBody>
      </p:sp>
      <p:sp>
        <p:nvSpPr>
          <p:cNvPr id="180227" name="Rectangle 2"/>
          <p:cNvSpPr>
            <a:spLocks noGrp="1" noRot="1" noChangeAspect="1" noChangeArrowheads="1" noTextEdit="1"/>
          </p:cNvSpPr>
          <p:nvPr>
            <p:ph type="sldImg"/>
          </p:nvPr>
        </p:nvSpPr>
        <p:spPr>
          <a:xfrm>
            <a:off x="1144588" y="685800"/>
            <a:ext cx="4573587" cy="3429000"/>
          </a:xfrm>
          <a:ln/>
        </p:spPr>
      </p:sp>
      <p:sp>
        <p:nvSpPr>
          <p:cNvPr id="180228" name="Rectangle 3"/>
          <p:cNvSpPr>
            <a:spLocks noGrp="1" noChangeArrowheads="1"/>
          </p:cNvSpPr>
          <p:nvPr>
            <p:ph type="body" idx="1"/>
          </p:nvPr>
        </p:nvSpPr>
        <p:spPr>
          <a:xfrm>
            <a:off x="916109" y="4341682"/>
            <a:ext cx="5025783" cy="411648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cs-CZ" smtClean="0"/>
              <a:t>HAV infection prevalence is high or intermediate in the</a:t>
            </a:r>
            <a:r>
              <a:rPr lang="en-US" altLang="cs-CZ" b="1" smtClean="0"/>
              <a:t> </a:t>
            </a:r>
            <a:r>
              <a:rPr lang="en-US" altLang="cs-CZ" smtClean="0"/>
              <a:t>areas noted in red, blue, and green.  Hepatitis A vaccine is recommended for persons who travel or work in these areas.  Yellow indicates the areas where HAV infection prevalence is low (including the United States).  HAV infection prevalence is very low in the areas shown in tan.  </a:t>
            </a:r>
          </a:p>
          <a:p>
            <a:pPr eaLnBrk="1" hangingPunct="1"/>
            <a:endParaRPr lang="en-US" altLang="cs-CZ" smtClean="0"/>
          </a:p>
          <a:p>
            <a:pPr eaLnBrk="1" hangingPunct="1"/>
            <a:endParaRPr lang="en-US" altLang="cs-CZ" smtClean="0"/>
          </a:p>
          <a:p>
            <a:pPr eaLnBrk="1" hangingPunct="1"/>
            <a:r>
              <a:rPr lang="en-US" altLang="cs-CZ" smtClean="0"/>
              <a:t>Note:  This slide has been generalized from available data.</a:t>
            </a:r>
            <a:endParaRPr lang="en-US" altLang="cs-CZ" b="1"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D7EAF9DE-0250-4A51-A5C0-902153919D4A}" type="datetimeFigureOut">
              <a:rPr lang="cs-CZ" smtClean="0"/>
              <a:t>18.11.2014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366253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7EAF9DE-0250-4A51-A5C0-902153919D4A}" type="datetimeFigureOut">
              <a:rPr lang="cs-CZ" smtClean="0"/>
              <a:t>18.11.2014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19586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7EAF9DE-0250-4A51-A5C0-902153919D4A}" type="datetimeFigureOut">
              <a:rPr lang="cs-CZ" smtClean="0"/>
              <a:t>18.11.2014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230744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7EAF9DE-0250-4A51-A5C0-902153919D4A}" type="datetimeFigureOut">
              <a:rPr lang="cs-CZ" smtClean="0"/>
              <a:t>18.11.2014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2402695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D7EAF9DE-0250-4A51-A5C0-902153919D4A}" type="datetimeFigureOut">
              <a:rPr lang="cs-CZ" smtClean="0"/>
              <a:t>18.11.2014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2789793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D7EAF9DE-0250-4A51-A5C0-902153919D4A}" type="datetimeFigureOut">
              <a:rPr lang="cs-CZ" smtClean="0"/>
              <a:t>18.11.2014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2317062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D7EAF9DE-0250-4A51-A5C0-902153919D4A}" type="datetimeFigureOut">
              <a:rPr lang="cs-CZ" smtClean="0"/>
              <a:t>18.11.2014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728434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D7EAF9DE-0250-4A51-A5C0-902153919D4A}" type="datetimeFigureOut">
              <a:rPr lang="cs-CZ" smtClean="0"/>
              <a:t>18.11.2014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3566685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D7EAF9DE-0250-4A51-A5C0-902153919D4A}" type="datetimeFigureOut">
              <a:rPr lang="cs-CZ" smtClean="0"/>
              <a:t>18.11.2014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961506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7EAF9DE-0250-4A51-A5C0-902153919D4A}" type="datetimeFigureOut">
              <a:rPr lang="cs-CZ" smtClean="0"/>
              <a:t>18.11.2014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20521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7EAF9DE-0250-4A51-A5C0-902153919D4A}" type="datetimeFigureOut">
              <a:rPr lang="cs-CZ" smtClean="0"/>
              <a:t>18.11.2014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C33D84D0-F4A9-4C48-9158-C45C2637525A}" type="slidenum">
              <a:rPr lang="cs-CZ" smtClean="0"/>
              <a:t>‹#›</a:t>
            </a:fld>
            <a:endParaRPr lang="cs-CZ"/>
          </a:p>
        </p:txBody>
      </p:sp>
    </p:spTree>
    <p:extLst>
      <p:ext uri="{BB962C8B-B14F-4D97-AF65-F5344CB8AC3E}">
        <p14:creationId xmlns:p14="http://schemas.microsoft.com/office/powerpoint/2010/main" val="423014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94000">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AF9DE-0250-4A51-A5C0-902153919D4A}" type="datetimeFigureOut">
              <a:rPr lang="cs-CZ" smtClean="0"/>
              <a:t>18.11.2014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3D84D0-F4A9-4C48-9158-C45C2637525A}" type="slidenum">
              <a:rPr lang="cs-CZ" smtClean="0"/>
              <a:t>‹#›</a:t>
            </a:fld>
            <a:endParaRPr lang="cs-CZ"/>
          </a:p>
        </p:txBody>
      </p:sp>
    </p:spTree>
    <p:extLst>
      <p:ext uri="{BB962C8B-B14F-4D97-AF65-F5344CB8AC3E}">
        <p14:creationId xmlns:p14="http://schemas.microsoft.com/office/powerpoint/2010/main" val="19054648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3.jpeg"/><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5.jpeg"/><Relationship Id="rId10"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3.emf"/><Relationship Id="rId18" Type="http://schemas.openxmlformats.org/officeDocument/2006/relationships/oleObject" Target="../embeddings/oleObject10.bin"/><Relationship Id="rId3" Type="http://schemas.openxmlformats.org/officeDocument/2006/relationships/image" Target="../media/image18.png"/><Relationship Id="rId21" Type="http://schemas.openxmlformats.org/officeDocument/2006/relationships/image" Target="../media/image17.png"/><Relationship Id="rId7" Type="http://schemas.openxmlformats.org/officeDocument/2006/relationships/image" Target="../media/image10.emf"/><Relationship Id="rId12" Type="http://schemas.openxmlformats.org/officeDocument/2006/relationships/oleObject" Target="../embeddings/oleObject7.bin"/><Relationship Id="rId17" Type="http://schemas.openxmlformats.org/officeDocument/2006/relationships/image" Target="../media/image15.emf"/><Relationship Id="rId2" Type="http://schemas.openxmlformats.org/officeDocument/2006/relationships/slideLayout" Target="../slideLayouts/slideLayout7.xml"/><Relationship Id="rId16" Type="http://schemas.openxmlformats.org/officeDocument/2006/relationships/oleObject" Target="../embeddings/oleObject9.bin"/><Relationship Id="rId20" Type="http://schemas.openxmlformats.org/officeDocument/2006/relationships/oleObject" Target="../embeddings/oleObject11.bin"/><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12.emf"/><Relationship Id="rId5" Type="http://schemas.openxmlformats.org/officeDocument/2006/relationships/image" Target="../media/image9.emf"/><Relationship Id="rId15" Type="http://schemas.openxmlformats.org/officeDocument/2006/relationships/image" Target="../media/image14.emf"/><Relationship Id="rId10" Type="http://schemas.openxmlformats.org/officeDocument/2006/relationships/oleObject" Target="../embeddings/oleObject6.bin"/><Relationship Id="rId19" Type="http://schemas.openxmlformats.org/officeDocument/2006/relationships/image" Target="../media/image16.emf"/><Relationship Id="rId4" Type="http://schemas.openxmlformats.org/officeDocument/2006/relationships/oleObject" Target="../embeddings/oleObject3.bin"/><Relationship Id="rId9" Type="http://schemas.openxmlformats.org/officeDocument/2006/relationships/image" Target="../media/image11.emf"/><Relationship Id="rId14" Type="http://schemas.openxmlformats.org/officeDocument/2006/relationships/oleObject" Target="../embeddings/oleObject8.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mailto:szj771222tmd@163.com"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chart" Target="../charts/char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19.wmf"/><Relationship Id="rId4" Type="http://schemas.openxmlformats.org/officeDocument/2006/relationships/oleObject" Target="../embeddings/oleObject12.bin"/></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chart" Target="../charts/char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24.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25.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26.emf"/></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Microsoft_Excel_97-2003_Worksheet1.xls"/><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30.emf"/><Relationship Id="rId5" Type="http://schemas.openxmlformats.org/officeDocument/2006/relationships/oleObject" Target="../embeddings/oleObject18.bin"/><Relationship Id="rId10" Type="http://schemas.openxmlformats.org/officeDocument/2006/relationships/chart" Target="../charts/chart11.xml"/><Relationship Id="rId4" Type="http://schemas.openxmlformats.org/officeDocument/2006/relationships/image" Target="../media/image29.emf"/><Relationship Id="rId9" Type="http://schemas.openxmlformats.org/officeDocument/2006/relationships/image" Target="../media/image3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virya-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3400"/>
            <a:ext cx="902811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3"/>
          <p:cNvSpPr>
            <a:spLocks noChangeArrowheads="1"/>
          </p:cNvSpPr>
          <p:nvPr/>
        </p:nvSpPr>
        <p:spPr bwMode="auto">
          <a:xfrm>
            <a:off x="0" y="4038600"/>
            <a:ext cx="9144000" cy="2819400"/>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endParaRPr lang="cs-CZ" altLang="cs-CZ" sz="2000">
              <a:solidFill>
                <a:schemeClr val="tx1"/>
              </a:solidFill>
              <a:latin typeface="Times New Roman" pitchFamily="18" charset="0"/>
            </a:endParaRPr>
          </a:p>
        </p:txBody>
      </p:sp>
      <p:sp>
        <p:nvSpPr>
          <p:cNvPr id="16388" name="Rectangle 4"/>
          <p:cNvSpPr>
            <a:spLocks noChangeArrowheads="1"/>
          </p:cNvSpPr>
          <p:nvPr/>
        </p:nvSpPr>
        <p:spPr bwMode="auto">
          <a:xfrm>
            <a:off x="-115888" y="152400"/>
            <a:ext cx="9144001" cy="1143000"/>
          </a:xfrm>
          <a:prstGeom prst="rect">
            <a:avLst/>
          </a:prstGeom>
          <a:solidFill>
            <a:schemeClr val="accent2"/>
          </a:solidFill>
          <a:ln w="9525">
            <a:solidFill>
              <a:schemeClr val="tx1"/>
            </a:solidFill>
            <a:miter lim="800000"/>
            <a:headEnd/>
            <a:tailEnd/>
          </a:ln>
        </p:spPr>
        <p:txBody>
          <a:bodyPr wrap="none" anchor="ct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algn="ctr" eaLnBrk="1" hangingPunct="1">
              <a:spcBef>
                <a:spcPct val="0"/>
              </a:spcBef>
              <a:buClrTx/>
              <a:buFontTx/>
              <a:buNone/>
            </a:pPr>
            <a:endParaRPr lang="cs-CZ" altLang="cs-CZ" sz="2000">
              <a:solidFill>
                <a:schemeClr val="tx1"/>
              </a:solidFill>
              <a:latin typeface="Times New Roman" pitchFamily="18" charset="0"/>
            </a:endParaRPr>
          </a:p>
        </p:txBody>
      </p:sp>
      <p:pic>
        <p:nvPicPr>
          <p:cNvPr id="16389" name="Picture 5" descr="auto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191000"/>
            <a:ext cx="1676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6" descr="hcv2%20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4876800"/>
            <a:ext cx="3657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391" name="Object 7"/>
          <p:cNvGraphicFramePr>
            <a:graphicFrameLocks noChangeAspect="1"/>
          </p:cNvGraphicFramePr>
          <p:nvPr/>
        </p:nvGraphicFramePr>
        <p:xfrm>
          <a:off x="5562600" y="4191000"/>
          <a:ext cx="1828800" cy="2362200"/>
        </p:xfrm>
        <a:graphic>
          <a:graphicData uri="http://schemas.openxmlformats.org/presentationml/2006/ole">
            <mc:AlternateContent xmlns:mc="http://schemas.openxmlformats.org/markup-compatibility/2006">
              <mc:Choice xmlns:v="urn:schemas-microsoft-com:vml" Requires="v">
                <p:oleObj spid="_x0000_s30764" name="Fotografie" r:id="rId6" imgW="1657581" imgH="2029108" progId="MSPhotoEd.3">
                  <p:embed/>
                </p:oleObj>
              </mc:Choice>
              <mc:Fallback>
                <p:oleObj name="Fotografie" r:id="rId6" imgW="1657581" imgH="2029108" progId="MSPhotoEd.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4191000"/>
                        <a:ext cx="18288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92" name="Object 8"/>
          <p:cNvGraphicFramePr>
            <a:graphicFrameLocks noChangeAspect="1"/>
          </p:cNvGraphicFramePr>
          <p:nvPr/>
        </p:nvGraphicFramePr>
        <p:xfrm>
          <a:off x="7239000" y="4495800"/>
          <a:ext cx="1905000" cy="1447800"/>
        </p:xfrm>
        <a:graphic>
          <a:graphicData uri="http://schemas.openxmlformats.org/presentationml/2006/ole">
            <mc:AlternateContent xmlns:mc="http://schemas.openxmlformats.org/markup-compatibility/2006">
              <mc:Choice xmlns:v="urn:schemas-microsoft-com:vml" Requires="v">
                <p:oleObj spid="_x0000_s30765" name="Fotografie" r:id="rId8" imgW="3924848" imgH="2591162" progId="MSPhotoEd.3">
                  <p:embed/>
                </p:oleObj>
              </mc:Choice>
              <mc:Fallback>
                <p:oleObj name="Fotografie" r:id="rId8" imgW="3924848" imgH="2591162" progId="MSPhotoEd.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4495800"/>
                        <a:ext cx="1905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93" name="Text Box 9"/>
          <p:cNvSpPr txBox="1">
            <a:spLocks noChangeArrowheads="1"/>
          </p:cNvSpPr>
          <p:nvPr/>
        </p:nvSpPr>
        <p:spPr bwMode="auto">
          <a:xfrm>
            <a:off x="228600" y="381000"/>
            <a:ext cx="10334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800" b="1">
                <a:solidFill>
                  <a:srgbClr val="FFFF00"/>
                </a:solidFill>
                <a:latin typeface="Arial Black" pitchFamily="34" charset="0"/>
              </a:rPr>
              <a:t>HAV</a:t>
            </a:r>
          </a:p>
        </p:txBody>
      </p:sp>
      <p:sp>
        <p:nvSpPr>
          <p:cNvPr id="16394" name="Text Box 10"/>
          <p:cNvSpPr txBox="1">
            <a:spLocks noChangeArrowheads="1"/>
          </p:cNvSpPr>
          <p:nvPr/>
        </p:nvSpPr>
        <p:spPr bwMode="auto">
          <a:xfrm>
            <a:off x="1905000" y="381000"/>
            <a:ext cx="10334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800" b="1">
                <a:solidFill>
                  <a:srgbClr val="FFFF00"/>
                </a:solidFill>
                <a:latin typeface="Arial Black" pitchFamily="34" charset="0"/>
              </a:rPr>
              <a:t>HBV</a:t>
            </a:r>
          </a:p>
        </p:txBody>
      </p:sp>
      <p:sp>
        <p:nvSpPr>
          <p:cNvPr id="16395" name="Text Box 11"/>
          <p:cNvSpPr txBox="1">
            <a:spLocks noChangeArrowheads="1"/>
          </p:cNvSpPr>
          <p:nvPr/>
        </p:nvSpPr>
        <p:spPr bwMode="auto">
          <a:xfrm>
            <a:off x="3886200" y="381000"/>
            <a:ext cx="10334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800" b="1">
                <a:solidFill>
                  <a:srgbClr val="FFFF00"/>
                </a:solidFill>
                <a:latin typeface="Arial Black" pitchFamily="34" charset="0"/>
              </a:rPr>
              <a:t>HCV</a:t>
            </a:r>
          </a:p>
        </p:txBody>
      </p:sp>
      <p:sp>
        <p:nvSpPr>
          <p:cNvPr id="16396" name="Text Box 12"/>
          <p:cNvSpPr txBox="1">
            <a:spLocks noChangeArrowheads="1"/>
          </p:cNvSpPr>
          <p:nvPr/>
        </p:nvSpPr>
        <p:spPr bwMode="auto">
          <a:xfrm>
            <a:off x="5791200" y="381000"/>
            <a:ext cx="10334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800" b="1">
                <a:solidFill>
                  <a:srgbClr val="FFFF00"/>
                </a:solidFill>
                <a:latin typeface="Arial Black" pitchFamily="34" charset="0"/>
              </a:rPr>
              <a:t>HDV</a:t>
            </a:r>
          </a:p>
        </p:txBody>
      </p:sp>
      <p:sp>
        <p:nvSpPr>
          <p:cNvPr id="16397" name="Text Box 13"/>
          <p:cNvSpPr txBox="1">
            <a:spLocks noChangeArrowheads="1"/>
          </p:cNvSpPr>
          <p:nvPr/>
        </p:nvSpPr>
        <p:spPr bwMode="auto">
          <a:xfrm>
            <a:off x="7620000" y="381000"/>
            <a:ext cx="10144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800" b="1">
                <a:solidFill>
                  <a:srgbClr val="FFFF00"/>
                </a:solidFill>
                <a:latin typeface="Arial Black" pitchFamily="34" charset="0"/>
              </a:rPr>
              <a:t>HEV</a:t>
            </a:r>
          </a:p>
        </p:txBody>
      </p:sp>
      <p:pic>
        <p:nvPicPr>
          <p:cNvPr id="16398" name="Picture 14" descr="auto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76400" y="4343400"/>
            <a:ext cx="1828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9420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71450"/>
            <a:ext cx="7772400" cy="1143000"/>
          </a:xfrm>
        </p:spPr>
        <p:txBody>
          <a:bodyPr>
            <a:normAutofit/>
          </a:bodyPr>
          <a:lstStyle/>
          <a:p>
            <a:r>
              <a:rPr lang="cs-CZ" altLang="cs-CZ" sz="3600" dirty="0" smtClean="0"/>
              <a:t>Specifická </a:t>
            </a:r>
            <a:r>
              <a:rPr lang="cs-CZ" altLang="cs-CZ" sz="3600" dirty="0" err="1" smtClean="0"/>
              <a:t>imunoprevence</a:t>
            </a:r>
            <a:r>
              <a:rPr lang="cs-CZ" altLang="cs-CZ" sz="3600" dirty="0" smtClean="0"/>
              <a:t> HBV infekce</a:t>
            </a:r>
          </a:p>
        </p:txBody>
      </p:sp>
      <p:sp>
        <p:nvSpPr>
          <p:cNvPr id="15363" name="Rectangle 3"/>
          <p:cNvSpPr>
            <a:spLocks noGrp="1" noChangeArrowheads="1"/>
          </p:cNvSpPr>
          <p:nvPr>
            <p:ph type="body" idx="1"/>
          </p:nvPr>
        </p:nvSpPr>
        <p:spPr>
          <a:xfrm>
            <a:off x="611560" y="1052736"/>
            <a:ext cx="8136904" cy="5688632"/>
          </a:xfrm>
        </p:spPr>
        <p:txBody>
          <a:bodyPr>
            <a:normAutofit/>
          </a:bodyPr>
          <a:lstStyle/>
          <a:p>
            <a:pPr>
              <a:lnSpc>
                <a:spcPct val="80000"/>
              </a:lnSpc>
            </a:pPr>
            <a:r>
              <a:rPr lang="cs-CZ" altLang="cs-CZ" sz="2800" b="1" dirty="0" smtClean="0"/>
              <a:t>vakcíny</a:t>
            </a:r>
            <a:r>
              <a:rPr lang="cs-CZ" altLang="cs-CZ" sz="2800" dirty="0" smtClean="0"/>
              <a:t> (rekombinantní) </a:t>
            </a:r>
          </a:p>
          <a:p>
            <a:pPr>
              <a:lnSpc>
                <a:spcPct val="80000"/>
              </a:lnSpc>
            </a:pPr>
            <a:r>
              <a:rPr lang="cs-CZ" altLang="cs-CZ" sz="2800" dirty="0"/>
              <a:t>prevence infekce, prevence </a:t>
            </a:r>
            <a:r>
              <a:rPr lang="cs-CZ" altLang="cs-CZ" sz="2800" dirty="0" err="1"/>
              <a:t>chronizace</a:t>
            </a:r>
            <a:r>
              <a:rPr lang="cs-CZ" altLang="cs-CZ" sz="2800" dirty="0"/>
              <a:t>, prevence </a:t>
            </a:r>
            <a:r>
              <a:rPr lang="cs-CZ" altLang="cs-CZ" sz="2800" dirty="0" smtClean="0"/>
              <a:t>HCC</a:t>
            </a:r>
          </a:p>
          <a:p>
            <a:pPr>
              <a:lnSpc>
                <a:spcPct val="80000"/>
              </a:lnSpc>
            </a:pPr>
            <a:r>
              <a:rPr lang="cs-CZ" altLang="cs-CZ" sz="2800" b="1" dirty="0" smtClean="0"/>
              <a:t>hyperimunní gamaglobulin </a:t>
            </a:r>
            <a:r>
              <a:rPr lang="cs-CZ" altLang="cs-CZ" sz="2800" dirty="0" smtClean="0"/>
              <a:t>(doplněk </a:t>
            </a:r>
            <a:r>
              <a:rPr lang="cs-CZ" altLang="cs-CZ" sz="2800" dirty="0" err="1" smtClean="0"/>
              <a:t>poexposiční</a:t>
            </a:r>
            <a:r>
              <a:rPr lang="cs-CZ" altLang="cs-CZ" sz="2800" dirty="0" smtClean="0"/>
              <a:t> profylaxe-novorozenci </a:t>
            </a:r>
            <a:r>
              <a:rPr lang="cs-CZ" altLang="cs-CZ" sz="2800" dirty="0" err="1" smtClean="0"/>
              <a:t>HBsAg</a:t>
            </a:r>
            <a:r>
              <a:rPr lang="cs-CZ" altLang="cs-CZ" sz="2800" dirty="0" smtClean="0"/>
              <a:t>+ matek,  při poranění-zdravotníci, po transplantaci jater u HBV+ )</a:t>
            </a:r>
          </a:p>
          <a:p>
            <a:pPr>
              <a:lnSpc>
                <a:spcPct val="80000"/>
              </a:lnSpc>
            </a:pPr>
            <a:r>
              <a:rPr lang="cs-CZ" altLang="cs-CZ" sz="2800" dirty="0" smtClean="0"/>
              <a:t>plošná vakcinace (85% států ): novorozenci nebo děti </a:t>
            </a:r>
            <a:r>
              <a:rPr lang="en-US" altLang="cs-CZ" sz="2800" dirty="0" smtClean="0"/>
              <a:t>&lt; 1rok</a:t>
            </a:r>
            <a:r>
              <a:rPr lang="cs-CZ" altLang="cs-CZ" sz="2800" dirty="0" smtClean="0"/>
              <a:t> </a:t>
            </a:r>
          </a:p>
          <a:p>
            <a:pPr>
              <a:lnSpc>
                <a:spcPct val="80000"/>
              </a:lnSpc>
            </a:pPr>
            <a:r>
              <a:rPr lang="cs-CZ" altLang="cs-CZ" sz="2800" dirty="0" smtClean="0"/>
              <a:t>V ČR očkování  jednoletých a 12ti-letých), pokračuje souběžně vakcinace rizikových skupin (děti </a:t>
            </a:r>
            <a:r>
              <a:rPr lang="cs-CZ" altLang="cs-CZ" sz="2800" dirty="0" err="1" smtClean="0"/>
              <a:t>HBsAg</a:t>
            </a:r>
            <a:r>
              <a:rPr lang="cs-CZ" altLang="cs-CZ" sz="2800" dirty="0" smtClean="0"/>
              <a:t>+ matek, zdravotníci, kontakty nosičů HBV, </a:t>
            </a:r>
            <a:r>
              <a:rPr lang="cs-CZ" altLang="cs-CZ" sz="2800" dirty="0" err="1" smtClean="0"/>
              <a:t>hemodialyzovaní</a:t>
            </a:r>
            <a:r>
              <a:rPr lang="cs-CZ" altLang="cs-CZ" sz="2800" dirty="0" smtClean="0"/>
              <a:t> pacienti, IDU… )</a:t>
            </a:r>
          </a:p>
          <a:p>
            <a:pPr>
              <a:lnSpc>
                <a:spcPct val="80000"/>
              </a:lnSpc>
            </a:pPr>
            <a:r>
              <a:rPr lang="cs-CZ" altLang="cs-CZ" sz="2800" dirty="0" smtClean="0"/>
              <a:t>anti-</a:t>
            </a:r>
            <a:r>
              <a:rPr lang="cs-CZ" altLang="cs-CZ" sz="2800" dirty="0" err="1" smtClean="0"/>
              <a:t>HBs</a:t>
            </a:r>
            <a:r>
              <a:rPr lang="cs-CZ" altLang="cs-CZ" sz="2800" dirty="0" smtClean="0"/>
              <a:t> virus neutralizační protilátky, minimální ochranné množství anti-</a:t>
            </a:r>
            <a:r>
              <a:rPr lang="cs-CZ" altLang="cs-CZ" sz="2800" dirty="0" err="1" smtClean="0"/>
              <a:t>HBs</a:t>
            </a:r>
            <a:r>
              <a:rPr lang="cs-CZ" altLang="cs-CZ" sz="2800" dirty="0" smtClean="0"/>
              <a:t> 10 IU/ml, revakcinace</a:t>
            </a:r>
          </a:p>
          <a:p>
            <a:pPr>
              <a:lnSpc>
                <a:spcPct val="80000"/>
              </a:lnSpc>
            </a:pPr>
            <a:endParaRPr lang="cs-CZ" altLang="cs-CZ" sz="2800" dirty="0" smtClean="0"/>
          </a:p>
        </p:txBody>
      </p:sp>
    </p:spTree>
    <p:extLst>
      <p:ext uri="{BB962C8B-B14F-4D97-AF65-F5344CB8AC3E}">
        <p14:creationId xmlns:p14="http://schemas.microsoft.com/office/powerpoint/2010/main" val="2220931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 1"/>
          <p:cNvGraphicFramePr>
            <a:graphicFrameLocks noGrp="1"/>
          </p:cNvGraphicFramePr>
          <p:nvPr>
            <p:extLst>
              <p:ext uri="{D42A27DB-BD31-4B8C-83A1-F6EECF244321}">
                <p14:modId xmlns:p14="http://schemas.microsoft.com/office/powerpoint/2010/main" val="3183498605"/>
              </p:ext>
            </p:extLst>
          </p:nvPr>
        </p:nvGraphicFramePr>
        <p:xfrm>
          <a:off x="0" y="1231953"/>
          <a:ext cx="9149013" cy="5598026"/>
        </p:xfrm>
        <a:graphic>
          <a:graphicData uri="http://schemas.openxmlformats.org/drawingml/2006/chart">
            <c:chart xmlns:c="http://schemas.openxmlformats.org/drawingml/2006/chart" xmlns:r="http://schemas.openxmlformats.org/officeDocument/2006/relationships" r:id="rId2"/>
          </a:graphicData>
        </a:graphic>
      </p:graphicFrame>
      <p:sp>
        <p:nvSpPr>
          <p:cNvPr id="3" name="Nadpis 2"/>
          <p:cNvSpPr>
            <a:spLocks noGrp="1"/>
          </p:cNvSpPr>
          <p:nvPr>
            <p:ph type="title"/>
          </p:nvPr>
        </p:nvSpPr>
        <p:spPr>
          <a:xfrm>
            <a:off x="467544" y="116632"/>
            <a:ext cx="8229600" cy="1143000"/>
          </a:xfrm>
        </p:spPr>
        <p:txBody>
          <a:bodyPr>
            <a:normAutofit/>
          </a:bodyPr>
          <a:lstStyle/>
          <a:p>
            <a:r>
              <a:rPr lang="cs-CZ" sz="2800" dirty="0"/>
              <a:t>Hepatitida B, počet onemocnění podle věku, </a:t>
            </a:r>
            <a:r>
              <a:rPr lang="cs-CZ" sz="2800" dirty="0" smtClean="0"/>
              <a:t>0-24 </a:t>
            </a:r>
            <a:r>
              <a:rPr lang="cs-CZ" sz="2800" dirty="0"/>
              <a:t>let 
</a:t>
            </a:r>
            <a:r>
              <a:rPr lang="cs-CZ" sz="2800" dirty="0" smtClean="0"/>
              <a:t>v letech  1986 - 2014</a:t>
            </a:r>
            <a:endParaRPr lang="cs-CZ" sz="2800" dirty="0"/>
          </a:p>
        </p:txBody>
      </p:sp>
    </p:spTree>
    <p:extLst>
      <p:ext uri="{BB962C8B-B14F-4D97-AF65-F5344CB8AC3E}">
        <p14:creationId xmlns:p14="http://schemas.microsoft.com/office/powerpoint/2010/main" val="3012630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124744"/>
            <a:ext cx="8784976" cy="5616624"/>
          </a:xfrm>
          <a:prstGeom prst="rect">
            <a:avLst/>
          </a:prstGeom>
        </p:spPr>
      </p:pic>
      <p:sp>
        <p:nvSpPr>
          <p:cNvPr id="3" name="Nadpis 2"/>
          <p:cNvSpPr>
            <a:spLocks noGrp="1"/>
          </p:cNvSpPr>
          <p:nvPr>
            <p:ph type="title"/>
          </p:nvPr>
        </p:nvSpPr>
        <p:spPr>
          <a:xfrm>
            <a:off x="107504" y="116632"/>
            <a:ext cx="8928992" cy="1143000"/>
          </a:xfrm>
        </p:spPr>
        <p:txBody>
          <a:bodyPr>
            <a:normAutofit/>
          </a:bodyPr>
          <a:lstStyle/>
          <a:p>
            <a:r>
              <a:rPr lang="cs-CZ" sz="2000" dirty="0" smtClean="0"/>
              <a:t>Sérologický přehled 2013,  zastoupení anti-</a:t>
            </a:r>
            <a:r>
              <a:rPr lang="cs-CZ" sz="2000" dirty="0" err="1" smtClean="0"/>
              <a:t>HBs</a:t>
            </a:r>
            <a:r>
              <a:rPr lang="cs-CZ" sz="2000" dirty="0" smtClean="0"/>
              <a:t> protilátek ve věkových skupinách (%)</a:t>
            </a:r>
            <a:br>
              <a:rPr lang="cs-CZ" sz="2000" dirty="0" smtClean="0"/>
            </a:br>
            <a:r>
              <a:rPr lang="cs-CZ" sz="2000" dirty="0" smtClean="0"/>
              <a:t>(nepublikované výsledky Závěrečné zprávy  ZÚ Ostrava a ZÚ Ústí  n/</a:t>
            </a:r>
            <a:r>
              <a:rPr lang="cs-CZ" sz="2000" dirty="0" err="1" smtClean="0"/>
              <a:t>Lab</a:t>
            </a:r>
            <a:r>
              <a:rPr lang="cs-CZ" sz="2000" dirty="0" smtClean="0"/>
              <a:t>.) </a:t>
            </a:r>
            <a:endParaRPr lang="cs-CZ" sz="2000" dirty="0"/>
          </a:p>
        </p:txBody>
      </p:sp>
    </p:spTree>
    <p:extLst>
      <p:ext uri="{BB962C8B-B14F-4D97-AF65-F5344CB8AC3E}">
        <p14:creationId xmlns:p14="http://schemas.microsoft.com/office/powerpoint/2010/main" val="3512750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457200" y="274638"/>
            <a:ext cx="8229600" cy="5818658"/>
          </a:xfrm>
        </p:spPr>
        <p:txBody>
          <a:bodyPr>
            <a:normAutofit fontScale="90000"/>
          </a:bodyPr>
          <a:lstStyle/>
          <a:p>
            <a:pPr algn="l"/>
            <a:r>
              <a:rPr lang="cs-CZ" sz="2800" dirty="0" smtClean="0"/>
              <a:t>Očkování je principiální přístup ke globálnímu řešení infekce HBV</a:t>
            </a:r>
            <a:br>
              <a:rPr lang="cs-CZ" sz="2800" dirty="0" smtClean="0"/>
            </a:br>
            <a:r>
              <a:rPr lang="cs-CZ" sz="2800" dirty="0" smtClean="0"/>
              <a:t>v ČR budou za dalších 10-15 let plošné vakcinace pokryty rizikové věkové skupiny</a:t>
            </a:r>
            <a:br>
              <a:rPr lang="cs-CZ" sz="2800" dirty="0" smtClean="0"/>
            </a:br>
            <a:r>
              <a:rPr lang="cs-CZ" sz="3200" dirty="0" smtClean="0"/>
              <a:t/>
            </a:r>
            <a:br>
              <a:rPr lang="cs-CZ" sz="3200" dirty="0" smtClean="0"/>
            </a:br>
            <a:r>
              <a:rPr lang="cs-CZ" sz="2800" dirty="0" smtClean="0"/>
              <a:t>Léčba chronické infekce </a:t>
            </a:r>
            <a:br>
              <a:rPr lang="cs-CZ" sz="2800" dirty="0" smtClean="0"/>
            </a:br>
            <a:r>
              <a:rPr lang="cs-CZ" sz="2800" dirty="0" smtClean="0"/>
              <a:t>léčba časově omezená – interferon (IFN)</a:t>
            </a:r>
            <a:br>
              <a:rPr lang="cs-CZ" sz="2800" dirty="0" smtClean="0"/>
            </a:br>
            <a:r>
              <a:rPr lang="cs-CZ" sz="2800" dirty="0" smtClean="0"/>
              <a:t>léčba časově neomezená (</a:t>
            </a:r>
            <a:r>
              <a:rPr lang="cs-CZ" sz="2800" dirty="0" err="1" smtClean="0"/>
              <a:t>antivirotika</a:t>
            </a:r>
            <a:r>
              <a:rPr lang="cs-CZ" sz="2800" dirty="0" smtClean="0"/>
              <a:t>, inhibitory replikace</a:t>
            </a:r>
            <a:br>
              <a:rPr lang="cs-CZ" sz="2800" dirty="0" smtClean="0"/>
            </a:br>
            <a:r>
              <a:rPr lang="cs-CZ" sz="2800" dirty="0" smtClean="0"/>
              <a:t>hodnocením efektu léčby je dosažení tzv. setrvalé virologické </a:t>
            </a:r>
            <a:r>
              <a:rPr lang="cs-CZ" sz="2800" dirty="0" err="1" smtClean="0"/>
              <a:t>odpověďi</a:t>
            </a:r>
            <a:r>
              <a:rPr lang="cs-CZ" sz="2800" dirty="0" smtClean="0"/>
              <a:t>  (SVR), </a:t>
            </a:r>
            <a:br>
              <a:rPr lang="cs-CZ" sz="2800" dirty="0" smtClean="0"/>
            </a:br>
            <a:r>
              <a:rPr lang="cs-CZ" sz="2800" dirty="0" smtClean="0"/>
              <a:t>měří se snížení replikace </a:t>
            </a:r>
            <a:r>
              <a:rPr lang="cs-CZ" sz="2800" dirty="0"/>
              <a:t>viru </a:t>
            </a:r>
            <a:r>
              <a:rPr lang="cs-CZ" sz="2800" dirty="0" smtClean="0"/>
              <a:t>(HBV DNA) </a:t>
            </a:r>
            <a:r>
              <a:rPr lang="cs-CZ" sz="2800" dirty="0"/>
              <a:t>pod </a:t>
            </a:r>
            <a:r>
              <a:rPr lang="cs-CZ" sz="2800" dirty="0" smtClean="0"/>
              <a:t>detekční mez</a:t>
            </a:r>
            <a:br>
              <a:rPr lang="cs-CZ" sz="2800" dirty="0" smtClean="0"/>
            </a:br>
            <a:r>
              <a:rPr lang="cs-CZ" sz="2800" dirty="0" smtClean="0"/>
              <a:t>v současnosti hepatitidu B lze léčit, zpravidla ne vyléčit</a:t>
            </a:r>
            <a:br>
              <a:rPr lang="cs-CZ" sz="2800" dirty="0" smtClean="0"/>
            </a:br>
            <a:r>
              <a:rPr lang="cs-CZ" sz="2800" dirty="0" smtClean="0"/>
              <a:t>eradikace HBV možná</a:t>
            </a:r>
            <a:br>
              <a:rPr lang="cs-CZ" sz="2800" dirty="0" smtClean="0"/>
            </a:br>
            <a:endParaRPr lang="cs-CZ" sz="2800" dirty="0"/>
          </a:p>
        </p:txBody>
      </p:sp>
    </p:spTree>
    <p:extLst>
      <p:ext uri="{BB962C8B-B14F-4D97-AF65-F5344CB8AC3E}">
        <p14:creationId xmlns:p14="http://schemas.microsoft.com/office/powerpoint/2010/main" val="2390289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endParaRPr lang="cs-CZ" altLang="cs-CZ" smtClean="0"/>
          </a:p>
        </p:txBody>
      </p:sp>
      <p:sp>
        <p:nvSpPr>
          <p:cNvPr id="2051" name="Rectangle 3"/>
          <p:cNvSpPr>
            <a:spLocks noGrp="1" noChangeArrowheads="1"/>
          </p:cNvSpPr>
          <p:nvPr>
            <p:ph type="body" idx="1"/>
          </p:nvPr>
        </p:nvSpPr>
        <p:spPr/>
        <p:txBody>
          <a:bodyPr/>
          <a:lstStyle/>
          <a:p>
            <a:pPr>
              <a:buFontTx/>
              <a:buNone/>
            </a:pPr>
            <a:r>
              <a:rPr lang="cs-CZ" altLang="cs-CZ" sz="8000" dirty="0" smtClean="0"/>
              <a:t>        </a:t>
            </a:r>
          </a:p>
          <a:p>
            <a:pPr>
              <a:buFontTx/>
              <a:buNone/>
            </a:pPr>
            <a:r>
              <a:rPr lang="cs-CZ" altLang="cs-CZ" sz="8000" dirty="0" smtClean="0"/>
              <a:t>             HCV</a:t>
            </a:r>
          </a:p>
        </p:txBody>
      </p:sp>
    </p:spTree>
    <p:extLst>
      <p:ext uri="{BB962C8B-B14F-4D97-AF65-F5344CB8AC3E}">
        <p14:creationId xmlns:p14="http://schemas.microsoft.com/office/powerpoint/2010/main" val="2605942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cs-CZ" sz="3200" dirty="0" smtClean="0">
                <a:cs typeface="Arial" charset="0"/>
              </a:rPr>
              <a:t>HCV </a:t>
            </a:r>
            <a:r>
              <a:rPr lang="cs-CZ" altLang="cs-CZ" sz="3200" dirty="0" smtClean="0"/>
              <a:t>i</a:t>
            </a:r>
            <a:r>
              <a:rPr lang="en-US" altLang="cs-CZ" sz="3200" dirty="0" err="1" smtClean="0">
                <a:cs typeface="Arial" charset="0"/>
              </a:rPr>
              <a:t>nfe</a:t>
            </a:r>
            <a:r>
              <a:rPr lang="cs-CZ" altLang="cs-CZ" sz="3200" dirty="0" err="1" smtClean="0"/>
              <a:t>kce</a:t>
            </a:r>
            <a:r>
              <a:rPr lang="en-US" altLang="cs-CZ" sz="3200" dirty="0" smtClean="0">
                <a:cs typeface="Arial" charset="0"/>
              </a:rPr>
              <a:t>:</a:t>
            </a:r>
            <a:r>
              <a:rPr lang="cs-CZ" altLang="cs-CZ" sz="3200" dirty="0" smtClean="0"/>
              <a:t> obecná fakta</a:t>
            </a:r>
            <a:endParaRPr lang="en-US" altLang="cs-CZ" sz="3200" dirty="0" smtClean="0">
              <a:cs typeface="Arial" charset="0"/>
            </a:endParaRPr>
          </a:p>
        </p:txBody>
      </p:sp>
      <p:sp>
        <p:nvSpPr>
          <p:cNvPr id="18435" name="Rectangle 3"/>
          <p:cNvSpPr>
            <a:spLocks noGrp="1" noChangeArrowheads="1"/>
          </p:cNvSpPr>
          <p:nvPr>
            <p:ph type="body" idx="1"/>
          </p:nvPr>
        </p:nvSpPr>
        <p:spPr>
          <a:xfrm>
            <a:off x="171450" y="1752600"/>
            <a:ext cx="8972550" cy="4718050"/>
          </a:xfrm>
        </p:spPr>
        <p:txBody>
          <a:bodyPr/>
          <a:lstStyle/>
          <a:p>
            <a:pPr marL="290513" indent="-290513">
              <a:lnSpc>
                <a:spcPct val="110000"/>
              </a:lnSpc>
              <a:spcBef>
                <a:spcPct val="50000"/>
              </a:spcBef>
              <a:tabLst>
                <a:tab pos="4292600" algn="l"/>
                <a:tab pos="5080000" algn="l"/>
              </a:tabLst>
            </a:pPr>
            <a:r>
              <a:rPr lang="cs-CZ" altLang="cs-CZ" sz="2400" dirty="0" smtClean="0"/>
              <a:t>odhad. p</a:t>
            </a:r>
            <a:r>
              <a:rPr lang="en-US" altLang="cs-CZ" sz="2400" dirty="0" err="1" smtClean="0">
                <a:cs typeface="Arial" charset="0"/>
              </a:rPr>
              <a:t>revalence</a:t>
            </a:r>
            <a:r>
              <a:rPr lang="cs-CZ" altLang="cs-CZ" sz="2400" dirty="0" smtClean="0"/>
              <a:t> ve světě</a:t>
            </a:r>
            <a:r>
              <a:rPr lang="en-US" altLang="cs-CZ" sz="2400" dirty="0" smtClean="0">
                <a:cs typeface="Arial" charset="0"/>
              </a:rPr>
              <a:t>	 ——	</a:t>
            </a:r>
            <a:r>
              <a:rPr lang="en-US" altLang="cs-CZ" sz="2400" dirty="0" smtClean="0">
                <a:cs typeface="Arial" charset="0"/>
                <a:sym typeface="Symbol" pitchFamily="18" charset="2"/>
              </a:rPr>
              <a:t></a:t>
            </a:r>
            <a:r>
              <a:rPr lang="en-US" altLang="cs-CZ" sz="2400" dirty="0" smtClean="0">
                <a:cs typeface="Arial" charset="0"/>
              </a:rPr>
              <a:t>3% (170 million </a:t>
            </a:r>
            <a:r>
              <a:rPr lang="cs-CZ" altLang="cs-CZ" sz="2400" dirty="0" smtClean="0"/>
              <a:t>osob</a:t>
            </a:r>
            <a:r>
              <a:rPr lang="en-US" altLang="cs-CZ" sz="2400" dirty="0" smtClean="0">
                <a:cs typeface="Arial" charset="0"/>
              </a:rPr>
              <a:t>)</a:t>
            </a:r>
            <a:r>
              <a:rPr lang="en-US" altLang="cs-CZ" sz="2000" baseline="30000" dirty="0" smtClean="0">
                <a:cs typeface="Arial" charset="0"/>
              </a:rPr>
              <a:t>1</a:t>
            </a:r>
            <a:endParaRPr lang="en-US" altLang="cs-CZ" sz="2000" dirty="0" smtClean="0">
              <a:cs typeface="Arial" charset="0"/>
            </a:endParaRPr>
          </a:p>
          <a:p>
            <a:pPr marL="290513" indent="-290513">
              <a:lnSpc>
                <a:spcPct val="110000"/>
              </a:lnSpc>
              <a:spcBef>
                <a:spcPct val="50000"/>
              </a:spcBef>
              <a:tabLst>
                <a:tab pos="4292600" algn="l"/>
                <a:tab pos="5080000" algn="l"/>
              </a:tabLst>
            </a:pPr>
            <a:r>
              <a:rPr lang="cs-CZ" altLang="cs-CZ" sz="2400" dirty="0" smtClean="0"/>
              <a:t>r</a:t>
            </a:r>
            <a:r>
              <a:rPr lang="en-US" altLang="cs-CZ" sz="2400" dirty="0" err="1" smtClean="0">
                <a:cs typeface="Arial" charset="0"/>
              </a:rPr>
              <a:t>i</a:t>
            </a:r>
            <a:r>
              <a:rPr lang="cs-CZ" altLang="cs-CZ" sz="2400" dirty="0" err="1" smtClean="0"/>
              <a:t>ziko</a:t>
            </a:r>
            <a:r>
              <a:rPr lang="en-US" altLang="cs-CZ" sz="2400" dirty="0" smtClean="0">
                <a:cs typeface="Arial" charset="0"/>
              </a:rPr>
              <a:t> chronicity 	 —— 	75%–85%</a:t>
            </a:r>
            <a:r>
              <a:rPr lang="en-US" altLang="cs-CZ" sz="2000" baseline="30000" dirty="0" smtClean="0">
                <a:cs typeface="Arial" charset="0"/>
              </a:rPr>
              <a:t>2</a:t>
            </a:r>
          </a:p>
          <a:p>
            <a:pPr marL="290513" indent="-290513">
              <a:lnSpc>
                <a:spcPct val="110000"/>
              </a:lnSpc>
              <a:spcBef>
                <a:spcPct val="50000"/>
              </a:spcBef>
              <a:tabLst>
                <a:tab pos="4292600" algn="l"/>
                <a:tab pos="5080000" algn="l"/>
              </a:tabLst>
            </a:pPr>
            <a:r>
              <a:rPr lang="cs-CZ" altLang="cs-CZ" sz="2400" dirty="0" smtClean="0"/>
              <a:t>rychlost p</a:t>
            </a:r>
            <a:r>
              <a:rPr lang="en-US" altLang="cs-CZ" sz="2400" dirty="0" err="1" smtClean="0">
                <a:cs typeface="Arial" charset="0"/>
              </a:rPr>
              <a:t>rogres</a:t>
            </a:r>
            <a:r>
              <a:rPr lang="cs-CZ" altLang="cs-CZ" sz="2400" dirty="0" smtClean="0"/>
              <a:t>e do </a:t>
            </a:r>
            <a:r>
              <a:rPr lang="en-US" altLang="cs-CZ" sz="2400" dirty="0" err="1" smtClean="0">
                <a:cs typeface="Arial" charset="0"/>
              </a:rPr>
              <a:t>fibr</a:t>
            </a:r>
            <a:r>
              <a:rPr lang="cs-CZ" altLang="cs-CZ" sz="2400" dirty="0" err="1" smtClean="0"/>
              <a:t>ózy</a:t>
            </a:r>
            <a:r>
              <a:rPr lang="en-US" altLang="cs-CZ" sz="2400" dirty="0" smtClean="0">
                <a:cs typeface="Arial" charset="0"/>
              </a:rPr>
              <a:t> </a:t>
            </a:r>
            <a:r>
              <a:rPr lang="cs-CZ" altLang="cs-CZ" sz="2400" dirty="0" smtClean="0"/>
              <a:t>        </a:t>
            </a:r>
            <a:r>
              <a:rPr lang="en-US" altLang="cs-CZ" sz="2400" dirty="0" smtClean="0">
                <a:cs typeface="Arial" charset="0"/>
              </a:rPr>
              <a:t>——	</a:t>
            </a:r>
            <a:r>
              <a:rPr lang="cs-CZ" altLang="cs-CZ" sz="2400" dirty="0" smtClean="0"/>
              <a:t>nízká</a:t>
            </a:r>
            <a:r>
              <a:rPr lang="en-US" altLang="cs-CZ" sz="2000" baseline="30000" dirty="0" smtClean="0">
                <a:cs typeface="Arial" charset="0"/>
              </a:rPr>
              <a:t>2</a:t>
            </a:r>
            <a:endParaRPr lang="en-US" altLang="cs-CZ" sz="2000" dirty="0" smtClean="0">
              <a:cs typeface="Arial" charset="0"/>
            </a:endParaRPr>
          </a:p>
          <a:p>
            <a:pPr marL="290513" indent="-290513">
              <a:lnSpc>
                <a:spcPct val="110000"/>
              </a:lnSpc>
              <a:spcBef>
                <a:spcPct val="50000"/>
              </a:spcBef>
              <a:tabLst>
                <a:tab pos="4292600" algn="l"/>
                <a:tab pos="5080000" algn="l"/>
              </a:tabLst>
            </a:pPr>
            <a:r>
              <a:rPr lang="cs-CZ" altLang="cs-CZ" sz="2400" dirty="0" smtClean="0"/>
              <a:t>riziko</a:t>
            </a:r>
            <a:r>
              <a:rPr lang="en-US" altLang="cs-CZ" sz="2400" dirty="0" smtClean="0">
                <a:cs typeface="Arial" charset="0"/>
              </a:rPr>
              <a:t> </a:t>
            </a:r>
            <a:r>
              <a:rPr lang="en-US" altLang="cs-CZ" sz="2400" dirty="0" err="1" smtClean="0">
                <a:cs typeface="Arial" charset="0"/>
              </a:rPr>
              <a:t>cirh</a:t>
            </a:r>
            <a:r>
              <a:rPr lang="cs-CZ" altLang="cs-CZ" sz="2400" dirty="0" err="1" smtClean="0"/>
              <a:t>ózy</a:t>
            </a:r>
            <a:r>
              <a:rPr lang="en-US" altLang="cs-CZ" sz="2400" dirty="0" smtClean="0">
                <a:cs typeface="Arial" charset="0"/>
              </a:rPr>
              <a:t> 	 —— 	</a:t>
            </a:r>
            <a:r>
              <a:rPr lang="cs-CZ" altLang="cs-CZ" sz="2400" dirty="0" smtClean="0"/>
              <a:t>až</a:t>
            </a:r>
            <a:r>
              <a:rPr lang="en-US" altLang="cs-CZ" sz="2400" dirty="0" smtClean="0">
                <a:cs typeface="Arial" charset="0"/>
              </a:rPr>
              <a:t> 10% </a:t>
            </a:r>
            <a:r>
              <a:rPr lang="cs-CZ" altLang="cs-CZ" sz="2400" dirty="0" smtClean="0"/>
              <a:t>do</a:t>
            </a:r>
            <a:r>
              <a:rPr lang="en-US" altLang="cs-CZ" sz="2400" dirty="0" smtClean="0">
                <a:cs typeface="Arial" charset="0"/>
              </a:rPr>
              <a:t> 20 </a:t>
            </a:r>
            <a:r>
              <a:rPr lang="cs-CZ" altLang="cs-CZ" sz="2400" dirty="0" smtClean="0"/>
              <a:t>let</a:t>
            </a:r>
            <a:r>
              <a:rPr lang="en-US" altLang="cs-CZ" sz="2400" dirty="0" smtClean="0">
                <a:cs typeface="Arial" charset="0"/>
              </a:rPr>
              <a:t>; 		</a:t>
            </a:r>
            <a:r>
              <a:rPr lang="cs-CZ" altLang="cs-CZ" sz="2400" dirty="0" smtClean="0"/>
              <a:t>         </a:t>
            </a:r>
            <a:r>
              <a:rPr lang="en-US" altLang="cs-CZ" sz="2400" dirty="0" smtClean="0">
                <a:cs typeface="Arial" charset="0"/>
              </a:rPr>
              <a:t>20% </a:t>
            </a:r>
            <a:r>
              <a:rPr lang="cs-CZ" altLang="cs-CZ" sz="2400" dirty="0" smtClean="0"/>
              <a:t>do</a:t>
            </a:r>
            <a:r>
              <a:rPr lang="en-US" altLang="cs-CZ" sz="2400" dirty="0" smtClean="0">
                <a:cs typeface="Arial" charset="0"/>
              </a:rPr>
              <a:t> 30 </a:t>
            </a:r>
            <a:r>
              <a:rPr lang="cs-CZ" altLang="cs-CZ" sz="2400" dirty="0" smtClean="0"/>
              <a:t>let</a:t>
            </a:r>
            <a:r>
              <a:rPr lang="en-US" altLang="cs-CZ" sz="2000" baseline="30000" dirty="0" smtClean="0">
                <a:cs typeface="Arial" charset="0"/>
              </a:rPr>
              <a:t>2</a:t>
            </a:r>
            <a:endParaRPr lang="en-US" altLang="cs-CZ" sz="2000" dirty="0" smtClean="0">
              <a:cs typeface="Arial" charset="0"/>
            </a:endParaRPr>
          </a:p>
          <a:p>
            <a:pPr marL="290513" indent="-290513">
              <a:lnSpc>
                <a:spcPct val="110000"/>
              </a:lnSpc>
              <a:spcBef>
                <a:spcPct val="50000"/>
              </a:spcBef>
              <a:tabLst>
                <a:tab pos="4292600" algn="l"/>
                <a:tab pos="5080000" algn="l"/>
              </a:tabLst>
            </a:pPr>
            <a:r>
              <a:rPr lang="cs-CZ" altLang="cs-CZ" sz="2400" dirty="0" smtClean="0"/>
              <a:t>smrtnost </a:t>
            </a:r>
            <a:r>
              <a:rPr lang="cs-CZ" altLang="cs-CZ" sz="2400" dirty="0" err="1" smtClean="0"/>
              <a:t>souv</a:t>
            </a:r>
            <a:r>
              <a:rPr lang="cs-CZ" altLang="cs-CZ" sz="2400" dirty="0" smtClean="0"/>
              <a:t>. s </a:t>
            </a:r>
            <a:r>
              <a:rPr lang="cs-CZ" altLang="cs-CZ" sz="2400" dirty="0" err="1" smtClean="0"/>
              <a:t>cir</a:t>
            </a:r>
            <a:r>
              <a:rPr lang="en-US" altLang="cs-CZ" sz="2400" dirty="0" smtClean="0">
                <a:cs typeface="Arial" charset="0"/>
              </a:rPr>
              <a:t>h</a:t>
            </a:r>
            <a:r>
              <a:rPr lang="cs-CZ" altLang="cs-CZ" sz="2400" dirty="0" err="1" smtClean="0"/>
              <a:t>ózou</a:t>
            </a:r>
            <a:r>
              <a:rPr lang="cs-CZ" altLang="cs-CZ" sz="2400" dirty="0" smtClean="0"/>
              <a:t>             </a:t>
            </a:r>
            <a:r>
              <a:rPr lang="en-US" altLang="cs-CZ" sz="2400" dirty="0" smtClean="0">
                <a:cs typeface="Arial" charset="0"/>
              </a:rPr>
              <a:t> —— 	1%–5%/</a:t>
            </a:r>
            <a:r>
              <a:rPr lang="cs-CZ" altLang="cs-CZ" sz="2400" dirty="0" smtClean="0"/>
              <a:t>rok</a:t>
            </a:r>
            <a:r>
              <a:rPr lang="en-US" altLang="cs-CZ" sz="2000" baseline="30000" dirty="0" smtClean="0">
                <a:cs typeface="Arial" charset="0"/>
              </a:rPr>
              <a:t>3</a:t>
            </a:r>
            <a:endParaRPr lang="cs-CZ" altLang="cs-CZ" sz="2000" baseline="30000" dirty="0" smtClean="0"/>
          </a:p>
          <a:p>
            <a:pPr marL="290513" indent="-290513">
              <a:lnSpc>
                <a:spcPct val="110000"/>
              </a:lnSpc>
              <a:spcBef>
                <a:spcPct val="50000"/>
              </a:spcBef>
              <a:tabLst>
                <a:tab pos="4292600" algn="l"/>
                <a:tab pos="5080000" algn="l"/>
              </a:tabLst>
            </a:pPr>
            <a:r>
              <a:rPr lang="cs-CZ" altLang="cs-CZ" sz="2400" dirty="0" smtClean="0"/>
              <a:t>i</a:t>
            </a:r>
            <a:r>
              <a:rPr lang="en-US" altLang="cs-CZ" sz="2400" dirty="0" err="1" smtClean="0">
                <a:cs typeface="Arial" charset="0"/>
              </a:rPr>
              <a:t>ncidence</a:t>
            </a:r>
            <a:r>
              <a:rPr lang="en-US" altLang="cs-CZ" sz="2400" dirty="0" smtClean="0">
                <a:cs typeface="Arial" charset="0"/>
              </a:rPr>
              <a:t> HCC </a:t>
            </a:r>
            <a:r>
              <a:rPr lang="cs-CZ" altLang="cs-CZ" sz="2400" dirty="0" smtClean="0"/>
              <a:t>u</a:t>
            </a:r>
            <a:r>
              <a:rPr lang="en-US" altLang="cs-CZ" sz="2400" dirty="0" smtClean="0">
                <a:cs typeface="Arial" charset="0"/>
              </a:rPr>
              <a:t> 	 ——	1%–4%/</a:t>
            </a:r>
            <a:r>
              <a:rPr lang="cs-CZ" altLang="cs-CZ" sz="2400" dirty="0" smtClean="0"/>
              <a:t>rok</a:t>
            </a:r>
            <a:r>
              <a:rPr lang="en-US" altLang="cs-CZ" sz="2000" baseline="30000" dirty="0" smtClean="0">
                <a:cs typeface="Arial" charset="0"/>
              </a:rPr>
              <a:t>2</a:t>
            </a:r>
            <a:r>
              <a:rPr lang="en-US" altLang="cs-CZ" sz="2400" dirty="0" smtClean="0">
                <a:cs typeface="Arial" charset="0"/>
              </a:rPr>
              <a:t/>
            </a:r>
            <a:br>
              <a:rPr lang="en-US" altLang="cs-CZ" sz="2400" dirty="0" smtClean="0">
                <a:cs typeface="Arial" charset="0"/>
              </a:rPr>
            </a:br>
            <a:r>
              <a:rPr lang="en-US" altLang="cs-CZ" sz="2400" dirty="0" smtClean="0">
                <a:cs typeface="Arial" charset="0"/>
              </a:rPr>
              <a:t>pa</a:t>
            </a:r>
            <a:r>
              <a:rPr lang="cs-CZ" altLang="cs-CZ" sz="2400" dirty="0" smtClean="0"/>
              <a:t>c</a:t>
            </a:r>
            <a:r>
              <a:rPr lang="en-US" altLang="cs-CZ" sz="2400" dirty="0" err="1" smtClean="0">
                <a:cs typeface="Arial" charset="0"/>
              </a:rPr>
              <a:t>ient</a:t>
            </a:r>
            <a:r>
              <a:rPr lang="cs-CZ" altLang="cs-CZ" sz="2400" dirty="0" smtClean="0"/>
              <a:t>ů</a:t>
            </a:r>
            <a:r>
              <a:rPr lang="en-US" altLang="cs-CZ" sz="2400" dirty="0" smtClean="0">
                <a:cs typeface="Arial" charset="0"/>
              </a:rPr>
              <a:t> </a:t>
            </a:r>
            <a:r>
              <a:rPr lang="cs-CZ" altLang="cs-CZ" sz="2400" dirty="0" smtClean="0"/>
              <a:t>s</a:t>
            </a:r>
            <a:r>
              <a:rPr lang="en-US" altLang="cs-CZ" sz="2400" dirty="0" smtClean="0">
                <a:cs typeface="Arial" charset="0"/>
              </a:rPr>
              <a:t> </a:t>
            </a:r>
            <a:r>
              <a:rPr lang="en-US" altLang="cs-CZ" sz="2400" dirty="0" err="1" smtClean="0">
                <a:cs typeface="Arial" charset="0"/>
              </a:rPr>
              <a:t>cirh</a:t>
            </a:r>
            <a:r>
              <a:rPr lang="cs-CZ" altLang="cs-CZ" sz="2400" dirty="0" err="1" smtClean="0"/>
              <a:t>ózou</a:t>
            </a:r>
            <a:endParaRPr lang="en-US" altLang="cs-CZ" sz="2400" dirty="0" smtClean="0">
              <a:cs typeface="Arial" charset="0"/>
            </a:endParaRPr>
          </a:p>
        </p:txBody>
      </p:sp>
      <p:sp>
        <p:nvSpPr>
          <p:cNvPr id="18436" name="Text Box 4"/>
          <p:cNvSpPr txBox="1">
            <a:spLocks noChangeArrowheads="1"/>
          </p:cNvSpPr>
          <p:nvPr/>
        </p:nvSpPr>
        <p:spPr bwMode="auto">
          <a:xfrm>
            <a:off x="2823159" y="6223654"/>
            <a:ext cx="62055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b">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r">
              <a:spcBef>
                <a:spcPct val="50000"/>
              </a:spcBef>
            </a:pPr>
            <a:r>
              <a:rPr lang="en-US" altLang="en-US" sz="1400" dirty="0">
                <a:latin typeface="Arial" charset="0"/>
              </a:rPr>
              <a:t>1. WHO. Hepatitis C. Fact sheet no. 164.  2. CDC. </a:t>
            </a:r>
            <a:r>
              <a:rPr lang="en-US" altLang="en-US" sz="1400" i="1" dirty="0">
                <a:latin typeface="Arial" charset="0"/>
              </a:rPr>
              <a:t>MMWR</a:t>
            </a:r>
            <a:r>
              <a:rPr lang="en-US" altLang="en-US" sz="1400" dirty="0">
                <a:latin typeface="Arial" charset="0"/>
              </a:rPr>
              <a:t>. 1998.  3. CDC. Hepatitis C slide kit. September 25, 2000</a:t>
            </a:r>
            <a:r>
              <a:rPr lang="en-US" altLang="en-US" sz="1400" dirty="0">
                <a:solidFill>
                  <a:srgbClr val="FFFFFF"/>
                </a:solidFill>
                <a:latin typeface="Arial" charset="0"/>
              </a:rPr>
              <a:t>.</a:t>
            </a:r>
          </a:p>
        </p:txBody>
      </p:sp>
    </p:spTree>
    <p:extLst>
      <p:ext uri="{BB962C8B-B14F-4D97-AF65-F5344CB8AC3E}">
        <p14:creationId xmlns:p14="http://schemas.microsoft.com/office/powerpoint/2010/main" val="915713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 1"/>
          <p:cNvGraphicFramePr>
            <a:graphicFrameLocks/>
          </p:cNvGraphicFramePr>
          <p:nvPr/>
        </p:nvGraphicFramePr>
        <p:xfrm>
          <a:off x="467544" y="404664"/>
          <a:ext cx="8424936" cy="5472608"/>
        </p:xfrm>
        <a:graphic>
          <a:graphicData uri="http://schemas.openxmlformats.org/drawingml/2006/chart">
            <c:chart xmlns:c="http://schemas.openxmlformats.org/drawingml/2006/chart" xmlns:r="http://schemas.openxmlformats.org/officeDocument/2006/relationships" r:id="rId2"/>
          </a:graphicData>
        </a:graphic>
      </p:graphicFrame>
      <p:sp>
        <p:nvSpPr>
          <p:cNvPr id="4" name="Obdélník 3"/>
          <p:cNvSpPr/>
          <p:nvPr/>
        </p:nvSpPr>
        <p:spPr>
          <a:xfrm>
            <a:off x="0" y="6321425"/>
            <a:ext cx="1873250" cy="503238"/>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cs-CZ" sz="2000" b="1" i="1" dirty="0" smtClean="0">
                <a:solidFill>
                  <a:srgbClr val="002060"/>
                </a:solidFill>
                <a:latin typeface="Arial Black" panose="020B0A04020102020204" pitchFamily="34" charset="0"/>
              </a:rPr>
              <a:t>NRL-VH</a:t>
            </a:r>
            <a:endParaRPr lang="cs-CZ" sz="2000" b="1" i="1" dirty="0">
              <a:solidFill>
                <a:srgbClr val="002060"/>
              </a:solidFill>
              <a:latin typeface="Arial Black" panose="020B0A04020102020204" pitchFamily="34" charset="0"/>
            </a:endParaRPr>
          </a:p>
        </p:txBody>
      </p:sp>
      <p:sp>
        <p:nvSpPr>
          <p:cNvPr id="8196" name="TextovéPole 4"/>
          <p:cNvSpPr txBox="1">
            <a:spLocks noChangeArrowheads="1"/>
          </p:cNvSpPr>
          <p:nvPr/>
        </p:nvSpPr>
        <p:spPr bwMode="auto">
          <a:xfrm rot="-5400000">
            <a:off x="-518319" y="3105944"/>
            <a:ext cx="162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altLang="cs-CZ"/>
              <a:t>Počet případů</a:t>
            </a:r>
          </a:p>
        </p:txBody>
      </p:sp>
      <p:sp>
        <p:nvSpPr>
          <p:cNvPr id="8197" name="TextovéPole 5"/>
          <p:cNvSpPr txBox="1">
            <a:spLocks noChangeArrowheads="1"/>
          </p:cNvSpPr>
          <p:nvPr/>
        </p:nvSpPr>
        <p:spPr bwMode="auto">
          <a:xfrm>
            <a:off x="6804025" y="5876925"/>
            <a:ext cx="5048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altLang="cs-CZ"/>
              <a:t>rok</a:t>
            </a:r>
          </a:p>
        </p:txBody>
      </p:sp>
    </p:spTree>
    <p:extLst>
      <p:ext uri="{BB962C8B-B14F-4D97-AF65-F5344CB8AC3E}">
        <p14:creationId xmlns:p14="http://schemas.microsoft.com/office/powerpoint/2010/main" val="2224000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 1"/>
          <p:cNvGraphicFramePr>
            <a:graphicFrameLocks/>
          </p:cNvGraphicFramePr>
          <p:nvPr>
            <p:extLst>
              <p:ext uri="{D42A27DB-BD31-4B8C-83A1-F6EECF244321}">
                <p14:modId xmlns:p14="http://schemas.microsoft.com/office/powerpoint/2010/main" val="3333859337"/>
              </p:ext>
            </p:extLst>
          </p:nvPr>
        </p:nvGraphicFramePr>
        <p:xfrm>
          <a:off x="179512" y="908720"/>
          <a:ext cx="8856984" cy="5832648"/>
        </p:xfrm>
        <a:graphic>
          <a:graphicData uri="http://schemas.openxmlformats.org/drawingml/2006/chart">
            <c:chart xmlns:c="http://schemas.openxmlformats.org/drawingml/2006/chart" xmlns:r="http://schemas.openxmlformats.org/officeDocument/2006/relationships" r:id="rId2"/>
          </a:graphicData>
        </a:graphic>
      </p:graphicFrame>
      <p:sp>
        <p:nvSpPr>
          <p:cNvPr id="3" name="Nadpis 2"/>
          <p:cNvSpPr>
            <a:spLocks noGrp="1"/>
          </p:cNvSpPr>
          <p:nvPr>
            <p:ph type="title"/>
          </p:nvPr>
        </p:nvSpPr>
        <p:spPr>
          <a:xfrm>
            <a:off x="467544" y="-99392"/>
            <a:ext cx="8229600" cy="1143000"/>
          </a:xfrm>
        </p:spPr>
        <p:txBody>
          <a:bodyPr>
            <a:normAutofit/>
          </a:bodyPr>
          <a:lstStyle/>
          <a:p>
            <a:r>
              <a:rPr lang="cs-CZ" sz="2800" b="1" dirty="0" smtClean="0"/>
              <a:t>Virová hepatitida C</a:t>
            </a:r>
            <a:r>
              <a:rPr lang="cs-CZ" sz="2800" dirty="0" smtClean="0"/>
              <a:t/>
            </a:r>
            <a:br>
              <a:rPr lang="cs-CZ" sz="2800" dirty="0" smtClean="0"/>
            </a:br>
            <a:r>
              <a:rPr lang="cs-CZ" sz="2800" dirty="0" smtClean="0"/>
              <a:t> ČR, počty případů v letech 1993-2012 podle věku</a:t>
            </a:r>
            <a:endParaRPr lang="cs-CZ" sz="2800" dirty="0"/>
          </a:p>
        </p:txBody>
      </p:sp>
      <p:sp>
        <p:nvSpPr>
          <p:cNvPr id="4" name="TextovéPole 3"/>
          <p:cNvSpPr txBox="1">
            <a:spLocks noChangeArrowheads="1"/>
          </p:cNvSpPr>
          <p:nvPr/>
        </p:nvSpPr>
        <p:spPr bwMode="auto">
          <a:xfrm>
            <a:off x="-1" y="6472378"/>
            <a:ext cx="1403649" cy="400050"/>
          </a:xfrm>
          <a:prstGeom prst="rect">
            <a:avLst/>
          </a:prstGeom>
          <a:solidFill>
            <a:schemeClr val="accent1">
              <a:lumMod val="40000"/>
              <a:lumOff val="60000"/>
            </a:schemeClr>
          </a:solidFill>
          <a:ln>
            <a:noFill/>
          </a:ln>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r>
              <a:rPr lang="cs-CZ" altLang="cs-CZ" sz="2000" i="1" dirty="0" smtClean="0">
                <a:solidFill>
                  <a:srgbClr val="002060"/>
                </a:solidFill>
                <a:latin typeface="Arial Black" pitchFamily="34" charset="0"/>
                <a:cs typeface="Aharoni" pitchFamily="2" charset="-79"/>
              </a:rPr>
              <a:t>NRL  VH</a:t>
            </a:r>
          </a:p>
        </p:txBody>
      </p:sp>
      <p:pic>
        <p:nvPicPr>
          <p:cNvPr id="5" name="Picture 7" descr="sz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2113" y="6313884"/>
            <a:ext cx="1131887" cy="571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3871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 1"/>
          <p:cNvGraphicFramePr>
            <a:graphicFrameLocks/>
          </p:cNvGraphicFramePr>
          <p:nvPr/>
        </p:nvGraphicFramePr>
        <p:xfrm>
          <a:off x="264745" y="764704"/>
          <a:ext cx="8784976" cy="5400600"/>
        </p:xfrm>
        <a:graphic>
          <a:graphicData uri="http://schemas.openxmlformats.org/drawingml/2006/chart">
            <c:chart xmlns:c="http://schemas.openxmlformats.org/drawingml/2006/chart" xmlns:r="http://schemas.openxmlformats.org/officeDocument/2006/relationships" r:id="rId2"/>
          </a:graphicData>
        </a:graphic>
      </p:graphicFrame>
      <p:sp>
        <p:nvSpPr>
          <p:cNvPr id="25603" name="TextovéPole 2"/>
          <p:cNvSpPr txBox="1">
            <a:spLocks noChangeArrowheads="1"/>
          </p:cNvSpPr>
          <p:nvPr/>
        </p:nvSpPr>
        <p:spPr bwMode="auto">
          <a:xfrm>
            <a:off x="1979613" y="690563"/>
            <a:ext cx="48275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1800" b="1">
                <a:solidFill>
                  <a:schemeClr val="tx1"/>
                </a:solidFill>
              </a:rPr>
              <a:t>Hepatitida C v ČR, celkem, IDU a podíl IDU</a:t>
            </a:r>
          </a:p>
        </p:txBody>
      </p:sp>
      <p:sp>
        <p:nvSpPr>
          <p:cNvPr id="25604" name="TextovéPole 3"/>
          <p:cNvSpPr txBox="1">
            <a:spLocks noChangeArrowheads="1"/>
          </p:cNvSpPr>
          <p:nvPr/>
        </p:nvSpPr>
        <p:spPr bwMode="auto">
          <a:xfrm>
            <a:off x="8604250" y="847725"/>
            <a:ext cx="390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1800">
                <a:solidFill>
                  <a:schemeClr val="tx1"/>
                </a:solidFill>
              </a:rPr>
              <a:t>%</a:t>
            </a:r>
          </a:p>
        </p:txBody>
      </p:sp>
      <p:sp>
        <p:nvSpPr>
          <p:cNvPr id="25605" name="TextovéPole 4"/>
          <p:cNvSpPr txBox="1">
            <a:spLocks noChangeArrowheads="1"/>
          </p:cNvSpPr>
          <p:nvPr/>
        </p:nvSpPr>
        <p:spPr bwMode="auto">
          <a:xfrm rot="-5400000">
            <a:off x="-612775" y="4751388"/>
            <a:ext cx="1595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1800">
                <a:solidFill>
                  <a:schemeClr val="tx1"/>
                </a:solidFill>
              </a:rPr>
              <a:t>počet případů</a:t>
            </a:r>
          </a:p>
        </p:txBody>
      </p:sp>
      <p:sp>
        <p:nvSpPr>
          <p:cNvPr id="6" name="TextovéPole 3"/>
          <p:cNvSpPr txBox="1">
            <a:spLocks noChangeArrowheads="1"/>
          </p:cNvSpPr>
          <p:nvPr/>
        </p:nvSpPr>
        <p:spPr bwMode="auto">
          <a:xfrm>
            <a:off x="-1" y="6472378"/>
            <a:ext cx="2122488" cy="400050"/>
          </a:xfrm>
          <a:prstGeom prst="rect">
            <a:avLst/>
          </a:prstGeom>
          <a:solidFill>
            <a:schemeClr val="accent1">
              <a:lumMod val="40000"/>
              <a:lumOff val="60000"/>
            </a:schemeClr>
          </a:solid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r>
              <a:rPr lang="cs-CZ" altLang="cs-CZ" sz="2000" i="1" dirty="0" smtClean="0">
                <a:solidFill>
                  <a:srgbClr val="002060"/>
                </a:solidFill>
                <a:latin typeface="Arial Black" pitchFamily="34" charset="0"/>
                <a:cs typeface="Aharoni" pitchFamily="2" charset="-79"/>
              </a:rPr>
              <a:t>NRL  VH</a:t>
            </a:r>
          </a:p>
        </p:txBody>
      </p:sp>
      <p:pic>
        <p:nvPicPr>
          <p:cNvPr id="7" name="Picture 7" descr="sz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2113" y="6268253"/>
            <a:ext cx="1131887" cy="571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663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41300" y="152400"/>
            <a:ext cx="8601075" cy="1143000"/>
          </a:xfrm>
        </p:spPr>
        <p:txBody>
          <a:bodyPr/>
          <a:lstStyle/>
          <a:p>
            <a:r>
              <a:rPr lang="cs-CZ" altLang="cs-CZ" sz="2800" dirty="0" smtClean="0"/>
              <a:t>Prevalence v ČR: sérologický přehled anti-HCV</a:t>
            </a:r>
          </a:p>
        </p:txBody>
      </p:sp>
      <p:sp>
        <p:nvSpPr>
          <p:cNvPr id="6147" name="Rectangle 3"/>
          <p:cNvSpPr>
            <a:spLocks noGrp="1" noChangeArrowheads="1"/>
          </p:cNvSpPr>
          <p:nvPr>
            <p:ph type="body" idx="1"/>
          </p:nvPr>
        </p:nvSpPr>
        <p:spPr/>
        <p:txBody>
          <a:bodyPr/>
          <a:lstStyle/>
          <a:p>
            <a:r>
              <a:rPr lang="cs-CZ" altLang="cs-CZ" sz="2800" dirty="0" smtClean="0"/>
              <a:t>r. 2001 sběr sér </a:t>
            </a:r>
          </a:p>
          <a:p>
            <a:r>
              <a:rPr lang="cs-CZ" altLang="cs-CZ" sz="2800" dirty="0" smtClean="0"/>
              <a:t>r. 2002 vyšetření 2952 sér na anti-HCV</a:t>
            </a:r>
          </a:p>
          <a:p>
            <a:r>
              <a:rPr lang="cs-CZ" altLang="cs-CZ" sz="2800" dirty="0" smtClean="0"/>
              <a:t> 16 reaktivních konfirmováno 3 EIA testy, RIBA 3.0 konfirmační SIA test a HCV RNA PCR</a:t>
            </a:r>
          </a:p>
          <a:p>
            <a:r>
              <a:rPr lang="cs-CZ" altLang="cs-CZ" sz="2800" dirty="0" smtClean="0"/>
              <a:t>výsledek:  6 anti-HCV pozitivních sér</a:t>
            </a:r>
          </a:p>
          <a:p>
            <a:r>
              <a:rPr lang="cs-CZ" altLang="cs-CZ" sz="2800" b="1" dirty="0" smtClean="0"/>
              <a:t>celková prevalence anti-HCV 0,2%</a:t>
            </a:r>
          </a:p>
          <a:p>
            <a:r>
              <a:rPr lang="cs-CZ" altLang="cs-CZ" sz="2800" dirty="0" smtClean="0"/>
              <a:t>četnost nespecifických reakcí 0,3%</a:t>
            </a:r>
          </a:p>
          <a:p>
            <a:pPr>
              <a:buFontTx/>
              <a:buNone/>
            </a:pPr>
            <a:endParaRPr lang="cs-CZ" altLang="cs-CZ" sz="2800" b="1" dirty="0" smtClean="0">
              <a:solidFill>
                <a:srgbClr val="FFFF00"/>
              </a:solidFill>
            </a:endParaRPr>
          </a:p>
        </p:txBody>
      </p:sp>
    </p:spTree>
    <p:extLst>
      <p:ext uri="{BB962C8B-B14F-4D97-AF65-F5344CB8AC3E}">
        <p14:creationId xmlns:p14="http://schemas.microsoft.com/office/powerpoint/2010/main" val="1908625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107504" y="6005"/>
            <a:ext cx="8856984" cy="1143000"/>
          </a:xfrm>
        </p:spPr>
        <p:txBody>
          <a:bodyPr>
            <a:normAutofit/>
          </a:bodyPr>
          <a:lstStyle/>
          <a:p>
            <a:r>
              <a:rPr lang="cs-CZ" sz="3200" dirty="0" smtClean="0"/>
              <a:t>Hepatitidy A,B,C,E - nemocnost/100 000 obyvatel v letech 2004-2013 </a:t>
            </a:r>
            <a:endParaRPr lang="cs-CZ" sz="3200" dirty="0"/>
          </a:p>
        </p:txBody>
      </p:sp>
      <p:graphicFrame>
        <p:nvGraphicFramePr>
          <p:cNvPr id="5" name="Graf 4"/>
          <p:cNvGraphicFramePr>
            <a:graphicFrameLocks/>
          </p:cNvGraphicFramePr>
          <p:nvPr>
            <p:extLst>
              <p:ext uri="{D42A27DB-BD31-4B8C-83A1-F6EECF244321}">
                <p14:modId xmlns:p14="http://schemas.microsoft.com/office/powerpoint/2010/main" val="3842774214"/>
              </p:ext>
            </p:extLst>
          </p:nvPr>
        </p:nvGraphicFramePr>
        <p:xfrm>
          <a:off x="555818" y="1124744"/>
          <a:ext cx="8496944" cy="496855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ovéPole 5"/>
          <p:cNvSpPr txBox="1"/>
          <p:nvPr/>
        </p:nvSpPr>
        <p:spPr>
          <a:xfrm>
            <a:off x="107504" y="2780928"/>
            <a:ext cx="461665" cy="2839111"/>
          </a:xfrm>
          <a:prstGeom prst="rect">
            <a:avLst/>
          </a:prstGeom>
          <a:noFill/>
        </p:spPr>
        <p:txBody>
          <a:bodyPr vert="vert270" wrap="none" rtlCol="0">
            <a:spAutoFit/>
          </a:bodyPr>
          <a:lstStyle/>
          <a:p>
            <a:r>
              <a:rPr lang="cs-CZ" dirty="0" smtClean="0"/>
              <a:t>nemocnost/100 000 obyvatel</a:t>
            </a:r>
            <a:endParaRPr lang="cs-CZ" dirty="0"/>
          </a:p>
        </p:txBody>
      </p:sp>
      <p:sp>
        <p:nvSpPr>
          <p:cNvPr id="7" name="TextovéPole 6"/>
          <p:cNvSpPr txBox="1"/>
          <p:nvPr/>
        </p:nvSpPr>
        <p:spPr>
          <a:xfrm>
            <a:off x="7414486" y="6165502"/>
            <a:ext cx="864097" cy="461665"/>
          </a:xfrm>
          <a:prstGeom prst="rect">
            <a:avLst/>
          </a:prstGeom>
          <a:noFill/>
        </p:spPr>
        <p:txBody>
          <a:bodyPr wrap="square" rtlCol="0">
            <a:spAutoFit/>
          </a:bodyPr>
          <a:lstStyle/>
          <a:p>
            <a:r>
              <a:rPr lang="cs-CZ" sz="2400" b="1" dirty="0" smtClean="0"/>
              <a:t>rok</a:t>
            </a:r>
            <a:endParaRPr lang="cs-CZ" sz="2400" b="1" dirty="0"/>
          </a:p>
        </p:txBody>
      </p:sp>
    </p:spTree>
    <p:extLst>
      <p:ext uri="{BB962C8B-B14F-4D97-AF65-F5344CB8AC3E}">
        <p14:creationId xmlns:p14="http://schemas.microsoft.com/office/powerpoint/2010/main" val="12834756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VROPA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171" name="Object 3"/>
          <p:cNvGraphicFramePr>
            <a:graphicFrameLocks noChangeAspect="1"/>
          </p:cNvGraphicFramePr>
          <p:nvPr/>
        </p:nvGraphicFramePr>
        <p:xfrm>
          <a:off x="4486275" y="2306638"/>
          <a:ext cx="2152650" cy="1274762"/>
        </p:xfrm>
        <a:graphic>
          <a:graphicData uri="http://schemas.openxmlformats.org/presentationml/2006/ole">
            <mc:AlternateContent xmlns:mc="http://schemas.openxmlformats.org/markup-compatibility/2006">
              <mc:Choice xmlns:v="urn:schemas-microsoft-com:vml" Requires="v">
                <p:oleObj spid="_x0000_s2995" name="Graf" r:id="rId4" imgW="11250000" imgH="6491160" progId="Excel.Chart.8">
                  <p:embed/>
                </p:oleObj>
              </mc:Choice>
              <mc:Fallback>
                <p:oleObj name="Graf" r:id="rId4" imgW="11250000" imgH="6491160"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6275" y="2306638"/>
                        <a:ext cx="2152650" cy="127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2" name="Object 5"/>
          <p:cNvGraphicFramePr>
            <a:graphicFrameLocks noChangeAspect="1"/>
          </p:cNvGraphicFramePr>
          <p:nvPr/>
        </p:nvGraphicFramePr>
        <p:xfrm>
          <a:off x="3594100" y="952500"/>
          <a:ext cx="1968500" cy="1263650"/>
        </p:xfrm>
        <a:graphic>
          <a:graphicData uri="http://schemas.openxmlformats.org/presentationml/2006/ole">
            <mc:AlternateContent xmlns:mc="http://schemas.openxmlformats.org/markup-compatibility/2006">
              <mc:Choice xmlns:v="urn:schemas-microsoft-com:vml" Requires="v">
                <p:oleObj spid="_x0000_s2996" name="Graf" r:id="rId6" imgW="10001402" imgH="6829349" progId="Excel.Chart.8">
                  <p:embed/>
                </p:oleObj>
              </mc:Choice>
              <mc:Fallback>
                <p:oleObj name="Graf" r:id="rId6" imgW="10001402" imgH="6829349" progId="Excel.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94100" y="952500"/>
                        <a:ext cx="1968500" cy="126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3" name="Object 6"/>
          <p:cNvGraphicFramePr>
            <a:graphicFrameLocks noChangeAspect="1"/>
          </p:cNvGraphicFramePr>
          <p:nvPr/>
        </p:nvGraphicFramePr>
        <p:xfrm>
          <a:off x="2076450" y="3521075"/>
          <a:ext cx="2181225" cy="1260475"/>
        </p:xfrm>
        <a:graphic>
          <a:graphicData uri="http://schemas.openxmlformats.org/presentationml/2006/ole">
            <mc:AlternateContent xmlns:mc="http://schemas.openxmlformats.org/markup-compatibility/2006">
              <mc:Choice xmlns:v="urn:schemas-microsoft-com:vml" Requires="v">
                <p:oleObj spid="_x0000_s2997" name="Graf" r:id="rId8" imgW="11250000" imgH="6491160" progId="Excel.Chart.8">
                  <p:embed/>
                </p:oleObj>
              </mc:Choice>
              <mc:Fallback>
                <p:oleObj name="Graf" r:id="rId8" imgW="11250000" imgH="6491160" progId="Excel.Char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6450" y="3521075"/>
                        <a:ext cx="2181225" cy="126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4" name="Object 7"/>
          <p:cNvGraphicFramePr>
            <a:graphicFrameLocks noChangeAspect="1"/>
          </p:cNvGraphicFramePr>
          <p:nvPr/>
        </p:nvGraphicFramePr>
        <p:xfrm>
          <a:off x="4735513" y="3683000"/>
          <a:ext cx="1903412" cy="1098550"/>
        </p:xfrm>
        <a:graphic>
          <a:graphicData uri="http://schemas.openxmlformats.org/presentationml/2006/ole">
            <mc:AlternateContent xmlns:mc="http://schemas.openxmlformats.org/markup-compatibility/2006">
              <mc:Choice xmlns:v="urn:schemas-microsoft-com:vml" Requires="v">
                <p:oleObj spid="_x0000_s2998" name="Graf" r:id="rId10" imgW="11250000" imgH="6491160" progId="Excel.Chart.8">
                  <p:embed/>
                </p:oleObj>
              </mc:Choice>
              <mc:Fallback>
                <p:oleObj name="Graf" r:id="rId10" imgW="11250000" imgH="6491160" progId="Excel.Chart.8">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35513" y="3683000"/>
                        <a:ext cx="1903412"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5" name="Object 8"/>
          <p:cNvGraphicFramePr>
            <a:graphicFrameLocks noChangeAspect="1"/>
          </p:cNvGraphicFramePr>
          <p:nvPr/>
        </p:nvGraphicFramePr>
        <p:xfrm>
          <a:off x="-255588" y="4559300"/>
          <a:ext cx="1816101" cy="1047750"/>
        </p:xfrm>
        <a:graphic>
          <a:graphicData uri="http://schemas.openxmlformats.org/presentationml/2006/ole">
            <mc:AlternateContent xmlns:mc="http://schemas.openxmlformats.org/markup-compatibility/2006">
              <mc:Choice xmlns:v="urn:schemas-microsoft-com:vml" Requires="v">
                <p:oleObj spid="_x0000_s2999" name="Graf" r:id="rId12" imgW="11250000" imgH="6491160" progId="Excel.Chart.8">
                  <p:embed/>
                </p:oleObj>
              </mc:Choice>
              <mc:Fallback>
                <p:oleObj name="Graf" r:id="rId12" imgW="11250000" imgH="6491160" progId="Excel.Chart.8">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5588" y="4559300"/>
                        <a:ext cx="1816101"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6" name="Object 9"/>
          <p:cNvGraphicFramePr>
            <a:graphicFrameLocks noChangeAspect="1"/>
          </p:cNvGraphicFramePr>
          <p:nvPr/>
        </p:nvGraphicFramePr>
        <p:xfrm>
          <a:off x="931863" y="4960938"/>
          <a:ext cx="2235200" cy="1290637"/>
        </p:xfrm>
        <a:graphic>
          <a:graphicData uri="http://schemas.openxmlformats.org/presentationml/2006/ole">
            <mc:AlternateContent xmlns:mc="http://schemas.openxmlformats.org/markup-compatibility/2006">
              <mc:Choice xmlns:v="urn:schemas-microsoft-com:vml" Requires="v">
                <p:oleObj spid="_x0000_s3000" name="Graf" r:id="rId14" imgW="9525000" imgH="5495849" progId="Excel.Chart.8">
                  <p:embed/>
                </p:oleObj>
              </mc:Choice>
              <mc:Fallback>
                <p:oleObj name="Graf" r:id="rId14" imgW="9525000" imgH="5495849" progId="Excel.Chart.8">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31863" y="4960938"/>
                        <a:ext cx="2235200" cy="129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7" name="Object 10"/>
          <p:cNvGraphicFramePr>
            <a:graphicFrameLocks noChangeAspect="1"/>
          </p:cNvGraphicFramePr>
          <p:nvPr/>
        </p:nvGraphicFramePr>
        <p:xfrm>
          <a:off x="5562600" y="952500"/>
          <a:ext cx="3559175" cy="1257300"/>
        </p:xfrm>
        <a:graphic>
          <a:graphicData uri="http://schemas.openxmlformats.org/presentationml/2006/ole">
            <mc:AlternateContent xmlns:mc="http://schemas.openxmlformats.org/markup-compatibility/2006">
              <mc:Choice xmlns:v="urn:schemas-microsoft-com:vml" Requires="v">
                <p:oleObj spid="_x0000_s3001" name="Graf" r:id="rId16" imgW="8829751" imgH="3114751" progId="Excel.Chart.8">
                  <p:embed/>
                </p:oleObj>
              </mc:Choice>
              <mc:Fallback>
                <p:oleObj name="Graf" r:id="rId16" imgW="8829751" imgH="3114751" progId="Excel.Chart.8">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562600" y="952500"/>
                        <a:ext cx="3559175"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8" name="Object 13"/>
          <p:cNvGraphicFramePr>
            <a:graphicFrameLocks noChangeAspect="1"/>
          </p:cNvGraphicFramePr>
          <p:nvPr/>
        </p:nvGraphicFramePr>
        <p:xfrm>
          <a:off x="-4081463" y="860425"/>
          <a:ext cx="5545138" cy="2892425"/>
        </p:xfrm>
        <a:graphic>
          <a:graphicData uri="http://schemas.openxmlformats.org/presentationml/2006/ole">
            <mc:AlternateContent xmlns:mc="http://schemas.openxmlformats.org/markup-compatibility/2006">
              <mc:Choice xmlns:v="urn:schemas-microsoft-com:vml" Requires="v">
                <p:oleObj spid="_x0000_s3002" name="Graf" r:id="rId18" imgW="4495800" imgH="2247900" progId="Excel.Chart.8">
                  <p:embed/>
                </p:oleObj>
              </mc:Choice>
              <mc:Fallback>
                <p:oleObj name="Graf" r:id="rId18" imgW="4495800" imgH="2247900" progId="Excel.Chart.8">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081463" y="860425"/>
                        <a:ext cx="5545138" cy="289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9" name="Text Box 14"/>
          <p:cNvSpPr txBox="1">
            <a:spLocks noChangeArrowheads="1"/>
          </p:cNvSpPr>
          <p:nvPr/>
        </p:nvSpPr>
        <p:spPr bwMode="auto">
          <a:xfrm>
            <a:off x="652463" y="257175"/>
            <a:ext cx="7839075"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cs-CZ" altLang="cs-CZ" sz="2400" b="1">
                <a:solidFill>
                  <a:srgbClr val="002060"/>
                </a:solidFill>
              </a:rPr>
              <a:t>Zastoupení genotypů HCV v některých evropských zemích</a:t>
            </a:r>
          </a:p>
        </p:txBody>
      </p:sp>
      <p:graphicFrame>
        <p:nvGraphicFramePr>
          <p:cNvPr id="7180" name="Object 2"/>
          <p:cNvGraphicFramePr>
            <a:graphicFrameLocks noChangeAspect="1"/>
          </p:cNvGraphicFramePr>
          <p:nvPr/>
        </p:nvGraphicFramePr>
        <p:xfrm>
          <a:off x="6367463" y="4449763"/>
          <a:ext cx="2754312" cy="2408237"/>
        </p:xfrm>
        <a:graphic>
          <a:graphicData uri="http://schemas.openxmlformats.org/presentationml/2006/ole">
            <mc:AlternateContent xmlns:mc="http://schemas.openxmlformats.org/markup-compatibility/2006">
              <mc:Choice xmlns:v="urn:schemas-microsoft-com:vml" Requires="v">
                <p:oleObj spid="_x0000_s3003" name="Fotografie" r:id="rId20" imgW="3985605" imgH="4930567" progId="MSPhotoEd.3">
                  <p:embed/>
                </p:oleObj>
              </mc:Choice>
              <mc:Fallback>
                <p:oleObj name="Fotografie" r:id="rId20" imgW="3985605" imgH="4930567" progId="MSPhotoEd.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367463" y="4449763"/>
                        <a:ext cx="2754312" cy="24082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49449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0" y="0"/>
            <a:ext cx="9144000" cy="1016000"/>
          </a:xfrm>
        </p:spPr>
        <p:txBody>
          <a:bodyPr>
            <a:normAutofit fontScale="90000"/>
          </a:bodyPr>
          <a:lstStyle/>
          <a:p>
            <a:pPr>
              <a:defRPr/>
            </a:pPr>
            <a:r>
              <a:rPr lang="cs-CZ" sz="2400" dirty="0" smtClean="0">
                <a:latin typeface="Arial" pitchFamily="34" charset="0"/>
                <a:cs typeface="Arial" pitchFamily="34" charset="0"/>
              </a:rPr>
              <a:t>Trend v zastoupení </a:t>
            </a:r>
            <a:r>
              <a:rPr lang="cs-CZ" sz="2400" dirty="0">
                <a:latin typeface="Arial" pitchFamily="34" charset="0"/>
                <a:cs typeface="Arial" pitchFamily="34" charset="0"/>
              </a:rPr>
              <a:t>genotypů </a:t>
            </a:r>
            <a:r>
              <a:rPr lang="cs-CZ" sz="2400" dirty="0" smtClean="0">
                <a:latin typeface="Arial" pitchFamily="34" charset="0"/>
                <a:cs typeface="Arial" pitchFamily="34" charset="0"/>
              </a:rPr>
              <a:t>HCV u injekčních uživatelů drog (IDU)</a:t>
            </a:r>
            <a:br>
              <a:rPr lang="cs-CZ" sz="2400" dirty="0" smtClean="0">
                <a:latin typeface="Arial" pitchFamily="34" charset="0"/>
                <a:cs typeface="Arial" pitchFamily="34" charset="0"/>
              </a:rPr>
            </a:br>
            <a:r>
              <a:rPr lang="cs-CZ" sz="2400" dirty="0" smtClean="0">
                <a:latin typeface="Arial" pitchFamily="34" charset="0"/>
                <a:cs typeface="Arial" pitchFamily="34" charset="0"/>
              </a:rPr>
              <a:t>(</a:t>
            </a:r>
            <a:r>
              <a:rPr lang="cs-CZ" sz="2400" i="1" dirty="0" smtClean="0">
                <a:latin typeface="Arial" pitchFamily="34" charset="0"/>
                <a:cs typeface="Arial" pitchFamily="34" charset="0"/>
              </a:rPr>
              <a:t>L. </a:t>
            </a:r>
            <a:r>
              <a:rPr lang="cs-CZ" sz="2400" i="1" dirty="0" err="1" smtClean="0">
                <a:latin typeface="Arial" pitchFamily="34" charset="0"/>
                <a:cs typeface="Arial" pitchFamily="34" charset="0"/>
              </a:rPr>
              <a:t>Krekulová</a:t>
            </a:r>
            <a:r>
              <a:rPr lang="cs-CZ" sz="2400" i="1" dirty="0" smtClean="0">
                <a:latin typeface="Arial" pitchFamily="34" charset="0"/>
                <a:cs typeface="Arial" pitchFamily="34" charset="0"/>
              </a:rPr>
              <a:t> et al., 2009)</a:t>
            </a:r>
          </a:p>
        </p:txBody>
      </p:sp>
      <p:graphicFrame>
        <p:nvGraphicFramePr>
          <p:cNvPr id="1362947" name="Group 3"/>
          <p:cNvGraphicFramePr>
            <a:graphicFrameLocks noGrp="1"/>
          </p:cNvGraphicFramePr>
          <p:nvPr>
            <p:ph idx="4294967295"/>
            <p:extLst>
              <p:ext uri="{D42A27DB-BD31-4B8C-83A1-F6EECF244321}">
                <p14:modId xmlns:p14="http://schemas.microsoft.com/office/powerpoint/2010/main" val="4287629102"/>
              </p:ext>
            </p:extLst>
          </p:nvPr>
        </p:nvGraphicFramePr>
        <p:xfrm>
          <a:off x="165100" y="1181100"/>
          <a:ext cx="8877299" cy="5359397"/>
        </p:xfrm>
        <a:graphic>
          <a:graphicData uri="http://schemas.openxmlformats.org/drawingml/2006/table">
            <a:tbl>
              <a:tblPr/>
              <a:tblGrid>
                <a:gridCol w="1346201"/>
                <a:gridCol w="2387599"/>
                <a:gridCol w="2871931"/>
                <a:gridCol w="2271568"/>
              </a:tblGrid>
              <a:tr h="529807">
                <a:tc>
                  <a:txBody>
                    <a:bodyPr/>
                    <a:lstStyle/>
                    <a:p>
                      <a:pPr marL="0" marR="0" lvl="0" indent="0" algn="l" defTabSz="914400" rtl="0" eaLnBrk="1" fontAlgn="base" latinLnBrk="0" hangingPunct="1">
                        <a:lnSpc>
                          <a:spcPct val="100000"/>
                        </a:lnSpc>
                        <a:spcBef>
                          <a:spcPct val="0"/>
                        </a:spcBef>
                        <a:spcAft>
                          <a:spcPct val="0"/>
                        </a:spcAft>
                        <a:buClr>
                          <a:srgbClr val="FFFF00"/>
                        </a:buClr>
                        <a:buSzTx/>
                        <a:buFontTx/>
                        <a:buNone/>
                        <a:tabLst/>
                      </a:pPr>
                      <a:endParaRPr kumimoji="0" lang="cs-CZ" sz="1800" b="0" i="0" u="none" strike="noStrike" cap="none" normalizeH="0" baseline="0" dirty="0" smtClean="0">
                        <a:ln>
                          <a:noFill/>
                        </a:ln>
                        <a:solidFill>
                          <a:srgbClr val="FFFFFF"/>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chemeClr val="tx1"/>
                          </a:solidFill>
                          <a:effectLst/>
                          <a:latin typeface="Times New Roman" pitchFamily="18" charset="0"/>
                          <a:cs typeface="Times New Roman" pitchFamily="18" charset="0"/>
                        </a:rPr>
                        <a:t>roky </a:t>
                      </a:r>
                      <a:r>
                        <a:rPr kumimoji="0" lang="en-GB" sz="2400" b="1" i="0" u="none" strike="noStrike" cap="none" normalizeH="0" baseline="0" dirty="0" smtClean="0">
                          <a:ln>
                            <a:noFill/>
                          </a:ln>
                          <a:solidFill>
                            <a:schemeClr val="tx1"/>
                          </a:solidFill>
                          <a:effectLst/>
                          <a:latin typeface="Times New Roman" pitchFamily="18" charset="0"/>
                          <a:cs typeface="Times New Roman" pitchFamily="18" charset="0"/>
                        </a:rPr>
                        <a:t>1998-2000</a:t>
                      </a:r>
                      <a:endParaRPr kumimoji="0" lang="en-GB" sz="24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cs typeface="Times New Roman" pitchFamily="18" charset="0"/>
                        </a:rPr>
                        <a:t>roky </a:t>
                      </a:r>
                      <a:r>
                        <a:rPr kumimoji="0" lang="en-GB" sz="2400" b="1" i="0" u="none" strike="noStrike" cap="none" normalizeH="0" baseline="0" dirty="0" smtClean="0">
                          <a:ln>
                            <a:noFill/>
                          </a:ln>
                          <a:solidFill>
                            <a:srgbClr val="000000"/>
                          </a:solidFill>
                          <a:effectLst/>
                          <a:latin typeface="Times New Roman" pitchFamily="18" charset="0"/>
                          <a:cs typeface="Times New Roman" pitchFamily="18" charset="0"/>
                        </a:rPr>
                        <a:t>2005-2007</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cs typeface="Times New Roman" pitchFamily="18" charset="0"/>
                        </a:rPr>
                        <a:t>trend</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529807">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dirty="0" smtClean="0">
                          <a:ln>
                            <a:noFill/>
                          </a:ln>
                          <a:solidFill>
                            <a:srgbClr val="FF0000"/>
                          </a:solidFill>
                          <a:effectLst/>
                          <a:latin typeface="Times New Roman" pitchFamily="18" charset="0"/>
                          <a:cs typeface="Times New Roman" pitchFamily="18" charset="0"/>
                        </a:rPr>
                        <a:t>1a</a:t>
                      </a:r>
                      <a:endParaRPr kumimoji="0" lang="en-GB" sz="2400" b="1" i="0" u="none" strike="noStrike" cap="none" normalizeH="0" baseline="0" dirty="0" smtClean="0">
                        <a:ln>
                          <a:noFill/>
                        </a:ln>
                        <a:solidFill>
                          <a:srgbClr val="FF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14 (27,0 %)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90 (40,5 %)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cs typeface="Times New Roman" pitchFamily="18" charset="0"/>
                        </a:rPr>
                        <a:t>nárůst</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529807">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dirty="0" smtClean="0">
                          <a:ln>
                            <a:noFill/>
                          </a:ln>
                          <a:solidFill>
                            <a:srgbClr val="FF0000"/>
                          </a:solidFill>
                          <a:effectLst/>
                          <a:latin typeface="Times New Roman" pitchFamily="18" charset="0"/>
                          <a:cs typeface="Times New Roman" pitchFamily="18" charset="0"/>
                        </a:rPr>
                        <a:t>1b</a:t>
                      </a:r>
                      <a:endParaRPr kumimoji="0" lang="en-GB" sz="2400" b="1" i="0" u="none" strike="noStrike" cap="none" normalizeH="0" baseline="0" dirty="0" smtClean="0">
                        <a:ln>
                          <a:noFill/>
                        </a:ln>
                        <a:solidFill>
                          <a:srgbClr val="FF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34 (65,0 %)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78 (35,0 %)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cs typeface="Times New Roman" pitchFamily="18" charset="0"/>
                        </a:rPr>
                        <a:t>pokles</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640538">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2</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1   (2,0 %)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cs-CZ" sz="24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642242">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2a</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rPr>
                        <a:t>0</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cs-CZ" sz="24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640538">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2b</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1 (0,5 %)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cs-CZ" sz="24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642242">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3</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3 (6,0 %)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cs-CZ" sz="2400" b="1" i="0" u="none" strike="noStrike" cap="none" normalizeH="0" baseline="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562174">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dirty="0" smtClean="0">
                          <a:ln>
                            <a:noFill/>
                          </a:ln>
                          <a:solidFill>
                            <a:srgbClr val="FF0000"/>
                          </a:solidFill>
                          <a:effectLst/>
                          <a:latin typeface="Times New Roman" pitchFamily="18" charset="0"/>
                          <a:cs typeface="Times New Roman" pitchFamily="18" charset="0"/>
                        </a:rPr>
                        <a:t>3a</a:t>
                      </a:r>
                      <a:endParaRPr kumimoji="0" lang="en-GB" sz="2400" b="1" i="0" u="none" strike="noStrike" cap="none" normalizeH="0" baseline="0" dirty="0" smtClean="0">
                        <a:ln>
                          <a:noFill/>
                        </a:ln>
                        <a:solidFill>
                          <a:srgbClr val="FF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0</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52 (23,5 %)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cs typeface="Times New Roman" pitchFamily="18" charset="0"/>
                        </a:rPr>
                        <a:t>nárůst</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642242">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cs-CZ" sz="2400" b="1" i="0" u="none" strike="noStrike" cap="none" normalizeH="0" baseline="0" dirty="0" smtClean="0">
                          <a:ln>
                            <a:noFill/>
                          </a:ln>
                          <a:solidFill>
                            <a:srgbClr val="000000"/>
                          </a:solidFill>
                          <a:effectLst/>
                          <a:latin typeface="Times New Roman" pitchFamily="18" charset="0"/>
                          <a:cs typeface="Times New Roman" pitchFamily="18" charset="0"/>
                        </a:rPr>
                        <a:t>celkem</a:t>
                      </a:r>
                      <a:endParaRPr kumimoji="0" lang="en-GB" sz="2400" b="1" i="0" u="none" strike="noStrike" cap="none" normalizeH="0" baseline="0" dirty="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52 (100 %)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rgbClr val="FFFF00"/>
                        </a:buClr>
                        <a:buSzTx/>
                        <a:buFontTx/>
                        <a:buNone/>
                        <a:tabLst/>
                      </a:pPr>
                      <a:r>
                        <a:rPr kumimoji="0" lang="en-GB" sz="2400" b="1" i="0" u="none" strike="noStrike" cap="none" normalizeH="0" baseline="0" smtClean="0">
                          <a:ln>
                            <a:noFill/>
                          </a:ln>
                          <a:solidFill>
                            <a:srgbClr val="000000"/>
                          </a:solidFill>
                          <a:effectLst/>
                          <a:latin typeface="Times New Roman" pitchFamily="18" charset="0"/>
                          <a:cs typeface="Times New Roman" pitchFamily="18" charset="0"/>
                        </a:rPr>
                        <a:t>222 (100 %)</a:t>
                      </a:r>
                      <a:endParaRPr kumimoji="0" lang="en-GB" sz="2400" b="1"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cs-CZ" sz="2400" b="1"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bl>
          </a:graphicData>
        </a:graphic>
      </p:graphicFrame>
    </p:spTree>
    <p:extLst>
      <p:ext uri="{BB962C8B-B14F-4D97-AF65-F5344CB8AC3E}">
        <p14:creationId xmlns:p14="http://schemas.microsoft.com/office/powerpoint/2010/main" val="1581486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ovéPole 3"/>
          <p:cNvSpPr txBox="1"/>
          <p:nvPr/>
        </p:nvSpPr>
        <p:spPr>
          <a:xfrm>
            <a:off x="251619" y="6308725"/>
            <a:ext cx="1582737" cy="400050"/>
          </a:xfrm>
          <a:prstGeom prst="rect">
            <a:avLst/>
          </a:prstGeom>
          <a:solidFill>
            <a:schemeClr val="accent1">
              <a:lumMod val="20000"/>
              <a:lumOff val="80000"/>
            </a:schemeClr>
          </a:solidFill>
        </p:spPr>
        <p:txBody>
          <a:bodyPr>
            <a:spAutoFit/>
          </a:bodyPr>
          <a:lstStyle/>
          <a:p>
            <a:pPr>
              <a:defRPr/>
            </a:pPr>
            <a:r>
              <a:rPr lang="cs-CZ" i="1" dirty="0">
                <a:solidFill>
                  <a:srgbClr val="002060"/>
                </a:solidFill>
                <a:latin typeface="Arial Black" pitchFamily="34" charset="0"/>
                <a:cs typeface="Aharoni" pitchFamily="2" charset="-79"/>
              </a:rPr>
              <a:t>NRL  VH</a:t>
            </a:r>
          </a:p>
        </p:txBody>
      </p:sp>
      <p:sp>
        <p:nvSpPr>
          <p:cNvPr id="8195" name="AutoShape 6" descr="email address">
            <a:hlinkClick r:id="rId3"/>
          </p:cNvPr>
          <p:cNvSpPr>
            <a:spLocks noChangeAspect="1" noChangeArrowheads="1"/>
          </p:cNvSpPr>
          <p:nvPr/>
        </p:nvSpPr>
        <p:spPr bwMode="auto">
          <a:xfrm>
            <a:off x="738188" y="-5556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cs-CZ" altLang="cs-CZ" sz="1800">
              <a:latin typeface="Arial" charset="0"/>
            </a:endParaRPr>
          </a:p>
        </p:txBody>
      </p:sp>
      <p:graphicFrame>
        <p:nvGraphicFramePr>
          <p:cNvPr id="7" name="Chart 2"/>
          <p:cNvGraphicFramePr>
            <a:graphicFrameLocks/>
          </p:cNvGraphicFramePr>
          <p:nvPr>
            <p:extLst>
              <p:ext uri="{D42A27DB-BD31-4B8C-83A1-F6EECF244321}">
                <p14:modId xmlns:p14="http://schemas.microsoft.com/office/powerpoint/2010/main" val="1180717739"/>
              </p:ext>
            </p:extLst>
          </p:nvPr>
        </p:nvGraphicFramePr>
        <p:xfrm>
          <a:off x="251520" y="188639"/>
          <a:ext cx="8640960" cy="5976665"/>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7" descr="sz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2113" y="6268253"/>
            <a:ext cx="1131887" cy="571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066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dpis 3"/>
          <p:cNvSpPr>
            <a:spLocks noGrp="1"/>
          </p:cNvSpPr>
          <p:nvPr>
            <p:ph type="title"/>
          </p:nvPr>
        </p:nvSpPr>
        <p:spPr>
          <a:xfrm>
            <a:off x="457200" y="116632"/>
            <a:ext cx="8229600" cy="6264696"/>
          </a:xfrm>
        </p:spPr>
        <p:txBody>
          <a:bodyPr>
            <a:normAutofit fontScale="90000"/>
          </a:bodyPr>
          <a:lstStyle/>
          <a:p>
            <a:pPr algn="l"/>
            <a:r>
              <a:rPr lang="cs-CZ" altLang="cs-CZ" sz="3200" b="1" dirty="0" smtClean="0"/>
              <a:t>Proti HCV není </a:t>
            </a:r>
            <a:r>
              <a:rPr lang="cs-CZ" altLang="cs-CZ" sz="3200" b="1" dirty="0" err="1" smtClean="0"/>
              <a:t>imunoprofylaxe</a:t>
            </a:r>
            <a:r>
              <a:rPr lang="cs-CZ" altLang="cs-CZ" sz="3200" b="1" dirty="0" smtClean="0"/>
              <a:t> (vakcína, </a:t>
            </a:r>
            <a:r>
              <a:rPr lang="cs-CZ" altLang="cs-CZ" sz="3200" b="1" dirty="0" err="1" smtClean="0"/>
              <a:t>HIIg</a:t>
            </a:r>
            <a:r>
              <a:rPr lang="cs-CZ" altLang="cs-CZ" sz="3200" b="1" dirty="0" smtClean="0"/>
              <a:t>)</a:t>
            </a:r>
            <a:br>
              <a:rPr lang="cs-CZ" altLang="cs-CZ" sz="3200" b="1" dirty="0" smtClean="0"/>
            </a:br>
            <a:r>
              <a:rPr lang="cs-CZ" altLang="cs-CZ" sz="3200" b="1" dirty="0" smtClean="0"/>
              <a:t/>
            </a:r>
            <a:br>
              <a:rPr lang="cs-CZ" altLang="cs-CZ" sz="3200" b="1" dirty="0" smtClean="0"/>
            </a:br>
            <a:r>
              <a:rPr lang="cs-CZ" altLang="cs-CZ" sz="2700" b="1" dirty="0" smtClean="0"/>
              <a:t>Léčba chronické hepatitidy C  (lze vyléčit )</a:t>
            </a:r>
            <a:br>
              <a:rPr lang="cs-CZ" altLang="cs-CZ" sz="2700" b="1" dirty="0" smtClean="0"/>
            </a:br>
            <a:r>
              <a:rPr lang="cs-CZ" altLang="cs-CZ" sz="2700" dirty="0" smtClean="0"/>
              <a:t>PEG-interferon-alfa + </a:t>
            </a:r>
            <a:r>
              <a:rPr lang="cs-CZ" altLang="cs-CZ" sz="2700" dirty="0" err="1" smtClean="0"/>
              <a:t>ribavirin</a:t>
            </a:r>
            <a:r>
              <a:rPr lang="cs-CZ" altLang="cs-CZ" sz="2700" dirty="0" smtClean="0"/>
              <a:t> </a:t>
            </a:r>
            <a:r>
              <a:rPr lang="cs-CZ" altLang="cs-CZ" sz="2700" b="1" dirty="0" smtClean="0"/>
              <a:t/>
            </a:r>
            <a:br>
              <a:rPr lang="cs-CZ" altLang="cs-CZ" sz="2700" b="1" dirty="0" smtClean="0"/>
            </a:br>
            <a:r>
              <a:rPr lang="cs-CZ" sz="2700" dirty="0"/>
              <a:t>hodnocením efektu léčby je dosažení tzv. setrvalé virologické </a:t>
            </a:r>
            <a:r>
              <a:rPr lang="cs-CZ" sz="2700" dirty="0" err="1"/>
              <a:t>odpověďi</a:t>
            </a:r>
            <a:r>
              <a:rPr lang="cs-CZ" sz="2700" dirty="0"/>
              <a:t>  (SVR), </a:t>
            </a:r>
            <a:r>
              <a:rPr lang="cs-CZ" sz="2700" dirty="0" smtClean="0"/>
              <a:t>měří </a:t>
            </a:r>
            <a:r>
              <a:rPr lang="cs-CZ" sz="2700" dirty="0"/>
              <a:t>se snížení replikace viru (</a:t>
            </a:r>
            <a:r>
              <a:rPr lang="cs-CZ" sz="2700" dirty="0" smtClean="0"/>
              <a:t>HCV RNA</a:t>
            </a:r>
            <a:r>
              <a:rPr lang="cs-CZ" sz="2700" dirty="0"/>
              <a:t>) pod detekční mez</a:t>
            </a:r>
            <a:br>
              <a:rPr lang="cs-CZ" sz="2700" dirty="0"/>
            </a:br>
            <a:r>
              <a:rPr lang="cs-CZ" altLang="cs-CZ" sz="3200" b="1" dirty="0"/>
              <a:t/>
            </a:r>
            <a:br>
              <a:rPr lang="cs-CZ" altLang="cs-CZ" sz="3200" b="1" dirty="0"/>
            </a:br>
            <a:r>
              <a:rPr lang="cs-CZ" altLang="cs-CZ" sz="3200" b="1" dirty="0" smtClean="0"/>
              <a:t>Podstatný pokrok je ve vývoji léků </a:t>
            </a:r>
            <a:r>
              <a:rPr lang="cs-CZ" altLang="cs-CZ" sz="3200" dirty="0" smtClean="0"/>
              <a:t/>
            </a:r>
            <a:br>
              <a:rPr lang="cs-CZ" altLang="cs-CZ" sz="3200" dirty="0" smtClean="0"/>
            </a:br>
            <a:r>
              <a:rPr lang="cs-CZ" altLang="cs-CZ" sz="2700" b="1" dirty="0" err="1" smtClean="0"/>
              <a:t>proteázové</a:t>
            </a:r>
            <a:r>
              <a:rPr lang="cs-CZ" altLang="cs-CZ" sz="2700" b="1" dirty="0" smtClean="0"/>
              <a:t> inhibitory </a:t>
            </a:r>
            <a:r>
              <a:rPr lang="cs-CZ" altLang="cs-CZ" sz="2700" dirty="0" err="1" smtClean="0"/>
              <a:t>telaprevir</a:t>
            </a:r>
            <a:r>
              <a:rPr lang="cs-CZ" altLang="cs-CZ" sz="2700" dirty="0" smtClean="0"/>
              <a:t> a </a:t>
            </a:r>
            <a:r>
              <a:rPr lang="cs-CZ" altLang="cs-CZ" sz="2700" dirty="0" err="1" smtClean="0"/>
              <a:t>boceprevir</a:t>
            </a:r>
            <a:r>
              <a:rPr lang="cs-CZ" altLang="cs-CZ" sz="2700" dirty="0" smtClean="0"/>
              <a:t/>
            </a:r>
            <a:br>
              <a:rPr lang="cs-CZ" altLang="cs-CZ" sz="2700" dirty="0" smtClean="0"/>
            </a:br>
            <a:r>
              <a:rPr lang="cs-CZ" altLang="cs-CZ" sz="2700" dirty="0" smtClean="0"/>
              <a:t>(</a:t>
            </a:r>
            <a:r>
              <a:rPr lang="cs-CZ" sz="2700" dirty="0" err="1" smtClean="0"/>
              <a:t>asunaprevir</a:t>
            </a:r>
            <a:r>
              <a:rPr lang="cs-CZ" sz="2700" dirty="0"/>
              <a:t>, </a:t>
            </a:r>
            <a:r>
              <a:rPr lang="cs-CZ" sz="2700" dirty="0" err="1"/>
              <a:t>danoprevir</a:t>
            </a:r>
            <a:r>
              <a:rPr lang="cs-CZ" sz="2700" dirty="0"/>
              <a:t>, </a:t>
            </a:r>
            <a:r>
              <a:rPr lang="cs-CZ" sz="2700" dirty="0" err="1"/>
              <a:t>vaniprevir</a:t>
            </a:r>
            <a:r>
              <a:rPr lang="cs-CZ" sz="2700" dirty="0"/>
              <a:t>, MK-5172, BI-201335, </a:t>
            </a:r>
            <a:r>
              <a:rPr lang="cs-CZ" sz="2700" dirty="0" err="1" smtClean="0"/>
              <a:t>simeprevir</a:t>
            </a:r>
            <a:r>
              <a:rPr lang="cs-CZ" sz="2700" dirty="0" smtClean="0"/>
              <a:t>)</a:t>
            </a:r>
            <a:r>
              <a:rPr lang="cs-CZ" altLang="cs-CZ" sz="2700" dirty="0" smtClean="0"/>
              <a:t/>
            </a:r>
            <a:br>
              <a:rPr lang="cs-CZ" altLang="cs-CZ" sz="2700" dirty="0" smtClean="0"/>
            </a:br>
            <a:r>
              <a:rPr lang="cs-CZ" altLang="cs-CZ" sz="2700" b="1" dirty="0" smtClean="0"/>
              <a:t>inhibitory NS5A</a:t>
            </a:r>
            <a:r>
              <a:rPr lang="en-US" sz="2700" b="1" dirty="0" smtClean="0"/>
              <a:t> </a:t>
            </a:r>
            <a:r>
              <a:rPr lang="cs-CZ" sz="2700" b="1" dirty="0" smtClean="0"/>
              <a:t>fosfoproteinu</a:t>
            </a:r>
            <a:r>
              <a:rPr lang="en-US" sz="2700" dirty="0" smtClean="0"/>
              <a:t> </a:t>
            </a:r>
            <a:r>
              <a:rPr lang="cs-CZ" sz="2700" dirty="0" smtClean="0"/>
              <a:t>účast při tvorbě </a:t>
            </a:r>
            <a:r>
              <a:rPr lang="en-US" sz="2700" dirty="0" err="1" smtClean="0"/>
              <a:t>virion</a:t>
            </a:r>
            <a:r>
              <a:rPr lang="cs-CZ" sz="2700" dirty="0" smtClean="0"/>
              <a:t>u HCV,</a:t>
            </a:r>
            <a:r>
              <a:rPr lang="en-US" sz="2700" dirty="0" smtClean="0"/>
              <a:t> </a:t>
            </a:r>
            <a:r>
              <a:rPr lang="en-US" sz="2700" dirty="0" err="1" smtClean="0"/>
              <a:t>Daclatasvir</a:t>
            </a:r>
            <a:r>
              <a:rPr lang="cs-CZ" sz="2700" dirty="0" smtClean="0"/>
              <a:t>  (ve vývoji </a:t>
            </a:r>
            <a:r>
              <a:rPr lang="en-US" sz="2700" dirty="0" smtClean="0"/>
              <a:t>ABT-267</a:t>
            </a:r>
            <a:r>
              <a:rPr lang="en-US" sz="2700" dirty="0"/>
              <a:t>, GS-5885, </a:t>
            </a:r>
            <a:r>
              <a:rPr lang="en-US" sz="2700" dirty="0" smtClean="0"/>
              <a:t>PPI-461</a:t>
            </a:r>
            <a:r>
              <a:rPr lang="cs-CZ" sz="2700" dirty="0" smtClean="0"/>
              <a:t>)</a:t>
            </a:r>
            <a:br>
              <a:rPr lang="cs-CZ" sz="2700" dirty="0" smtClean="0"/>
            </a:br>
            <a:r>
              <a:rPr lang="cs-CZ" sz="2700" b="1" dirty="0" smtClean="0"/>
              <a:t>inhibitory NS5B</a:t>
            </a:r>
            <a:r>
              <a:rPr lang="en-US" sz="2700" b="1" dirty="0" smtClean="0"/>
              <a:t> </a:t>
            </a:r>
            <a:r>
              <a:rPr lang="cs-CZ" sz="2700" b="1" dirty="0" smtClean="0"/>
              <a:t>virové polymerázy (</a:t>
            </a:r>
            <a:r>
              <a:rPr lang="cs-CZ" sz="2700" dirty="0" err="1" smtClean="0"/>
              <a:t>Mericitabine</a:t>
            </a:r>
            <a:r>
              <a:rPr lang="cs-CZ" sz="2700" dirty="0" smtClean="0"/>
              <a:t> </a:t>
            </a:r>
            <a:r>
              <a:rPr lang="cs-CZ" sz="2700" dirty="0"/>
              <a:t>and </a:t>
            </a:r>
            <a:r>
              <a:rPr lang="cs-CZ" sz="2700" dirty="0" err="1" smtClean="0"/>
              <a:t>sofosbuvir</a:t>
            </a:r>
            <a:r>
              <a:rPr lang="cs-CZ" sz="2700" dirty="0" smtClean="0"/>
              <a:t>) </a:t>
            </a:r>
            <a:r>
              <a:rPr lang="cs-CZ" sz="2400" dirty="0" smtClean="0"/>
              <a:t/>
            </a:r>
            <a:br>
              <a:rPr lang="cs-CZ" sz="2400" dirty="0" smtClean="0"/>
            </a:br>
            <a:endParaRPr lang="cs-CZ" altLang="cs-CZ" sz="3200" dirty="0" smtClean="0"/>
          </a:p>
        </p:txBody>
      </p:sp>
    </p:spTree>
    <p:extLst>
      <p:ext uri="{BB962C8B-B14F-4D97-AF65-F5344CB8AC3E}">
        <p14:creationId xmlns:p14="http://schemas.microsoft.com/office/powerpoint/2010/main" val="3976119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endParaRPr lang="cs-CZ" altLang="cs-CZ" smtClean="0"/>
          </a:p>
        </p:txBody>
      </p:sp>
      <p:sp>
        <p:nvSpPr>
          <p:cNvPr id="65539" name="Rectangle 3"/>
          <p:cNvSpPr>
            <a:spLocks noGrp="1" noChangeArrowheads="1"/>
          </p:cNvSpPr>
          <p:nvPr>
            <p:ph type="body" idx="1"/>
          </p:nvPr>
        </p:nvSpPr>
        <p:spPr>
          <a:xfrm>
            <a:off x="323528" y="980728"/>
            <a:ext cx="8229600" cy="4525963"/>
          </a:xfrm>
        </p:spPr>
        <p:txBody>
          <a:bodyPr/>
          <a:lstStyle/>
          <a:p>
            <a:pPr>
              <a:buFontTx/>
              <a:buNone/>
            </a:pPr>
            <a:r>
              <a:rPr lang="cs-CZ" altLang="cs-CZ" sz="8000" dirty="0" smtClean="0"/>
              <a:t>        </a:t>
            </a:r>
          </a:p>
          <a:p>
            <a:pPr>
              <a:buFontTx/>
              <a:buNone/>
            </a:pPr>
            <a:r>
              <a:rPr lang="cs-CZ" altLang="cs-CZ" sz="8000" dirty="0" smtClean="0"/>
              <a:t>               </a:t>
            </a:r>
            <a:r>
              <a:rPr lang="cs-CZ" altLang="cs-CZ" sz="6000" dirty="0" smtClean="0"/>
              <a:t>HAV</a:t>
            </a:r>
          </a:p>
        </p:txBody>
      </p:sp>
    </p:spTree>
    <p:extLst>
      <p:ext uri="{BB962C8B-B14F-4D97-AF65-F5344CB8AC3E}">
        <p14:creationId xmlns:p14="http://schemas.microsoft.com/office/powerpoint/2010/main" val="72982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cs-CZ" altLang="cs-CZ" sz="2800" dirty="0" smtClean="0"/>
              <a:t>Přenos HAV</a:t>
            </a:r>
          </a:p>
        </p:txBody>
      </p:sp>
      <p:sp>
        <p:nvSpPr>
          <p:cNvPr id="66563" name="Rectangle 3"/>
          <p:cNvSpPr>
            <a:spLocks noGrp="1" noChangeArrowheads="1"/>
          </p:cNvSpPr>
          <p:nvPr>
            <p:ph type="body" idx="1"/>
          </p:nvPr>
        </p:nvSpPr>
        <p:spPr>
          <a:xfrm>
            <a:off x="215900" y="1752600"/>
            <a:ext cx="8661400" cy="4114800"/>
          </a:xfrm>
        </p:spPr>
        <p:txBody>
          <a:bodyPr/>
          <a:lstStyle/>
          <a:p>
            <a:pPr>
              <a:lnSpc>
                <a:spcPct val="80000"/>
              </a:lnSpc>
              <a:buFontTx/>
              <a:buNone/>
            </a:pPr>
            <a:endParaRPr lang="cs-CZ" altLang="cs-CZ" sz="2800" dirty="0" smtClean="0"/>
          </a:p>
          <a:p>
            <a:pPr>
              <a:lnSpc>
                <a:spcPct val="80000"/>
              </a:lnSpc>
              <a:buFontTx/>
              <a:buNone/>
            </a:pPr>
            <a:r>
              <a:rPr lang="cs-CZ" altLang="cs-CZ" sz="2800" dirty="0" smtClean="0"/>
              <a:t>fekálně kontaminovaná voda a potraviny</a:t>
            </a:r>
          </a:p>
          <a:p>
            <a:pPr>
              <a:lnSpc>
                <a:spcPct val="80000"/>
              </a:lnSpc>
              <a:buFontTx/>
              <a:buNone/>
            </a:pPr>
            <a:r>
              <a:rPr lang="cs-CZ" altLang="cs-CZ" sz="2800" dirty="0" smtClean="0"/>
              <a:t>(tepelně nezpracované)</a:t>
            </a:r>
          </a:p>
          <a:p>
            <a:pPr>
              <a:lnSpc>
                <a:spcPct val="80000"/>
              </a:lnSpc>
              <a:buFontTx/>
              <a:buNone/>
            </a:pPr>
            <a:endParaRPr lang="cs-CZ" altLang="cs-CZ" sz="2800" dirty="0" smtClean="0"/>
          </a:p>
          <a:p>
            <a:pPr>
              <a:lnSpc>
                <a:spcPct val="80000"/>
              </a:lnSpc>
              <a:buFontTx/>
              <a:buNone/>
            </a:pPr>
            <a:r>
              <a:rPr lang="cs-CZ" altLang="cs-CZ" sz="2800" dirty="0" smtClean="0"/>
              <a:t>osobní kontakt: rodinný, sexuální, dětská zařízení,</a:t>
            </a:r>
          </a:p>
          <a:p>
            <a:pPr>
              <a:lnSpc>
                <a:spcPct val="80000"/>
              </a:lnSpc>
              <a:buFontTx/>
              <a:buNone/>
            </a:pPr>
            <a:r>
              <a:rPr lang="cs-CZ" altLang="cs-CZ" sz="2800" dirty="0" smtClean="0"/>
              <a:t>                          riziková povolání</a:t>
            </a:r>
          </a:p>
          <a:p>
            <a:pPr>
              <a:lnSpc>
                <a:spcPct val="80000"/>
              </a:lnSpc>
              <a:buFontTx/>
              <a:buNone/>
            </a:pPr>
            <a:endParaRPr lang="cs-CZ" altLang="cs-CZ" sz="2800" dirty="0" smtClean="0"/>
          </a:p>
          <a:p>
            <a:pPr>
              <a:lnSpc>
                <a:spcPct val="80000"/>
              </a:lnSpc>
              <a:buFontTx/>
              <a:buNone/>
            </a:pPr>
            <a:r>
              <a:rPr lang="cs-CZ" altLang="cs-CZ" sz="2800" dirty="0" smtClean="0"/>
              <a:t>vzácně krevní přenos </a:t>
            </a:r>
          </a:p>
          <a:p>
            <a:pPr>
              <a:lnSpc>
                <a:spcPct val="80000"/>
              </a:lnSpc>
              <a:buFontTx/>
              <a:buNone/>
            </a:pPr>
            <a:r>
              <a:rPr lang="cs-CZ" altLang="cs-CZ" sz="2800" dirty="0" smtClean="0"/>
              <a:t>(injekční užití drog, transfuze)</a:t>
            </a:r>
          </a:p>
          <a:p>
            <a:pPr>
              <a:lnSpc>
                <a:spcPct val="80000"/>
              </a:lnSpc>
              <a:buFontTx/>
              <a:buNone/>
            </a:pPr>
            <a:endParaRPr lang="cs-CZ" altLang="cs-CZ" sz="2800" dirty="0" smtClean="0"/>
          </a:p>
          <a:p>
            <a:pPr>
              <a:lnSpc>
                <a:spcPct val="80000"/>
              </a:lnSpc>
              <a:buFontTx/>
              <a:buNone/>
            </a:pPr>
            <a:endParaRPr lang="cs-CZ" altLang="cs-CZ" sz="2800" dirty="0" smtClean="0"/>
          </a:p>
        </p:txBody>
      </p:sp>
    </p:spTree>
    <p:extLst>
      <p:ext uri="{BB962C8B-B14F-4D97-AF65-F5344CB8AC3E}">
        <p14:creationId xmlns:p14="http://schemas.microsoft.com/office/powerpoint/2010/main" val="2629104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28625" y="247650"/>
            <a:ext cx="8159750" cy="1143000"/>
          </a:xfrm>
        </p:spPr>
        <p:txBody>
          <a:bodyPr/>
          <a:lstStyle/>
          <a:p>
            <a:pPr>
              <a:lnSpc>
                <a:spcPct val="80000"/>
              </a:lnSpc>
            </a:pPr>
            <a:r>
              <a:rPr lang="en-US" altLang="cs-CZ" sz="2400" smtClean="0">
                <a:latin typeface="Futura Md BT" pitchFamily="34" charset="0"/>
              </a:rPr>
              <a:t>GEOGRAPHIC DISTRIBUTION OF </a:t>
            </a:r>
            <a:br>
              <a:rPr lang="en-US" altLang="cs-CZ" sz="2400" smtClean="0">
                <a:latin typeface="Futura Md BT" pitchFamily="34" charset="0"/>
              </a:rPr>
            </a:br>
            <a:r>
              <a:rPr lang="en-US" altLang="cs-CZ" sz="2400" smtClean="0">
                <a:latin typeface="Futura Md BT" pitchFamily="34" charset="0"/>
              </a:rPr>
              <a:t>HEPATITIS A VIRUS INFECTION</a:t>
            </a:r>
          </a:p>
        </p:txBody>
      </p:sp>
      <p:sp>
        <p:nvSpPr>
          <p:cNvPr id="67587" name="Rectangle 3"/>
          <p:cNvSpPr>
            <a:spLocks noChangeArrowheads="1"/>
          </p:cNvSpPr>
          <p:nvPr/>
        </p:nvSpPr>
        <p:spPr bwMode="auto">
          <a:xfrm>
            <a:off x="203200" y="381000"/>
            <a:ext cx="756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algn="ctr">
              <a:spcBef>
                <a:spcPct val="0"/>
              </a:spcBef>
              <a:buClrTx/>
              <a:buFontTx/>
              <a:buNone/>
            </a:pPr>
            <a:endParaRPr lang="cs-CZ" altLang="cs-CZ" sz="2800" b="1">
              <a:solidFill>
                <a:schemeClr val="tx1"/>
              </a:solidFill>
              <a:latin typeface="Times New Roman" pitchFamily="18" charset="0"/>
            </a:endParaRPr>
          </a:p>
        </p:txBody>
      </p:sp>
      <p:sp>
        <p:nvSpPr>
          <p:cNvPr id="67588" name="Rectangle 4"/>
          <p:cNvSpPr>
            <a:spLocks noChangeArrowheads="1"/>
          </p:cNvSpPr>
          <p:nvPr/>
        </p:nvSpPr>
        <p:spPr bwMode="auto">
          <a:xfrm>
            <a:off x="338138" y="304800"/>
            <a:ext cx="756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algn="ctr">
              <a:spcBef>
                <a:spcPct val="0"/>
              </a:spcBef>
              <a:buClrTx/>
              <a:buFontTx/>
              <a:buNone/>
            </a:pPr>
            <a:endParaRPr lang="cs-CZ" altLang="cs-CZ" sz="2800" b="1">
              <a:solidFill>
                <a:schemeClr val="tx1"/>
              </a:solidFill>
              <a:latin typeface="Times New Roman" pitchFamily="18" charset="0"/>
            </a:endParaRPr>
          </a:p>
        </p:txBody>
      </p:sp>
      <p:graphicFrame>
        <p:nvGraphicFramePr>
          <p:cNvPr id="67589" name="Object 5"/>
          <p:cNvGraphicFramePr>
            <a:graphicFrameLocks noChangeAspect="1"/>
          </p:cNvGraphicFramePr>
          <p:nvPr/>
        </p:nvGraphicFramePr>
        <p:xfrm>
          <a:off x="533400" y="1590675"/>
          <a:ext cx="8158163" cy="5267325"/>
        </p:xfrm>
        <a:graphic>
          <a:graphicData uri="http://schemas.openxmlformats.org/presentationml/2006/ole">
            <mc:AlternateContent xmlns:mc="http://schemas.openxmlformats.org/markup-compatibility/2006">
              <mc:Choice xmlns:v="urn:schemas-microsoft-com:vml" Requires="v">
                <p:oleObj spid="_x0000_s31767" name="CorelDRAW" r:id="rId4" imgW="9182100" imgH="5267325" progId="CorelDRAW.Graphic.9">
                  <p:embed/>
                </p:oleObj>
              </mc:Choice>
              <mc:Fallback>
                <p:oleObj name="CorelDRAW" r:id="rId4" imgW="9182100" imgH="5267325" progId="CorelDRAW.Graphic.9">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1590675"/>
                        <a:ext cx="8158163" cy="5267325"/>
                      </a:xfrm>
                      <a:prstGeom prst="rect">
                        <a:avLst/>
                      </a:prstGeom>
                      <a:noFill/>
                      <a:ln>
                        <a:noFill/>
                      </a:ln>
                      <a:effectLst/>
                      <a:extLst>
                        <a:ext uri="{909E8E84-426E-40DD-AFC4-6F175D3DCCD1}">
                          <a14:hiddenFill xmlns:a14="http://schemas.microsoft.com/office/drawing/2010/main">
                            <a:solidFill>
                              <a:srgbClr val="CC00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7590" name="Text Box 6"/>
          <p:cNvSpPr txBox="1">
            <a:spLocks noChangeArrowheads="1"/>
          </p:cNvSpPr>
          <p:nvPr/>
        </p:nvSpPr>
        <p:spPr bwMode="auto">
          <a:xfrm>
            <a:off x="7772400" y="6326188"/>
            <a:ext cx="1281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000">
                <a:solidFill>
                  <a:schemeClr val="tx1"/>
                </a:solidFill>
                <a:latin typeface="Times New Roman" pitchFamily="18" charset="0"/>
              </a:rPr>
              <a:t>CDC,USA</a:t>
            </a:r>
          </a:p>
        </p:txBody>
      </p:sp>
    </p:spTree>
    <p:extLst>
      <p:ext uri="{BB962C8B-B14F-4D97-AF65-F5344CB8AC3E}">
        <p14:creationId xmlns:p14="http://schemas.microsoft.com/office/powerpoint/2010/main" val="4487702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VH19598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96900"/>
            <a:ext cx="45212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2" descr="HH195982P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900" y="584200"/>
            <a:ext cx="45466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élník 3"/>
          <p:cNvSpPr/>
          <p:nvPr/>
        </p:nvSpPr>
        <p:spPr>
          <a:xfrm>
            <a:off x="152400" y="3454400"/>
            <a:ext cx="8991600" cy="1841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cs-CZ"/>
          </a:p>
        </p:txBody>
      </p:sp>
      <p:sp>
        <p:nvSpPr>
          <p:cNvPr id="7" name="Obdélník 6"/>
          <p:cNvSpPr/>
          <p:nvPr/>
        </p:nvSpPr>
        <p:spPr>
          <a:xfrm>
            <a:off x="3429000" y="825500"/>
            <a:ext cx="2146300" cy="635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cs-CZ" sz="1200" dirty="0">
                <a:solidFill>
                  <a:schemeClr val="tx1"/>
                </a:solidFill>
              </a:rPr>
              <a:t>Nemocnost v ČSR</a:t>
            </a:r>
          </a:p>
        </p:txBody>
      </p:sp>
      <p:sp>
        <p:nvSpPr>
          <p:cNvPr id="8" name="Obdélník 7"/>
          <p:cNvSpPr/>
          <p:nvPr/>
        </p:nvSpPr>
        <p:spPr>
          <a:xfrm>
            <a:off x="7924800" y="825500"/>
            <a:ext cx="749300" cy="317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cs-CZ"/>
          </a:p>
        </p:txBody>
      </p:sp>
      <p:graphicFrame>
        <p:nvGraphicFramePr>
          <p:cNvPr id="10" name="Graf 9"/>
          <p:cNvGraphicFramePr>
            <a:graphicFrameLocks/>
          </p:cNvGraphicFramePr>
          <p:nvPr>
            <p:extLst>
              <p:ext uri="{D42A27DB-BD31-4B8C-83A1-F6EECF244321}">
                <p14:modId xmlns:p14="http://schemas.microsoft.com/office/powerpoint/2010/main" val="533216414"/>
              </p:ext>
            </p:extLst>
          </p:nvPr>
        </p:nvGraphicFramePr>
        <p:xfrm>
          <a:off x="190500" y="2540000"/>
          <a:ext cx="8712200" cy="4318000"/>
        </p:xfrm>
        <a:graphic>
          <a:graphicData uri="http://schemas.openxmlformats.org/drawingml/2006/chart">
            <c:chart xmlns:c="http://schemas.openxmlformats.org/drawingml/2006/chart" xmlns:r="http://schemas.openxmlformats.org/officeDocument/2006/relationships" r:id="rId4"/>
          </a:graphicData>
        </a:graphic>
      </p:graphicFrame>
      <p:sp>
        <p:nvSpPr>
          <p:cNvPr id="10248" name="TextovéPole 11"/>
          <p:cNvSpPr txBox="1">
            <a:spLocks noChangeArrowheads="1"/>
          </p:cNvSpPr>
          <p:nvPr/>
        </p:nvSpPr>
        <p:spPr bwMode="auto">
          <a:xfrm>
            <a:off x="558800" y="90488"/>
            <a:ext cx="70929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FFFF00"/>
              </a:buClr>
              <a:buChar char="•"/>
              <a:defRPr sz="3200">
                <a:solidFill>
                  <a:srgbClr val="FFFFFF"/>
                </a:solidFill>
                <a:latin typeface="Arial" pitchFamily="34" charset="0"/>
              </a:defRPr>
            </a:lvl1pPr>
            <a:lvl2pPr marL="742950" indent="-285750">
              <a:spcBef>
                <a:spcPct val="20000"/>
              </a:spcBef>
              <a:buClr>
                <a:srgbClr val="FFFF00"/>
              </a:buClr>
              <a:buChar char="–"/>
              <a:defRPr sz="2800">
                <a:solidFill>
                  <a:srgbClr val="FFFFFF"/>
                </a:solidFill>
                <a:latin typeface="Arial" pitchFamily="34" charset="0"/>
              </a:defRPr>
            </a:lvl2pPr>
            <a:lvl3pPr marL="1143000" indent="-228600">
              <a:spcBef>
                <a:spcPct val="20000"/>
              </a:spcBef>
              <a:buClr>
                <a:srgbClr val="FFFF00"/>
              </a:buClr>
              <a:buChar char="•"/>
              <a:defRPr sz="2400">
                <a:solidFill>
                  <a:srgbClr val="FFFFFF"/>
                </a:solidFill>
                <a:latin typeface="Arial" pitchFamily="34" charset="0"/>
              </a:defRPr>
            </a:lvl3pPr>
            <a:lvl4pPr marL="1600200" indent="-228600">
              <a:spcBef>
                <a:spcPct val="20000"/>
              </a:spcBef>
              <a:buClr>
                <a:srgbClr val="FFFF00"/>
              </a:buClr>
              <a:buChar char="–"/>
              <a:defRPr sz="2000">
                <a:solidFill>
                  <a:srgbClr val="FFFFFF"/>
                </a:solidFill>
                <a:latin typeface="Arial" pitchFamily="34" charset="0"/>
              </a:defRPr>
            </a:lvl4pPr>
            <a:lvl5pPr marL="2057400" indent="-22860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000" dirty="0">
                <a:solidFill>
                  <a:schemeClr val="tx1"/>
                </a:solidFill>
                <a:latin typeface="Times New Roman" pitchFamily="18" charset="0"/>
              </a:rPr>
              <a:t>Nemocnost VH v ČR v letech 1959-1984 (počet případů/100 000)</a:t>
            </a:r>
          </a:p>
          <a:p>
            <a:pPr eaLnBrk="1" hangingPunct="1">
              <a:spcBef>
                <a:spcPct val="0"/>
              </a:spcBef>
              <a:buClrTx/>
              <a:buFontTx/>
              <a:buNone/>
            </a:pPr>
            <a:endParaRPr lang="cs-CZ" altLang="cs-CZ" sz="2000" dirty="0">
              <a:solidFill>
                <a:schemeClr val="tx1"/>
              </a:solidFill>
              <a:latin typeface="Times New Roman" pitchFamily="18" charset="0"/>
            </a:endParaRPr>
          </a:p>
        </p:txBody>
      </p:sp>
      <p:sp>
        <p:nvSpPr>
          <p:cNvPr id="10249" name="TextovéPole 1"/>
          <p:cNvSpPr txBox="1">
            <a:spLocks noChangeArrowheads="1"/>
          </p:cNvSpPr>
          <p:nvPr/>
        </p:nvSpPr>
        <p:spPr bwMode="auto">
          <a:xfrm flipH="1">
            <a:off x="7213600" y="984250"/>
            <a:ext cx="19573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cs-CZ" altLang="cs-CZ" sz="1200"/>
              <a:t>30 tis. manif. případů</a:t>
            </a:r>
          </a:p>
        </p:txBody>
      </p:sp>
      <p:pic>
        <p:nvPicPr>
          <p:cNvPr id="11" name="Picture 7" descr="sz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39100" y="6286500"/>
            <a:ext cx="1131888" cy="571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154296"/>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title"/>
          </p:nvPr>
        </p:nvSpPr>
        <p:spPr/>
        <p:txBody>
          <a:bodyPr/>
          <a:lstStyle/>
          <a:p>
            <a:r>
              <a:rPr lang="cs-CZ" altLang="cs-CZ" sz="2800" smtClean="0"/>
              <a:t>Prevalence anti-HAV v populaci ČR</a:t>
            </a:r>
          </a:p>
        </p:txBody>
      </p:sp>
      <p:pic>
        <p:nvPicPr>
          <p:cNvPr id="73731" name="Picture 4" descr="SP1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30200" y="1485900"/>
            <a:ext cx="8128000" cy="4787900"/>
          </a:xfrm>
          <a:noFill/>
        </p:spPr>
      </p:pic>
      <p:sp>
        <p:nvSpPr>
          <p:cNvPr id="73732" name="Text Box 7"/>
          <p:cNvSpPr txBox="1">
            <a:spLocks noChangeArrowheads="1"/>
          </p:cNvSpPr>
          <p:nvPr/>
        </p:nvSpPr>
        <p:spPr bwMode="auto">
          <a:xfrm>
            <a:off x="5700712" y="6423024"/>
            <a:ext cx="29098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1000" dirty="0">
                <a:solidFill>
                  <a:schemeClr val="tx1"/>
                </a:solidFill>
                <a:latin typeface="Times New Roman" pitchFamily="18" charset="0"/>
              </a:rPr>
              <a:t>Němeček V. </a:t>
            </a:r>
            <a:r>
              <a:rPr lang="cs-CZ" altLang="cs-CZ" sz="1000" dirty="0" err="1">
                <a:solidFill>
                  <a:schemeClr val="tx1"/>
                </a:solidFill>
                <a:latin typeface="Times New Roman" pitchFamily="18" charset="0"/>
              </a:rPr>
              <a:t>Zrávy</a:t>
            </a:r>
            <a:r>
              <a:rPr lang="cs-CZ" altLang="cs-CZ" sz="1000" dirty="0">
                <a:solidFill>
                  <a:schemeClr val="tx1"/>
                </a:solidFill>
                <a:latin typeface="Times New Roman" pitchFamily="18" charset="0"/>
              </a:rPr>
              <a:t> CEM, 12,2003,příloha č 1,  55-</a:t>
            </a:r>
            <a:r>
              <a:rPr lang="cs-CZ" altLang="cs-CZ" sz="1000" dirty="0">
                <a:solidFill>
                  <a:srgbClr val="FFFF00"/>
                </a:solidFill>
                <a:latin typeface="Times New Roman" pitchFamily="18" charset="0"/>
              </a:rPr>
              <a:t>61</a:t>
            </a:r>
          </a:p>
          <a:p>
            <a:pPr eaLnBrk="1" hangingPunct="1">
              <a:spcBef>
                <a:spcPct val="0"/>
              </a:spcBef>
              <a:buClrTx/>
              <a:buFontTx/>
              <a:buNone/>
            </a:pPr>
            <a:endParaRPr lang="cs-CZ" altLang="cs-CZ" sz="1000" dirty="0">
              <a:solidFill>
                <a:schemeClr val="tx1"/>
              </a:solidFill>
              <a:latin typeface="Times New Roman" pitchFamily="18" charset="0"/>
            </a:endParaRPr>
          </a:p>
        </p:txBody>
      </p:sp>
    </p:spTree>
    <p:extLst>
      <p:ext uri="{BB962C8B-B14F-4D97-AF65-F5344CB8AC3E}">
        <p14:creationId xmlns:p14="http://schemas.microsoft.com/office/powerpoint/2010/main" val="1813302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2" name="Object 2"/>
          <p:cNvGraphicFramePr>
            <a:graphicFrameLocks noChangeAspect="1"/>
          </p:cNvGraphicFramePr>
          <p:nvPr/>
        </p:nvGraphicFramePr>
        <p:xfrm>
          <a:off x="0" y="304800"/>
          <a:ext cx="9115425" cy="6324600"/>
        </p:xfrm>
        <a:graphic>
          <a:graphicData uri="http://schemas.openxmlformats.org/presentationml/2006/ole">
            <mc:AlternateContent xmlns:mc="http://schemas.openxmlformats.org/markup-compatibility/2006">
              <mc:Choice xmlns:v="urn:schemas-microsoft-com:vml" Requires="v">
                <p:oleObj spid="_x0000_s33815" name="Graf" r:id="rId3" imgW="9115642" imgH="5591624" progId="Excel.Chart.8">
                  <p:embed/>
                </p:oleObj>
              </mc:Choice>
              <mc:Fallback>
                <p:oleObj name="Graf" r:id="rId3" imgW="9115642" imgH="5591624"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4800"/>
                        <a:ext cx="9115425"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91899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2564904"/>
            <a:ext cx="8229600" cy="1143000"/>
          </a:xfrm>
        </p:spPr>
        <p:txBody>
          <a:bodyPr>
            <a:normAutofit/>
          </a:bodyPr>
          <a:lstStyle/>
          <a:p>
            <a:r>
              <a:rPr lang="cs-CZ" sz="6000" dirty="0" smtClean="0"/>
              <a:t>HBV</a:t>
            </a:r>
            <a:endParaRPr lang="cs-CZ" sz="6000" dirty="0"/>
          </a:p>
        </p:txBody>
      </p:sp>
    </p:spTree>
    <p:extLst>
      <p:ext uri="{BB962C8B-B14F-4D97-AF65-F5344CB8AC3E}">
        <p14:creationId xmlns:p14="http://schemas.microsoft.com/office/powerpoint/2010/main" val="1128364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754" name="Object 2"/>
          <p:cNvGraphicFramePr>
            <a:graphicFrameLocks noChangeAspect="1"/>
          </p:cNvGraphicFramePr>
          <p:nvPr/>
        </p:nvGraphicFramePr>
        <p:xfrm>
          <a:off x="0" y="0"/>
          <a:ext cx="8305800" cy="6215063"/>
        </p:xfrm>
        <a:graphic>
          <a:graphicData uri="http://schemas.openxmlformats.org/presentationml/2006/ole">
            <mc:AlternateContent xmlns:mc="http://schemas.openxmlformats.org/markup-compatibility/2006">
              <mc:Choice xmlns:v="urn:schemas-microsoft-com:vml" Requires="v">
                <p:oleObj spid="_x0000_s34839" name="Graf" r:id="rId3" imgW="9039157" imgH="6743700" progId="MSGraph.Chart.8">
                  <p:embed followColorScheme="full"/>
                </p:oleObj>
              </mc:Choice>
              <mc:Fallback>
                <p:oleObj name="Graf" r:id="rId3" imgW="9039157" imgH="6743700" progId="MSGraph.Chart.8">
                  <p:embed followColorScheme="full"/>
                  <p:pic>
                    <p:nvPicPr>
                      <p:cNvPr id="0" name=""/>
                      <p:cNvPicPr>
                        <a:picLocks noChangeAspect="1" noChangeArrowheads="1"/>
                      </p:cNvPicPr>
                      <p:nvPr/>
                    </p:nvPicPr>
                    <p:blipFill>
                      <a:blip r:embed="rId4"/>
                      <a:srcRect/>
                      <a:stretch>
                        <a:fillRect/>
                      </a:stretch>
                    </p:blipFill>
                    <p:spPr bwMode="auto">
                      <a:xfrm>
                        <a:off x="0" y="0"/>
                        <a:ext cx="8305800" cy="6215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4755" name="Text Box 3"/>
          <p:cNvSpPr txBox="1">
            <a:spLocks noChangeArrowheads="1"/>
          </p:cNvSpPr>
          <p:nvPr/>
        </p:nvSpPr>
        <p:spPr bwMode="auto">
          <a:xfrm>
            <a:off x="1955800" y="228600"/>
            <a:ext cx="4578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algn="ctr" eaLnBrk="1" hangingPunct="1">
              <a:spcBef>
                <a:spcPct val="0"/>
              </a:spcBef>
              <a:buClrTx/>
              <a:buFontTx/>
              <a:buNone/>
            </a:pPr>
            <a:r>
              <a:rPr lang="cs-CZ" altLang="cs-CZ" sz="1800">
                <a:solidFill>
                  <a:schemeClr val="tx1"/>
                </a:solidFill>
              </a:rPr>
              <a:t>Hepatitida A, ČR, podle týdne onemocnění,</a:t>
            </a:r>
          </a:p>
          <a:p>
            <a:pPr algn="ctr" eaLnBrk="1" hangingPunct="1">
              <a:spcBef>
                <a:spcPct val="0"/>
              </a:spcBef>
              <a:buClrTx/>
              <a:buFontTx/>
              <a:buNone/>
            </a:pPr>
            <a:r>
              <a:rPr lang="cs-CZ" altLang="cs-CZ" sz="1800">
                <a:solidFill>
                  <a:schemeClr val="tx1"/>
                </a:solidFill>
              </a:rPr>
              <a:t>týden 1/2008-30/2009</a:t>
            </a:r>
          </a:p>
        </p:txBody>
      </p:sp>
    </p:spTree>
    <p:extLst>
      <p:ext uri="{BB962C8B-B14F-4D97-AF65-F5344CB8AC3E}">
        <p14:creationId xmlns:p14="http://schemas.microsoft.com/office/powerpoint/2010/main" val="18516623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75778" name="Object 2"/>
          <p:cNvGraphicFramePr>
            <a:graphicFrameLocks noChangeAspect="1"/>
          </p:cNvGraphicFramePr>
          <p:nvPr/>
        </p:nvGraphicFramePr>
        <p:xfrm>
          <a:off x="65088" y="23813"/>
          <a:ext cx="9001125" cy="6772275"/>
        </p:xfrm>
        <a:graphic>
          <a:graphicData uri="http://schemas.openxmlformats.org/presentationml/2006/ole">
            <mc:AlternateContent xmlns:mc="http://schemas.openxmlformats.org/markup-compatibility/2006">
              <mc:Choice xmlns:v="urn:schemas-microsoft-com:vml" Requires="v">
                <p:oleObj spid="_x0000_s35863" name="Graf" r:id="rId3" imgW="9001057" imgH="6772275" progId="MSGraph.Chart.8">
                  <p:embed followColorScheme="full"/>
                </p:oleObj>
              </mc:Choice>
              <mc:Fallback>
                <p:oleObj name="Graf" r:id="rId3" imgW="9001057" imgH="6772275" progId="MSGraph.Chart.8">
                  <p:embed followColorScheme="full"/>
                  <p:pic>
                    <p:nvPicPr>
                      <p:cNvPr id="0" name=""/>
                      <p:cNvPicPr>
                        <a:picLocks noChangeAspect="1" noChangeArrowheads="1"/>
                      </p:cNvPicPr>
                      <p:nvPr/>
                    </p:nvPicPr>
                    <p:blipFill>
                      <a:blip r:embed="rId4"/>
                      <a:srcRect/>
                      <a:stretch>
                        <a:fillRect/>
                      </a:stretch>
                    </p:blipFill>
                    <p:spPr bwMode="auto">
                      <a:xfrm>
                        <a:off x="65088" y="23813"/>
                        <a:ext cx="9001125" cy="677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82940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6802" name="Object 2"/>
          <p:cNvGraphicFramePr>
            <a:graphicFrameLocks noChangeAspect="1"/>
          </p:cNvGraphicFramePr>
          <p:nvPr/>
        </p:nvGraphicFramePr>
        <p:xfrm>
          <a:off x="457200" y="228600"/>
          <a:ext cx="7905750" cy="5654675"/>
        </p:xfrm>
        <a:graphic>
          <a:graphicData uri="http://schemas.openxmlformats.org/presentationml/2006/ole">
            <mc:AlternateContent xmlns:mc="http://schemas.openxmlformats.org/markup-compatibility/2006">
              <mc:Choice xmlns:v="urn:schemas-microsoft-com:vml" Requires="v">
                <p:oleObj spid="_x0000_s36887" name="Graf" r:id="rId3" imgW="8162857" imgH="5838735" progId="MSGraph.Chart.8">
                  <p:embed followColorScheme="full"/>
                </p:oleObj>
              </mc:Choice>
              <mc:Fallback>
                <p:oleObj name="Graf" r:id="rId3" imgW="8162857" imgH="5838735" progId="MSGraph.Chart.8">
                  <p:embed followColorScheme="full"/>
                  <p:pic>
                    <p:nvPicPr>
                      <p:cNvPr id="0" name=""/>
                      <p:cNvPicPr>
                        <a:picLocks noChangeAspect="1" noChangeArrowheads="1"/>
                      </p:cNvPicPr>
                      <p:nvPr/>
                    </p:nvPicPr>
                    <p:blipFill>
                      <a:blip r:embed="rId4"/>
                      <a:srcRect/>
                      <a:stretch>
                        <a:fillRect/>
                      </a:stretch>
                    </p:blipFill>
                    <p:spPr bwMode="auto">
                      <a:xfrm>
                        <a:off x="457200" y="228600"/>
                        <a:ext cx="7905750" cy="565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2816058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685800" y="152400"/>
            <a:ext cx="7772400" cy="346075"/>
          </a:xfrm>
        </p:spPr>
        <p:txBody>
          <a:bodyPr>
            <a:normAutofit fontScale="90000"/>
          </a:bodyPr>
          <a:lstStyle/>
          <a:p>
            <a:pPr eaLnBrk="1" hangingPunct="1"/>
            <a:r>
              <a:rPr lang="cs-CZ" altLang="cs-CZ" sz="2000" smtClean="0"/>
              <a:t>Epidemie HAV vyvolané typem IA, vysoké počty identických sekvencí v jednotlivých epidemiích </a:t>
            </a:r>
          </a:p>
        </p:txBody>
      </p:sp>
      <p:pic>
        <p:nvPicPr>
          <p:cNvPr id="78851" name="Picture 3" descr="HAV vannem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981075"/>
            <a:ext cx="8569325" cy="562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Oval 4"/>
          <p:cNvSpPr>
            <a:spLocks noChangeArrowheads="1"/>
          </p:cNvSpPr>
          <p:nvPr/>
        </p:nvSpPr>
        <p:spPr bwMode="auto">
          <a:xfrm>
            <a:off x="2484438" y="3357563"/>
            <a:ext cx="935037" cy="863600"/>
          </a:xfrm>
          <a:prstGeom prst="ellipse">
            <a:avLst/>
          </a:prstGeom>
          <a:solidFill>
            <a:schemeClr val="accent1">
              <a:alpha val="32156"/>
            </a:schemeClr>
          </a:solidFill>
          <a:ln w="9525">
            <a:solidFill>
              <a:srgbClr val="000080"/>
            </a:solidFill>
            <a:round/>
            <a:headEnd/>
            <a:tailEnd/>
          </a:ln>
        </p:spPr>
        <p:txBody>
          <a:bodyPr wrap="none" anchor="ct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algn="ctr" eaLnBrk="1" hangingPunct="1">
              <a:spcBef>
                <a:spcPct val="0"/>
              </a:spcBef>
              <a:buClrTx/>
              <a:buFontTx/>
              <a:buNone/>
            </a:pPr>
            <a:endParaRPr lang="cs-CZ" altLang="cs-CZ" sz="1800">
              <a:solidFill>
                <a:schemeClr val="tx1"/>
              </a:solidFill>
            </a:endParaRPr>
          </a:p>
        </p:txBody>
      </p:sp>
      <p:sp>
        <p:nvSpPr>
          <p:cNvPr id="78853" name="Text Box 5"/>
          <p:cNvSpPr txBox="1">
            <a:spLocks noChangeArrowheads="1"/>
          </p:cNvSpPr>
          <p:nvPr/>
        </p:nvSpPr>
        <p:spPr bwMode="auto">
          <a:xfrm>
            <a:off x="2700338" y="4005263"/>
            <a:ext cx="993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1200" b="1">
                <a:solidFill>
                  <a:srgbClr val="FF0000"/>
                </a:solidFill>
              </a:rPr>
              <a:t>CR 2008/09</a:t>
            </a:r>
          </a:p>
        </p:txBody>
      </p:sp>
    </p:spTree>
    <p:extLst>
      <p:ext uri="{BB962C8B-B14F-4D97-AF65-F5344CB8AC3E}">
        <p14:creationId xmlns:p14="http://schemas.microsoft.com/office/powerpoint/2010/main" val="41590044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Nadpis 1"/>
          <p:cNvSpPr>
            <a:spLocks noGrp="1"/>
          </p:cNvSpPr>
          <p:nvPr>
            <p:ph type="title"/>
          </p:nvPr>
        </p:nvSpPr>
        <p:spPr>
          <a:xfrm>
            <a:off x="368300" y="2133600"/>
            <a:ext cx="8229600" cy="1600200"/>
          </a:xfrm>
        </p:spPr>
        <p:txBody>
          <a:bodyPr>
            <a:normAutofit/>
          </a:bodyPr>
          <a:lstStyle/>
          <a:p>
            <a:pPr eaLnBrk="1" fontAlgn="auto" hangingPunct="1">
              <a:spcAft>
                <a:spcPts val="0"/>
              </a:spcAft>
              <a:defRPr/>
            </a:pPr>
            <a:r>
              <a:rPr lang="cs-CZ" sz="7200" dirty="0" smtClean="0">
                <a:solidFill>
                  <a:srgbClr val="002060"/>
                </a:solidFill>
              </a:rPr>
              <a:t>HEV</a:t>
            </a:r>
          </a:p>
        </p:txBody>
      </p:sp>
    </p:spTree>
    <p:extLst>
      <p:ext uri="{BB962C8B-B14F-4D97-AF65-F5344CB8AC3E}">
        <p14:creationId xmlns:p14="http://schemas.microsoft.com/office/powerpoint/2010/main" val="26812167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Obrázek 1"/>
          <p:cNvPicPr>
            <a:picLocks noChangeAspect="1" noChangeArrowheads="1"/>
          </p:cNvPicPr>
          <p:nvPr/>
        </p:nvPicPr>
        <p:blipFill>
          <a:blip r:embed="rId2">
            <a:extLst>
              <a:ext uri="{28A0092B-C50C-407E-A947-70E740481C1C}">
                <a14:useLocalDpi xmlns:a14="http://schemas.microsoft.com/office/drawing/2010/main" val="0"/>
              </a:ext>
            </a:extLst>
          </a:blip>
          <a:srcRect l="15324" t="28088" r="11577" b="17793"/>
          <a:stretch>
            <a:fillRect/>
          </a:stretch>
        </p:blipFill>
        <p:spPr bwMode="auto">
          <a:xfrm>
            <a:off x="179388" y="836613"/>
            <a:ext cx="8785225" cy="602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Nadpis 2"/>
          <p:cNvSpPr>
            <a:spLocks noGrp="1"/>
          </p:cNvSpPr>
          <p:nvPr>
            <p:ph type="title"/>
          </p:nvPr>
        </p:nvSpPr>
        <p:spPr>
          <a:xfrm>
            <a:off x="457200" y="215900"/>
            <a:ext cx="8229600" cy="620713"/>
          </a:xfrm>
        </p:spPr>
        <p:txBody>
          <a:bodyPr>
            <a:normAutofit fontScale="90000"/>
          </a:bodyPr>
          <a:lstStyle/>
          <a:p>
            <a:pPr eaLnBrk="1" fontAlgn="auto" hangingPunct="1">
              <a:lnSpc>
                <a:spcPct val="100000"/>
              </a:lnSpc>
              <a:spcAft>
                <a:spcPts val="0"/>
              </a:spcAft>
              <a:defRPr/>
            </a:pPr>
            <a:r>
              <a:rPr lang="cs-CZ" sz="2800" dirty="0" smtClean="0">
                <a:solidFill>
                  <a:schemeClr val="accent4"/>
                </a:solidFill>
              </a:rPr>
              <a:t>Rozšíření genotypů lidského HEV </a:t>
            </a:r>
            <a:br>
              <a:rPr lang="cs-CZ" sz="2800" dirty="0" smtClean="0">
                <a:solidFill>
                  <a:schemeClr val="accent4"/>
                </a:solidFill>
              </a:rPr>
            </a:br>
            <a:r>
              <a:rPr lang="cs-CZ" sz="1600" dirty="0" smtClean="0">
                <a:solidFill>
                  <a:schemeClr val="accent4"/>
                </a:solidFill>
              </a:rPr>
              <a:t>(</a:t>
            </a:r>
            <a:r>
              <a:rPr lang="cs-CZ" sz="1600" dirty="0" err="1" smtClean="0">
                <a:solidFill>
                  <a:schemeClr val="accent4"/>
                </a:solidFill>
              </a:rPr>
              <a:t>Purcell</a:t>
            </a:r>
            <a:r>
              <a:rPr lang="cs-CZ" sz="1600" dirty="0" smtClean="0">
                <a:solidFill>
                  <a:schemeClr val="accent4"/>
                </a:solidFill>
              </a:rPr>
              <a:t> RH </a:t>
            </a:r>
            <a:r>
              <a:rPr lang="cs-CZ" sz="1600" dirty="0" err="1" smtClean="0">
                <a:solidFill>
                  <a:schemeClr val="accent4"/>
                </a:solidFill>
              </a:rPr>
              <a:t>et</a:t>
            </a:r>
            <a:r>
              <a:rPr lang="cs-CZ" sz="1600" dirty="0" smtClean="0">
                <a:solidFill>
                  <a:schemeClr val="accent4"/>
                </a:solidFill>
              </a:rPr>
              <a:t> </a:t>
            </a:r>
            <a:r>
              <a:rPr lang="cs-CZ" sz="1600" dirty="0" err="1" smtClean="0">
                <a:solidFill>
                  <a:schemeClr val="accent4"/>
                </a:solidFill>
              </a:rPr>
              <a:t>al</a:t>
            </a:r>
            <a:r>
              <a:rPr lang="cs-CZ" sz="1600" dirty="0" smtClean="0">
                <a:solidFill>
                  <a:schemeClr val="accent4"/>
                </a:solidFill>
              </a:rPr>
              <a:t>. J. Hepatol.48(2008). 494-503)</a:t>
            </a:r>
          </a:p>
        </p:txBody>
      </p:sp>
    </p:spTree>
    <p:extLst>
      <p:ext uri="{BB962C8B-B14F-4D97-AF65-F5344CB8AC3E}">
        <p14:creationId xmlns:p14="http://schemas.microsoft.com/office/powerpoint/2010/main" val="10720445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23850" y="0"/>
            <a:ext cx="8229600" cy="639763"/>
          </a:xfrm>
        </p:spPr>
        <p:txBody>
          <a:bodyPr/>
          <a:lstStyle/>
          <a:p>
            <a:pPr eaLnBrk="1" fontAlgn="auto" hangingPunct="1">
              <a:spcAft>
                <a:spcPts val="0"/>
              </a:spcAft>
              <a:defRPr/>
            </a:pPr>
            <a:r>
              <a:rPr lang="cs-CZ" sz="2800" dirty="0" smtClean="0"/>
              <a:t>Hepatitida E,  (HEV)</a:t>
            </a:r>
          </a:p>
        </p:txBody>
      </p:sp>
      <p:sp>
        <p:nvSpPr>
          <p:cNvPr id="32771" name="Rectangle 3"/>
          <p:cNvSpPr>
            <a:spLocks noGrp="1" noChangeArrowheads="1"/>
          </p:cNvSpPr>
          <p:nvPr>
            <p:ph idx="1"/>
          </p:nvPr>
        </p:nvSpPr>
        <p:spPr>
          <a:xfrm>
            <a:off x="381000" y="609600"/>
            <a:ext cx="8534400" cy="5988050"/>
          </a:xfrm>
        </p:spPr>
        <p:txBody>
          <a:bodyPr rtlCol="0">
            <a:normAutofit/>
          </a:bodyPr>
          <a:lstStyle/>
          <a:p>
            <a:pPr eaLnBrk="1" fontAlgn="auto" hangingPunct="1">
              <a:lnSpc>
                <a:spcPct val="90000"/>
              </a:lnSpc>
              <a:spcAft>
                <a:spcPts val="0"/>
              </a:spcAft>
              <a:tabLst>
                <a:tab pos="384175" algn="l"/>
              </a:tabLst>
              <a:defRPr/>
            </a:pPr>
            <a:endParaRPr lang="cs-CZ" sz="2000" b="1" dirty="0" smtClean="0">
              <a:solidFill>
                <a:schemeClr val="accent4"/>
              </a:solidFill>
            </a:endParaRPr>
          </a:p>
          <a:p>
            <a:pPr eaLnBrk="1" fontAlgn="auto" hangingPunct="1">
              <a:lnSpc>
                <a:spcPct val="90000"/>
              </a:lnSpc>
              <a:spcAft>
                <a:spcPts val="0"/>
              </a:spcAft>
              <a:tabLst>
                <a:tab pos="384175" algn="l"/>
              </a:tabLst>
              <a:defRPr/>
            </a:pPr>
            <a:r>
              <a:rPr lang="cs-CZ" sz="2000" b="1" dirty="0" smtClean="0">
                <a:solidFill>
                  <a:schemeClr val="accent4"/>
                </a:solidFill>
              </a:rPr>
              <a:t>genotypy 1,2 lidské, genotypy 3,4 u prasat přenos na lidi, </a:t>
            </a:r>
          </a:p>
          <a:p>
            <a:pPr eaLnBrk="1" fontAlgn="auto" hangingPunct="1">
              <a:lnSpc>
                <a:spcPct val="90000"/>
              </a:lnSpc>
              <a:spcAft>
                <a:spcPts val="0"/>
              </a:spcAft>
              <a:tabLst>
                <a:tab pos="384175" algn="l"/>
              </a:tabLst>
              <a:defRPr/>
            </a:pPr>
            <a:r>
              <a:rPr lang="cs-CZ" sz="2000" b="1" dirty="0" smtClean="0">
                <a:solidFill>
                  <a:schemeClr val="accent4"/>
                </a:solidFill>
              </a:rPr>
              <a:t>vylučován stolicí, přechodně virus i v krvi</a:t>
            </a:r>
          </a:p>
          <a:p>
            <a:pPr eaLnBrk="1" fontAlgn="auto" hangingPunct="1">
              <a:lnSpc>
                <a:spcPct val="90000"/>
              </a:lnSpc>
              <a:spcAft>
                <a:spcPts val="0"/>
              </a:spcAft>
              <a:tabLst>
                <a:tab pos="384175" algn="l"/>
              </a:tabLst>
              <a:defRPr/>
            </a:pPr>
            <a:r>
              <a:rPr lang="cs-CZ" sz="2000" b="1" u="sng" dirty="0" smtClean="0">
                <a:solidFill>
                  <a:schemeClr val="accent4"/>
                </a:solidFill>
              </a:rPr>
              <a:t>hepatitida E</a:t>
            </a:r>
          </a:p>
          <a:p>
            <a:pPr eaLnBrk="1" fontAlgn="auto" hangingPunct="1">
              <a:lnSpc>
                <a:spcPct val="90000"/>
              </a:lnSpc>
              <a:spcAft>
                <a:spcPts val="0"/>
              </a:spcAft>
              <a:tabLst>
                <a:tab pos="384175" algn="l"/>
              </a:tabLst>
              <a:defRPr/>
            </a:pPr>
            <a:r>
              <a:rPr lang="cs-CZ" sz="2000" b="1" dirty="0" smtClean="0">
                <a:solidFill>
                  <a:schemeClr val="accent4"/>
                </a:solidFill>
              </a:rPr>
              <a:t>Inkubační doba 2-9 týdnů (průměr 6 týdnů)</a:t>
            </a:r>
          </a:p>
          <a:p>
            <a:pPr eaLnBrk="1" fontAlgn="auto" hangingPunct="1">
              <a:lnSpc>
                <a:spcPct val="90000"/>
              </a:lnSpc>
              <a:spcAft>
                <a:spcPts val="0"/>
              </a:spcAft>
              <a:tabLst>
                <a:tab pos="384175" algn="l"/>
              </a:tabLst>
              <a:defRPr/>
            </a:pPr>
            <a:r>
              <a:rPr lang="cs-CZ" sz="2000" b="1" dirty="0" smtClean="0">
                <a:solidFill>
                  <a:schemeClr val="accent4"/>
                </a:solidFill>
              </a:rPr>
              <a:t>Limitovaná infekce,</a:t>
            </a:r>
          </a:p>
          <a:p>
            <a:pPr eaLnBrk="1" fontAlgn="auto" hangingPunct="1">
              <a:lnSpc>
                <a:spcPct val="90000"/>
              </a:lnSpc>
              <a:spcAft>
                <a:spcPts val="0"/>
              </a:spcAft>
              <a:tabLst>
                <a:tab pos="384175" algn="l"/>
              </a:tabLst>
              <a:defRPr/>
            </a:pPr>
            <a:r>
              <a:rPr lang="cs-CZ" sz="2000" b="1" dirty="0" smtClean="0">
                <a:solidFill>
                  <a:schemeClr val="accent4"/>
                </a:solidFill>
              </a:rPr>
              <a:t>může dojít k persistenci viru u </a:t>
            </a:r>
            <a:r>
              <a:rPr lang="cs-CZ" sz="2000" b="1" dirty="0" err="1" smtClean="0">
                <a:solidFill>
                  <a:schemeClr val="accent4"/>
                </a:solidFill>
              </a:rPr>
              <a:t>imunosuprimovaných</a:t>
            </a:r>
            <a:r>
              <a:rPr lang="cs-CZ" sz="2000" b="1" dirty="0" smtClean="0">
                <a:solidFill>
                  <a:schemeClr val="accent4"/>
                </a:solidFill>
              </a:rPr>
              <a:t> pacientů (po transplantaci orgánů, u onkologických pacientů s chemoterapií, u HIV+) </a:t>
            </a:r>
          </a:p>
          <a:p>
            <a:pPr eaLnBrk="1" fontAlgn="auto" hangingPunct="1">
              <a:lnSpc>
                <a:spcPct val="90000"/>
              </a:lnSpc>
              <a:spcAft>
                <a:spcPts val="0"/>
              </a:spcAft>
              <a:tabLst>
                <a:tab pos="384175" algn="l"/>
              </a:tabLst>
              <a:defRPr/>
            </a:pPr>
            <a:r>
              <a:rPr lang="cs-CZ" sz="2000" b="1" dirty="0" smtClean="0">
                <a:solidFill>
                  <a:schemeClr val="accent4"/>
                </a:solidFill>
              </a:rPr>
              <a:t>klinický obraz onemocnění: asymptomatický, manifestní, fulminantní, těžký průběh u těhotných </a:t>
            </a:r>
          </a:p>
          <a:p>
            <a:pPr eaLnBrk="1" fontAlgn="auto" hangingPunct="1">
              <a:lnSpc>
                <a:spcPct val="90000"/>
              </a:lnSpc>
              <a:spcAft>
                <a:spcPts val="0"/>
              </a:spcAft>
              <a:tabLst>
                <a:tab pos="384175" algn="l"/>
              </a:tabLst>
              <a:defRPr/>
            </a:pPr>
            <a:r>
              <a:rPr lang="cs-CZ" sz="1400" dirty="0" smtClean="0">
                <a:solidFill>
                  <a:schemeClr val="accent4"/>
                </a:solidFill>
              </a:rPr>
              <a:t>	</a:t>
            </a:r>
            <a:r>
              <a:rPr lang="cs-CZ" sz="2000" b="1" dirty="0" smtClean="0">
                <a:solidFill>
                  <a:schemeClr val="accent4"/>
                </a:solidFill>
              </a:rPr>
              <a:t>Přenos:  vodou,  kontaminovanými potravinami</a:t>
            </a:r>
          </a:p>
          <a:p>
            <a:pPr eaLnBrk="1" fontAlgn="auto" hangingPunct="1">
              <a:lnSpc>
                <a:spcPct val="90000"/>
              </a:lnSpc>
              <a:spcAft>
                <a:spcPts val="0"/>
              </a:spcAft>
              <a:buFontTx/>
              <a:buNone/>
              <a:tabLst>
                <a:tab pos="384175" algn="l"/>
              </a:tabLst>
              <a:defRPr/>
            </a:pPr>
            <a:r>
              <a:rPr lang="cs-CZ" sz="2000" b="1" dirty="0" smtClean="0">
                <a:solidFill>
                  <a:schemeClr val="accent4"/>
                </a:solidFill>
              </a:rPr>
              <a:t>                       nedostatečně tepelně zpracovaným masem</a:t>
            </a:r>
          </a:p>
          <a:p>
            <a:pPr eaLnBrk="1" fontAlgn="auto" hangingPunct="1">
              <a:lnSpc>
                <a:spcPct val="90000"/>
              </a:lnSpc>
              <a:spcAft>
                <a:spcPts val="0"/>
              </a:spcAft>
              <a:tabLst>
                <a:tab pos="384175" algn="l"/>
              </a:tabLst>
              <a:defRPr/>
            </a:pPr>
            <a:r>
              <a:rPr lang="cs-CZ" sz="2000" b="1" dirty="0" smtClean="0">
                <a:solidFill>
                  <a:schemeClr val="accent4"/>
                </a:solidFill>
              </a:rPr>
              <a:t>Rezervoár:</a:t>
            </a:r>
          </a:p>
          <a:p>
            <a:pPr eaLnBrk="1" fontAlgn="auto" hangingPunct="1">
              <a:lnSpc>
                <a:spcPct val="90000"/>
              </a:lnSpc>
              <a:spcAft>
                <a:spcPts val="0"/>
              </a:spcAft>
              <a:tabLst>
                <a:tab pos="384175" algn="l"/>
              </a:tabLst>
              <a:defRPr/>
            </a:pPr>
            <a:r>
              <a:rPr lang="cs-CZ" sz="2000" b="1" dirty="0" smtClean="0">
                <a:solidFill>
                  <a:schemeClr val="accent4"/>
                </a:solidFill>
              </a:rPr>
              <a:t>infikované osoby (genotyp 1), zvířata infikovaná HEV (genotypy 3,4,) </a:t>
            </a:r>
          </a:p>
          <a:p>
            <a:pPr eaLnBrk="1" fontAlgn="auto" hangingPunct="1">
              <a:lnSpc>
                <a:spcPct val="90000"/>
              </a:lnSpc>
              <a:spcAft>
                <a:spcPts val="0"/>
              </a:spcAft>
              <a:tabLst>
                <a:tab pos="384175" algn="l"/>
              </a:tabLst>
              <a:defRPr/>
            </a:pPr>
            <a:r>
              <a:rPr lang="cs-CZ" sz="2400" b="1" dirty="0" smtClean="0">
                <a:solidFill>
                  <a:schemeClr val="accent4"/>
                </a:solidFill>
              </a:rPr>
              <a:t>Není použitelná </a:t>
            </a:r>
            <a:r>
              <a:rPr lang="cs-CZ" sz="2400" b="1" dirty="0" err="1" smtClean="0">
                <a:solidFill>
                  <a:schemeClr val="accent4"/>
                </a:solidFill>
              </a:rPr>
              <a:t>imunoprofylaxe</a:t>
            </a:r>
            <a:r>
              <a:rPr lang="cs-CZ" sz="2400" b="1" dirty="0" smtClean="0">
                <a:solidFill>
                  <a:schemeClr val="accent4"/>
                </a:solidFill>
              </a:rPr>
              <a:t>  (vakcína, gamaglobulin</a:t>
            </a:r>
            <a:r>
              <a:rPr lang="cs-CZ" sz="2000" b="1" dirty="0" smtClean="0">
                <a:solidFill>
                  <a:schemeClr val="accent4"/>
                </a:solidFill>
              </a:rPr>
              <a:t>) </a:t>
            </a:r>
          </a:p>
          <a:p>
            <a:pPr eaLnBrk="1" fontAlgn="auto" hangingPunct="1">
              <a:lnSpc>
                <a:spcPct val="90000"/>
              </a:lnSpc>
              <a:spcAft>
                <a:spcPts val="0"/>
              </a:spcAft>
              <a:tabLst>
                <a:tab pos="384175" algn="l"/>
              </a:tabLst>
              <a:defRPr/>
            </a:pPr>
            <a:endParaRPr lang="cs-CZ" sz="2000" b="1" dirty="0" smtClean="0">
              <a:solidFill>
                <a:schemeClr val="accent4"/>
              </a:solidFill>
            </a:endParaRPr>
          </a:p>
          <a:p>
            <a:pPr eaLnBrk="1" fontAlgn="auto" hangingPunct="1">
              <a:lnSpc>
                <a:spcPct val="90000"/>
              </a:lnSpc>
              <a:spcAft>
                <a:spcPts val="0"/>
              </a:spcAft>
              <a:tabLst>
                <a:tab pos="384175" algn="l"/>
              </a:tabLst>
              <a:defRPr/>
            </a:pPr>
            <a:endParaRPr lang="cs-CZ" sz="2000" dirty="0" smtClean="0">
              <a:solidFill>
                <a:schemeClr val="tx1">
                  <a:lumMod val="50000"/>
                  <a:lumOff val="50000"/>
                </a:schemeClr>
              </a:solidFill>
            </a:endParaRPr>
          </a:p>
        </p:txBody>
      </p:sp>
    </p:spTree>
    <p:extLst>
      <p:ext uri="{BB962C8B-B14F-4D97-AF65-F5344CB8AC3E}">
        <p14:creationId xmlns:p14="http://schemas.microsoft.com/office/powerpoint/2010/main" val="11510468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874" name="Objekt 2"/>
          <p:cNvGraphicFramePr>
            <a:graphicFrameLocks noChangeAspect="1"/>
          </p:cNvGraphicFramePr>
          <p:nvPr/>
        </p:nvGraphicFramePr>
        <p:xfrm>
          <a:off x="4713288" y="44450"/>
          <a:ext cx="4430712" cy="3024188"/>
        </p:xfrm>
        <a:graphic>
          <a:graphicData uri="http://schemas.openxmlformats.org/presentationml/2006/ole">
            <mc:AlternateContent xmlns:mc="http://schemas.openxmlformats.org/markup-compatibility/2006">
              <mc:Choice xmlns:v="urn:schemas-microsoft-com:vml" Requires="v">
                <p:oleObj spid="_x0000_s37932" name="Graf" r:id="rId3" imgW="9039157" imgH="6057900" progId="MSGraph.Chart.8">
                  <p:embed followColorScheme="full"/>
                </p:oleObj>
              </mc:Choice>
              <mc:Fallback>
                <p:oleObj name="Graf" r:id="rId3" imgW="9039157" imgH="6057900" progId="MSGraph.Chart.8">
                  <p:embed followColorScheme="full"/>
                  <p:pic>
                    <p:nvPicPr>
                      <p:cNvPr id="0" name=""/>
                      <p:cNvPicPr>
                        <a:picLocks noChangeAspect="1" noChangeArrowheads="1"/>
                      </p:cNvPicPr>
                      <p:nvPr/>
                    </p:nvPicPr>
                    <p:blipFill>
                      <a:blip r:embed="rId4"/>
                      <a:srcRect/>
                      <a:stretch>
                        <a:fillRect/>
                      </a:stretch>
                    </p:blipFill>
                    <p:spPr bwMode="auto">
                      <a:xfrm>
                        <a:off x="4713288" y="44450"/>
                        <a:ext cx="4430712"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9875" name="TextovéPole 3"/>
          <p:cNvSpPr txBox="1">
            <a:spLocks noChangeArrowheads="1"/>
          </p:cNvSpPr>
          <p:nvPr/>
        </p:nvSpPr>
        <p:spPr bwMode="auto">
          <a:xfrm>
            <a:off x="115888" y="44450"/>
            <a:ext cx="4538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FFFF00"/>
              </a:buClr>
              <a:buChar char="•"/>
              <a:defRPr sz="3200">
                <a:solidFill>
                  <a:srgbClr val="FFFFFF"/>
                </a:solidFill>
                <a:latin typeface="Arial" pitchFamily="34" charset="0"/>
              </a:defRPr>
            </a:lvl1pPr>
            <a:lvl2pPr marL="742950" indent="-285750" eaLnBrk="0" hangingPunct="0">
              <a:spcBef>
                <a:spcPct val="20000"/>
              </a:spcBef>
              <a:buClr>
                <a:srgbClr val="FFFF00"/>
              </a:buClr>
              <a:buChar char="–"/>
              <a:defRPr sz="2800">
                <a:solidFill>
                  <a:srgbClr val="FFFFFF"/>
                </a:solidFill>
                <a:latin typeface="Arial" pitchFamily="34" charset="0"/>
              </a:defRPr>
            </a:lvl2pPr>
            <a:lvl3pPr marL="1143000" indent="-228600" eaLnBrk="0" hangingPunct="0">
              <a:spcBef>
                <a:spcPct val="20000"/>
              </a:spcBef>
              <a:buClr>
                <a:srgbClr val="FFFF00"/>
              </a:buClr>
              <a:buChar char="•"/>
              <a:defRPr sz="2400">
                <a:solidFill>
                  <a:srgbClr val="FFFFFF"/>
                </a:solidFill>
                <a:latin typeface="Arial" pitchFamily="34" charset="0"/>
              </a:defRPr>
            </a:lvl3pPr>
            <a:lvl4pPr marL="1600200" indent="-228600" eaLnBrk="0" hangingPunct="0">
              <a:spcBef>
                <a:spcPct val="20000"/>
              </a:spcBef>
              <a:buClr>
                <a:srgbClr val="FFFF00"/>
              </a:buClr>
              <a:buChar char="–"/>
              <a:defRPr sz="2000">
                <a:solidFill>
                  <a:srgbClr val="FFFFFF"/>
                </a:solidFill>
                <a:latin typeface="Arial" pitchFamily="34" charset="0"/>
              </a:defRPr>
            </a:lvl4pPr>
            <a:lvl5pPr marL="2057400" indent="-228600" eaLnBrk="0" hangingPunct="0">
              <a:spcBef>
                <a:spcPct val="20000"/>
              </a:spcBef>
              <a:buClr>
                <a:srgbClr val="FFFF00"/>
              </a:buClr>
              <a:buChar char="»"/>
              <a:defRPr sz="2000">
                <a:solidFill>
                  <a:srgbClr val="FFFFFF"/>
                </a:solidFill>
                <a:latin typeface="Arial" pitchFamily="34" charset="0"/>
              </a:defRPr>
            </a:lvl5pPr>
            <a:lvl6pPr marL="2514600" indent="-228600" eaLnBrk="0" fontAlgn="base" hangingPunct="0">
              <a:spcBef>
                <a:spcPct val="20000"/>
              </a:spcBef>
              <a:spcAft>
                <a:spcPct val="0"/>
              </a:spcAft>
              <a:buClr>
                <a:srgbClr val="FFFF00"/>
              </a:buClr>
              <a:buChar char="»"/>
              <a:defRPr sz="2000">
                <a:solidFill>
                  <a:srgbClr val="FFFFFF"/>
                </a:solidFill>
                <a:latin typeface="Arial" pitchFamily="34" charset="0"/>
              </a:defRPr>
            </a:lvl6pPr>
            <a:lvl7pPr marL="2971800" indent="-228600" eaLnBrk="0" fontAlgn="base" hangingPunct="0">
              <a:spcBef>
                <a:spcPct val="20000"/>
              </a:spcBef>
              <a:spcAft>
                <a:spcPct val="0"/>
              </a:spcAft>
              <a:buClr>
                <a:srgbClr val="FFFF00"/>
              </a:buClr>
              <a:buChar char="»"/>
              <a:defRPr sz="2000">
                <a:solidFill>
                  <a:srgbClr val="FFFFFF"/>
                </a:solidFill>
                <a:latin typeface="Arial" pitchFamily="34" charset="0"/>
              </a:defRPr>
            </a:lvl7pPr>
            <a:lvl8pPr marL="3429000" indent="-228600" eaLnBrk="0" fontAlgn="base" hangingPunct="0">
              <a:spcBef>
                <a:spcPct val="20000"/>
              </a:spcBef>
              <a:spcAft>
                <a:spcPct val="0"/>
              </a:spcAft>
              <a:buClr>
                <a:srgbClr val="FFFF00"/>
              </a:buClr>
              <a:buChar char="»"/>
              <a:defRPr sz="2000">
                <a:solidFill>
                  <a:srgbClr val="FFFFFF"/>
                </a:solidFill>
                <a:latin typeface="Arial" pitchFamily="34" charset="0"/>
              </a:defRPr>
            </a:lvl8pPr>
            <a:lvl9pPr marL="3886200" indent="-228600" eaLnBrk="0" fontAlgn="base" hangingPunct="0">
              <a:spcBef>
                <a:spcPct val="20000"/>
              </a:spcBef>
              <a:spcAft>
                <a:spcPct val="0"/>
              </a:spcAft>
              <a:buClr>
                <a:srgbClr val="FFFF00"/>
              </a:buClr>
              <a:buChar char="»"/>
              <a:defRPr sz="2000">
                <a:solidFill>
                  <a:srgbClr val="FFFFFF"/>
                </a:solidFill>
                <a:latin typeface="Arial" pitchFamily="34" charset="0"/>
              </a:defRPr>
            </a:lvl9pPr>
          </a:lstStyle>
          <a:p>
            <a:pPr eaLnBrk="1" hangingPunct="1">
              <a:spcBef>
                <a:spcPct val="0"/>
              </a:spcBef>
              <a:buClrTx/>
              <a:buFontTx/>
              <a:buNone/>
            </a:pPr>
            <a:r>
              <a:rPr lang="cs-CZ" altLang="cs-CZ" sz="2000">
                <a:solidFill>
                  <a:schemeClr val="tx1"/>
                </a:solidFill>
                <a:latin typeface="Times New Roman" pitchFamily="18" charset="0"/>
              </a:rPr>
              <a:t>Incidence VHE v ČR v létech 1996-2013</a:t>
            </a:r>
          </a:p>
        </p:txBody>
      </p:sp>
      <p:graphicFrame>
        <p:nvGraphicFramePr>
          <p:cNvPr id="79876" name="Objekt 4"/>
          <p:cNvGraphicFramePr>
            <a:graphicFrameLocks noChangeAspect="1"/>
          </p:cNvGraphicFramePr>
          <p:nvPr/>
        </p:nvGraphicFramePr>
        <p:xfrm>
          <a:off x="-25400" y="3213100"/>
          <a:ext cx="4500563" cy="3751263"/>
        </p:xfrm>
        <a:graphic>
          <a:graphicData uri="http://schemas.openxmlformats.org/presentationml/2006/ole">
            <mc:AlternateContent xmlns:mc="http://schemas.openxmlformats.org/markup-compatibility/2006">
              <mc:Choice xmlns:v="urn:schemas-microsoft-com:vml" Requires="v">
                <p:oleObj spid="_x0000_s37933" name="Graf" r:id="rId5" imgW="9096443" imgH="6019890" progId="MSGraph.Chart.8">
                  <p:embed followColorScheme="full"/>
                </p:oleObj>
              </mc:Choice>
              <mc:Fallback>
                <p:oleObj name="Graf" r:id="rId5" imgW="9096443" imgH="6019890" progId="MSGraph.Chart.8">
                  <p:embed followColorScheme="full"/>
                  <p:pic>
                    <p:nvPicPr>
                      <p:cNvPr id="0" name=""/>
                      <p:cNvPicPr>
                        <a:picLocks noChangeAspect="1" noChangeArrowheads="1"/>
                      </p:cNvPicPr>
                      <p:nvPr/>
                    </p:nvPicPr>
                    <p:blipFill>
                      <a:blip r:embed="rId6"/>
                      <a:srcRect/>
                      <a:stretch>
                        <a:fillRect/>
                      </a:stretch>
                    </p:blipFill>
                    <p:spPr bwMode="auto">
                      <a:xfrm>
                        <a:off x="-25400" y="3213100"/>
                        <a:ext cx="4500563"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9877" name="Objekt 5"/>
          <p:cNvGraphicFramePr>
            <a:graphicFrameLocks noChangeAspect="1"/>
          </p:cNvGraphicFramePr>
          <p:nvPr/>
        </p:nvGraphicFramePr>
        <p:xfrm>
          <a:off x="4787900" y="3429000"/>
          <a:ext cx="4194175" cy="3384550"/>
        </p:xfrm>
        <a:graphic>
          <a:graphicData uri="http://schemas.openxmlformats.org/presentationml/2006/ole">
            <mc:AlternateContent xmlns:mc="http://schemas.openxmlformats.org/markup-compatibility/2006">
              <mc:Choice xmlns:v="urn:schemas-microsoft-com:vml" Requires="v">
                <p:oleObj spid="_x0000_s37934" name="Graf" r:id="rId8" imgW="8848657" imgH="5524410" progId="Excel.Chart.8">
                  <p:embed/>
                </p:oleObj>
              </mc:Choice>
              <mc:Fallback>
                <p:oleObj name="Graf" r:id="rId8" imgW="8848657" imgH="5524410" progId="Excel.Char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7900" y="3429000"/>
                        <a:ext cx="419417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Obdélník 6"/>
          <p:cNvSpPr/>
          <p:nvPr/>
        </p:nvSpPr>
        <p:spPr>
          <a:xfrm>
            <a:off x="4572000" y="-100013"/>
            <a:ext cx="71438" cy="6958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sp>
        <p:nvSpPr>
          <p:cNvPr id="8" name="Obdélník 7"/>
          <p:cNvSpPr/>
          <p:nvPr/>
        </p:nvSpPr>
        <p:spPr>
          <a:xfrm>
            <a:off x="0" y="3208338"/>
            <a:ext cx="9251950" cy="53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graphicFrame>
        <p:nvGraphicFramePr>
          <p:cNvPr id="9" name="Graf 8"/>
          <p:cNvGraphicFramePr>
            <a:graphicFrameLocks/>
          </p:cNvGraphicFramePr>
          <p:nvPr/>
        </p:nvGraphicFramePr>
        <p:xfrm>
          <a:off x="262732" y="426245"/>
          <a:ext cx="4212431" cy="2782093"/>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313330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636912"/>
            <a:ext cx="8229600" cy="1143000"/>
          </a:xfrm>
        </p:spPr>
        <p:txBody>
          <a:bodyPr/>
          <a:lstStyle/>
          <a:p>
            <a:r>
              <a:rPr lang="cs-CZ" dirty="0" smtClean="0"/>
              <a:t>Děkuji za pozornost</a:t>
            </a:r>
            <a:endParaRPr lang="cs-CZ" dirty="0"/>
          </a:p>
        </p:txBody>
      </p:sp>
    </p:spTree>
    <p:extLst>
      <p:ext uri="{BB962C8B-B14F-4D97-AF65-F5344CB8AC3E}">
        <p14:creationId xmlns:p14="http://schemas.microsoft.com/office/powerpoint/2010/main" val="38307341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cs-CZ" altLang="cs-CZ" sz="3200" smtClean="0">
                <a:solidFill>
                  <a:schemeClr val="tx1"/>
                </a:solidFill>
              </a:rPr>
              <a:t>Variabilita HCV</a:t>
            </a:r>
          </a:p>
        </p:txBody>
      </p:sp>
      <p:sp>
        <p:nvSpPr>
          <p:cNvPr id="50179" name="Rectangle 3"/>
          <p:cNvSpPr>
            <a:spLocks noGrp="1" noChangeArrowheads="1"/>
          </p:cNvSpPr>
          <p:nvPr>
            <p:ph type="body" idx="1"/>
          </p:nvPr>
        </p:nvSpPr>
        <p:spPr>
          <a:xfrm>
            <a:off x="266700" y="1803400"/>
            <a:ext cx="8610600" cy="4800600"/>
          </a:xfrm>
        </p:spPr>
        <p:txBody>
          <a:bodyPr/>
          <a:lstStyle/>
          <a:p>
            <a:r>
              <a:rPr lang="cs-CZ" altLang="cs-CZ" sz="2800" smtClean="0">
                <a:solidFill>
                  <a:schemeClr val="tx1"/>
                </a:solidFill>
              </a:rPr>
              <a:t>hypervariabilita jako strategie úniku před imunitní kontrolou hostitele (obalové proteiny)</a:t>
            </a:r>
          </a:p>
          <a:p>
            <a:r>
              <a:rPr lang="cs-CZ" altLang="cs-CZ" sz="2800" smtClean="0">
                <a:solidFill>
                  <a:schemeClr val="tx1"/>
                </a:solidFill>
              </a:rPr>
              <a:t>poločas virionu 2,7 h v séru, denně 10</a:t>
            </a:r>
            <a:r>
              <a:rPr lang="cs-CZ" altLang="cs-CZ" sz="2800" baseline="30000" smtClean="0">
                <a:solidFill>
                  <a:schemeClr val="tx1"/>
                </a:solidFill>
              </a:rPr>
              <a:t>12</a:t>
            </a:r>
            <a:r>
              <a:rPr lang="cs-CZ" altLang="cs-CZ" sz="2800" smtClean="0">
                <a:solidFill>
                  <a:schemeClr val="tx1"/>
                </a:solidFill>
              </a:rPr>
              <a:t> virionů, rychlá diversita,  kvasidruhy</a:t>
            </a:r>
          </a:p>
          <a:p>
            <a:r>
              <a:rPr lang="cs-CZ" altLang="cs-CZ" sz="2800" smtClean="0">
                <a:solidFill>
                  <a:schemeClr val="tx1"/>
                </a:solidFill>
              </a:rPr>
              <a:t>rozdílná diversita u akutní progradující infekce v. infekce končící úzdravou</a:t>
            </a:r>
          </a:p>
          <a:p>
            <a:r>
              <a:rPr lang="cs-CZ" altLang="cs-CZ" sz="2800" smtClean="0">
                <a:solidFill>
                  <a:schemeClr val="tx1"/>
                </a:solidFill>
              </a:rPr>
              <a:t>rozdílná diversita po terapii u pacientů s přetrvávající virologickou odpovědí na léčbu IFN v. neodpovídačů</a:t>
            </a:r>
          </a:p>
          <a:p>
            <a:r>
              <a:rPr lang="cs-CZ" altLang="cs-CZ" sz="2800" smtClean="0">
                <a:solidFill>
                  <a:schemeClr val="tx1"/>
                </a:solidFill>
              </a:rPr>
              <a:t>typová a subtypová diversita (6 typů, </a:t>
            </a:r>
            <a:r>
              <a:rPr lang="en-US" altLang="cs-CZ" sz="2800" smtClean="0">
                <a:solidFill>
                  <a:schemeClr val="tx1"/>
                </a:solidFill>
              </a:rPr>
              <a:t>&gt;</a:t>
            </a:r>
            <a:r>
              <a:rPr lang="cs-CZ" altLang="cs-CZ" sz="2800" smtClean="0">
                <a:solidFill>
                  <a:schemeClr val="tx1"/>
                </a:solidFill>
              </a:rPr>
              <a:t>12 subtypů)</a:t>
            </a:r>
          </a:p>
          <a:p>
            <a:endParaRPr lang="cs-CZ" altLang="cs-CZ" sz="2800" smtClean="0"/>
          </a:p>
        </p:txBody>
      </p:sp>
    </p:spTree>
    <p:extLst>
      <p:ext uri="{BB962C8B-B14F-4D97-AF65-F5344CB8AC3E}">
        <p14:creationId xmlns:p14="http://schemas.microsoft.com/office/powerpoint/2010/main" val="856179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76200"/>
            <a:ext cx="7772400" cy="1143000"/>
          </a:xfrm>
        </p:spPr>
        <p:txBody>
          <a:bodyPr/>
          <a:lstStyle/>
          <a:p>
            <a:r>
              <a:rPr lang="en-GB" altLang="cs-CZ" sz="3200" smtClean="0"/>
              <a:t>Spe</a:t>
            </a:r>
            <a:r>
              <a:rPr lang="cs-CZ" altLang="cs-CZ" sz="3200" smtClean="0"/>
              <a:t>k</a:t>
            </a:r>
            <a:r>
              <a:rPr lang="en-GB" altLang="cs-CZ" sz="3200" smtClean="0"/>
              <a:t>trum </a:t>
            </a:r>
            <a:r>
              <a:rPr lang="cs-CZ" altLang="cs-CZ" sz="3200" smtClean="0"/>
              <a:t>vývoje infekce HBV </a:t>
            </a:r>
            <a:endParaRPr lang="en-GB" altLang="cs-CZ" sz="3200" smtClean="0"/>
          </a:p>
        </p:txBody>
      </p:sp>
      <p:sp>
        <p:nvSpPr>
          <p:cNvPr id="16387" name="Text Box 3"/>
          <p:cNvSpPr txBox="1">
            <a:spLocks noChangeArrowheads="1"/>
          </p:cNvSpPr>
          <p:nvPr/>
        </p:nvSpPr>
        <p:spPr bwMode="auto">
          <a:xfrm>
            <a:off x="266700" y="2111375"/>
            <a:ext cx="1304925" cy="103505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b="1">
                <a:latin typeface="Arial" pitchFamily="34" charset="0"/>
              </a:rPr>
              <a:t>akutní</a:t>
            </a:r>
            <a:r>
              <a:rPr lang="en-GB" altLang="cs-CZ" b="1">
                <a:latin typeface="Arial" pitchFamily="34" charset="0"/>
              </a:rPr>
              <a:t> infe</a:t>
            </a:r>
            <a:r>
              <a:rPr lang="cs-CZ" altLang="cs-CZ" b="1">
                <a:latin typeface="Arial" pitchFamily="34" charset="0"/>
              </a:rPr>
              <a:t>kce </a:t>
            </a:r>
            <a:r>
              <a:rPr lang="en-GB" altLang="cs-CZ" b="1">
                <a:latin typeface="Arial" pitchFamily="34" charset="0"/>
              </a:rPr>
              <a:t>HBV </a:t>
            </a:r>
          </a:p>
        </p:txBody>
      </p:sp>
      <p:sp>
        <p:nvSpPr>
          <p:cNvPr id="16388" name="Text Box 4"/>
          <p:cNvSpPr txBox="1">
            <a:spLocks noChangeArrowheads="1"/>
          </p:cNvSpPr>
          <p:nvPr/>
        </p:nvSpPr>
        <p:spPr bwMode="auto">
          <a:xfrm>
            <a:off x="4685665" y="2012950"/>
            <a:ext cx="1593850" cy="103505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b="1" dirty="0">
                <a:latin typeface="Arial" pitchFamily="34" charset="0"/>
              </a:rPr>
              <a:t>c</a:t>
            </a:r>
            <a:r>
              <a:rPr lang="en-GB" altLang="cs-CZ" b="1" dirty="0" err="1">
                <a:latin typeface="Arial" pitchFamily="34" charset="0"/>
              </a:rPr>
              <a:t>hronic</a:t>
            </a:r>
            <a:r>
              <a:rPr lang="cs-CZ" altLang="cs-CZ" b="1" dirty="0" err="1">
                <a:latin typeface="Arial" pitchFamily="34" charset="0"/>
              </a:rPr>
              <a:t>ké</a:t>
            </a:r>
            <a:r>
              <a:rPr lang="en-GB" altLang="cs-CZ" b="1" dirty="0">
                <a:latin typeface="Arial" pitchFamily="34" charset="0"/>
              </a:rPr>
              <a:t> </a:t>
            </a:r>
            <a:r>
              <a:rPr lang="cs-CZ" altLang="cs-CZ" b="1" dirty="0">
                <a:latin typeface="Arial" pitchFamily="34" charset="0"/>
              </a:rPr>
              <a:t>infekce </a:t>
            </a:r>
            <a:r>
              <a:rPr lang="en-GB" altLang="cs-CZ" b="1" dirty="0">
                <a:latin typeface="Arial" pitchFamily="34" charset="0"/>
              </a:rPr>
              <a:t>HBV</a:t>
            </a:r>
          </a:p>
        </p:txBody>
      </p:sp>
      <p:sp>
        <p:nvSpPr>
          <p:cNvPr id="16389" name="Text Box 5"/>
          <p:cNvSpPr txBox="1">
            <a:spLocks noChangeArrowheads="1"/>
          </p:cNvSpPr>
          <p:nvPr/>
        </p:nvSpPr>
        <p:spPr bwMode="auto">
          <a:xfrm>
            <a:off x="7239000" y="1944688"/>
            <a:ext cx="1676400" cy="103505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en-GB" altLang="cs-CZ" b="1" dirty="0" err="1">
                <a:latin typeface="Arial" pitchFamily="34" charset="0"/>
              </a:rPr>
              <a:t>progresiv</a:t>
            </a:r>
            <a:r>
              <a:rPr lang="cs-CZ" altLang="cs-CZ" b="1" dirty="0">
                <a:latin typeface="Arial" pitchFamily="34" charset="0"/>
              </a:rPr>
              <a:t>ní</a:t>
            </a:r>
            <a:r>
              <a:rPr lang="en-GB" altLang="cs-CZ" b="1" dirty="0">
                <a:latin typeface="Arial" pitchFamily="34" charset="0"/>
              </a:rPr>
              <a:t> </a:t>
            </a:r>
            <a:r>
              <a:rPr lang="cs-CZ" altLang="cs-CZ" b="1" dirty="0">
                <a:latin typeface="Arial" pitchFamily="34" charset="0"/>
              </a:rPr>
              <a:t>jaterní poškození</a:t>
            </a:r>
            <a:endParaRPr lang="en-GB" altLang="cs-CZ" b="1" dirty="0">
              <a:latin typeface="Arial" pitchFamily="34" charset="0"/>
            </a:endParaRPr>
          </a:p>
        </p:txBody>
      </p:sp>
      <p:sp>
        <p:nvSpPr>
          <p:cNvPr id="16390" name="Text Box 6"/>
          <p:cNvSpPr txBox="1">
            <a:spLocks noChangeArrowheads="1"/>
          </p:cNvSpPr>
          <p:nvPr/>
        </p:nvSpPr>
        <p:spPr bwMode="auto">
          <a:xfrm>
            <a:off x="5370676" y="3708400"/>
            <a:ext cx="1082348" cy="40011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b="1">
                <a:latin typeface="Arial" pitchFamily="34" charset="0"/>
              </a:rPr>
              <a:t>c</a:t>
            </a:r>
            <a:r>
              <a:rPr lang="en-GB" altLang="cs-CZ" b="1">
                <a:latin typeface="Arial" pitchFamily="34" charset="0"/>
              </a:rPr>
              <a:t>irh</a:t>
            </a:r>
            <a:r>
              <a:rPr lang="cs-CZ" altLang="cs-CZ" b="1">
                <a:latin typeface="Arial" pitchFamily="34" charset="0"/>
              </a:rPr>
              <a:t>óza</a:t>
            </a:r>
            <a:endParaRPr lang="en-GB" altLang="cs-CZ" b="1">
              <a:latin typeface="Arial" pitchFamily="34" charset="0"/>
            </a:endParaRPr>
          </a:p>
        </p:txBody>
      </p:sp>
      <p:sp>
        <p:nvSpPr>
          <p:cNvPr id="16391" name="Text Box 7"/>
          <p:cNvSpPr txBox="1">
            <a:spLocks noChangeArrowheads="1"/>
          </p:cNvSpPr>
          <p:nvPr/>
        </p:nvSpPr>
        <p:spPr bwMode="auto">
          <a:xfrm>
            <a:off x="7850407" y="3708400"/>
            <a:ext cx="742511" cy="40011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en-GB" altLang="cs-CZ" b="1" dirty="0">
                <a:latin typeface="Arial" pitchFamily="34" charset="0"/>
              </a:rPr>
              <a:t>HCC</a:t>
            </a:r>
          </a:p>
        </p:txBody>
      </p:sp>
      <p:sp>
        <p:nvSpPr>
          <p:cNvPr id="16392" name="Text Box 8"/>
          <p:cNvSpPr txBox="1">
            <a:spLocks noChangeArrowheads="1"/>
          </p:cNvSpPr>
          <p:nvPr/>
        </p:nvSpPr>
        <p:spPr bwMode="auto">
          <a:xfrm>
            <a:off x="7893330" y="4927600"/>
            <a:ext cx="739305" cy="40011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b="1" dirty="0">
                <a:latin typeface="Arial" pitchFamily="34" charset="0"/>
              </a:rPr>
              <a:t>smrt</a:t>
            </a:r>
            <a:endParaRPr lang="en-GB" altLang="cs-CZ" b="1" dirty="0">
              <a:latin typeface="Arial" pitchFamily="34" charset="0"/>
            </a:endParaRPr>
          </a:p>
        </p:txBody>
      </p:sp>
      <p:sp>
        <p:nvSpPr>
          <p:cNvPr id="16393" name="Text Box 9"/>
          <p:cNvSpPr txBox="1">
            <a:spLocks noChangeArrowheads="1"/>
          </p:cNvSpPr>
          <p:nvPr/>
        </p:nvSpPr>
        <p:spPr bwMode="auto">
          <a:xfrm>
            <a:off x="3962400" y="4724400"/>
            <a:ext cx="2362200" cy="730250"/>
          </a:xfrm>
          <a:prstGeom prst="rect">
            <a:avLst/>
          </a:prstGeom>
          <a:noFill/>
          <a:ln w="28575">
            <a:solidFill>
              <a:schemeClr val="accent6">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b="1">
                <a:latin typeface="Arial" pitchFamily="34" charset="0"/>
              </a:rPr>
              <a:t>dekompenzovaná</a:t>
            </a:r>
            <a:r>
              <a:rPr lang="en-GB" altLang="cs-CZ" b="1">
                <a:latin typeface="Arial" pitchFamily="34" charset="0"/>
              </a:rPr>
              <a:t> cirh</a:t>
            </a:r>
            <a:r>
              <a:rPr lang="cs-CZ" altLang="cs-CZ" b="1">
                <a:latin typeface="Arial" pitchFamily="34" charset="0"/>
              </a:rPr>
              <a:t>óza</a:t>
            </a:r>
            <a:endParaRPr lang="en-GB" altLang="cs-CZ" b="1">
              <a:latin typeface="Arial" pitchFamily="34" charset="0"/>
            </a:endParaRPr>
          </a:p>
        </p:txBody>
      </p:sp>
      <p:sp>
        <p:nvSpPr>
          <p:cNvPr id="16394" name="Text Box 10"/>
          <p:cNvSpPr txBox="1">
            <a:spLocks noChangeArrowheads="1"/>
          </p:cNvSpPr>
          <p:nvPr/>
        </p:nvSpPr>
        <p:spPr bwMode="auto">
          <a:xfrm>
            <a:off x="838200" y="4267200"/>
            <a:ext cx="1689100" cy="1035050"/>
          </a:xfrm>
          <a:prstGeom prst="rect">
            <a:avLst/>
          </a:prstGeom>
          <a:noFill/>
          <a:ln w="285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b="1">
                <a:latin typeface="Arial" pitchFamily="34" charset="0"/>
              </a:rPr>
              <a:t>f</a:t>
            </a:r>
            <a:r>
              <a:rPr lang="en-GB" altLang="cs-CZ" b="1">
                <a:latin typeface="Arial" pitchFamily="34" charset="0"/>
              </a:rPr>
              <a:t>ulminant</a:t>
            </a:r>
            <a:r>
              <a:rPr lang="cs-CZ" altLang="cs-CZ" b="1">
                <a:latin typeface="Arial" pitchFamily="34" charset="0"/>
              </a:rPr>
              <a:t>ní</a:t>
            </a:r>
            <a:r>
              <a:rPr lang="en-GB" altLang="cs-CZ" b="1">
                <a:latin typeface="Arial" pitchFamily="34" charset="0"/>
              </a:rPr>
              <a:t> </a:t>
            </a:r>
            <a:r>
              <a:rPr lang="cs-CZ" altLang="cs-CZ" b="1">
                <a:latin typeface="Arial" pitchFamily="34" charset="0"/>
              </a:rPr>
              <a:t>jaterní selhání</a:t>
            </a:r>
            <a:endParaRPr lang="en-GB" altLang="cs-CZ" b="1">
              <a:latin typeface="Arial" pitchFamily="34" charset="0"/>
            </a:endParaRPr>
          </a:p>
        </p:txBody>
      </p:sp>
      <p:sp>
        <p:nvSpPr>
          <p:cNvPr id="16395" name="Line 11"/>
          <p:cNvSpPr>
            <a:spLocks noChangeShapeType="1"/>
          </p:cNvSpPr>
          <p:nvPr/>
        </p:nvSpPr>
        <p:spPr bwMode="auto">
          <a:xfrm>
            <a:off x="1981200" y="2438400"/>
            <a:ext cx="2133600" cy="1588"/>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396" name="Line 12"/>
          <p:cNvSpPr>
            <a:spLocks noChangeShapeType="1"/>
          </p:cNvSpPr>
          <p:nvPr/>
        </p:nvSpPr>
        <p:spPr bwMode="auto">
          <a:xfrm>
            <a:off x="1143000" y="3276600"/>
            <a:ext cx="381000" cy="9144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397" name="Line 13"/>
          <p:cNvSpPr>
            <a:spLocks noChangeShapeType="1"/>
          </p:cNvSpPr>
          <p:nvPr/>
        </p:nvSpPr>
        <p:spPr bwMode="auto">
          <a:xfrm>
            <a:off x="6324600" y="2492375"/>
            <a:ext cx="762000" cy="1588"/>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398" name="Line 14"/>
          <p:cNvSpPr>
            <a:spLocks noChangeShapeType="1"/>
          </p:cNvSpPr>
          <p:nvPr/>
        </p:nvSpPr>
        <p:spPr bwMode="auto">
          <a:xfrm>
            <a:off x="6781800" y="3962400"/>
            <a:ext cx="762000" cy="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399" name="Line 15"/>
          <p:cNvSpPr>
            <a:spLocks noChangeShapeType="1"/>
          </p:cNvSpPr>
          <p:nvPr/>
        </p:nvSpPr>
        <p:spPr bwMode="auto">
          <a:xfrm>
            <a:off x="6553200" y="5105400"/>
            <a:ext cx="762000" cy="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400" name="Line 16"/>
          <p:cNvSpPr>
            <a:spLocks noChangeShapeType="1"/>
          </p:cNvSpPr>
          <p:nvPr/>
        </p:nvSpPr>
        <p:spPr bwMode="auto">
          <a:xfrm>
            <a:off x="1981200" y="2949575"/>
            <a:ext cx="2133600" cy="1588"/>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401" name="Line 17"/>
          <p:cNvSpPr>
            <a:spLocks noChangeShapeType="1"/>
          </p:cNvSpPr>
          <p:nvPr/>
        </p:nvSpPr>
        <p:spPr bwMode="auto">
          <a:xfrm flipH="1">
            <a:off x="6019800" y="3048000"/>
            <a:ext cx="1676400" cy="5334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402" name="Line 18"/>
          <p:cNvSpPr>
            <a:spLocks noChangeShapeType="1"/>
          </p:cNvSpPr>
          <p:nvPr/>
        </p:nvSpPr>
        <p:spPr bwMode="auto">
          <a:xfrm>
            <a:off x="8229600" y="3048000"/>
            <a:ext cx="0" cy="6096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403" name="Line 19"/>
          <p:cNvSpPr>
            <a:spLocks noChangeShapeType="1"/>
          </p:cNvSpPr>
          <p:nvPr/>
        </p:nvSpPr>
        <p:spPr bwMode="auto">
          <a:xfrm flipH="1">
            <a:off x="5334000" y="4191000"/>
            <a:ext cx="533400" cy="457200"/>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404" name="Line 20"/>
          <p:cNvSpPr>
            <a:spLocks noChangeShapeType="1"/>
          </p:cNvSpPr>
          <p:nvPr/>
        </p:nvSpPr>
        <p:spPr bwMode="auto">
          <a:xfrm>
            <a:off x="8229600" y="4343400"/>
            <a:ext cx="1588" cy="511175"/>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6405" name="Text Box 21"/>
          <p:cNvSpPr txBox="1">
            <a:spLocks noChangeArrowheads="1"/>
          </p:cNvSpPr>
          <p:nvPr/>
        </p:nvSpPr>
        <p:spPr bwMode="auto">
          <a:xfrm>
            <a:off x="6210300" y="2057400"/>
            <a:ext cx="1022350" cy="3667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en-GB" altLang="cs-CZ" sz="1800" dirty="0">
                <a:latin typeface="Arial" pitchFamily="34" charset="0"/>
              </a:rPr>
              <a:t>15–40%</a:t>
            </a:r>
          </a:p>
        </p:txBody>
      </p:sp>
      <p:sp>
        <p:nvSpPr>
          <p:cNvPr id="16406" name="Text Box 22"/>
          <p:cNvSpPr txBox="1">
            <a:spLocks noChangeArrowheads="1"/>
          </p:cNvSpPr>
          <p:nvPr/>
        </p:nvSpPr>
        <p:spPr bwMode="auto">
          <a:xfrm>
            <a:off x="628650" y="3519488"/>
            <a:ext cx="514350" cy="3667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en-GB" altLang="cs-CZ" sz="1800" dirty="0">
                <a:latin typeface="Arial" pitchFamily="34" charset="0"/>
              </a:rPr>
              <a:t>2%</a:t>
            </a:r>
          </a:p>
        </p:txBody>
      </p:sp>
      <p:sp>
        <p:nvSpPr>
          <p:cNvPr id="16407" name="Text Box 23"/>
          <p:cNvSpPr txBox="1">
            <a:spLocks noChangeArrowheads="1"/>
          </p:cNvSpPr>
          <p:nvPr/>
        </p:nvSpPr>
        <p:spPr bwMode="auto">
          <a:xfrm>
            <a:off x="1571625" y="1981200"/>
            <a:ext cx="3117850" cy="3667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en-GB" altLang="cs-CZ" sz="1800">
                <a:latin typeface="Arial" pitchFamily="34" charset="0"/>
              </a:rPr>
              <a:t>90–95% neonat</a:t>
            </a:r>
            <a:r>
              <a:rPr lang="cs-CZ" altLang="cs-CZ" sz="1800">
                <a:latin typeface="Arial" pitchFamily="34" charset="0"/>
              </a:rPr>
              <a:t>álních</a:t>
            </a:r>
            <a:r>
              <a:rPr lang="en-GB" altLang="cs-CZ" sz="1800">
                <a:latin typeface="Arial" pitchFamily="34" charset="0"/>
              </a:rPr>
              <a:t> infe</a:t>
            </a:r>
            <a:r>
              <a:rPr lang="cs-CZ" altLang="cs-CZ" sz="1800">
                <a:latin typeface="Arial" pitchFamily="34" charset="0"/>
              </a:rPr>
              <a:t>kcí</a:t>
            </a:r>
            <a:endParaRPr lang="en-GB" altLang="cs-CZ" sz="1800">
              <a:latin typeface="Arial" pitchFamily="34" charset="0"/>
            </a:endParaRPr>
          </a:p>
        </p:txBody>
      </p:sp>
      <p:sp>
        <p:nvSpPr>
          <p:cNvPr id="16408" name="Text Box 24"/>
          <p:cNvSpPr txBox="1">
            <a:spLocks noChangeArrowheads="1"/>
          </p:cNvSpPr>
          <p:nvPr/>
        </p:nvSpPr>
        <p:spPr bwMode="auto">
          <a:xfrm>
            <a:off x="1638300" y="2514600"/>
            <a:ext cx="2393950" cy="3667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en-GB" altLang="cs-CZ" sz="1800" dirty="0">
                <a:latin typeface="Arial" pitchFamily="34" charset="0"/>
              </a:rPr>
              <a:t>50% </a:t>
            </a:r>
            <a:r>
              <a:rPr lang="cs-CZ" altLang="cs-CZ" sz="1800" dirty="0">
                <a:latin typeface="Arial" pitchFamily="34" charset="0"/>
              </a:rPr>
              <a:t>dětských  infekcí</a:t>
            </a:r>
            <a:endParaRPr lang="en-GB" altLang="cs-CZ" sz="1800" dirty="0">
              <a:latin typeface="Arial" pitchFamily="34" charset="0"/>
            </a:endParaRPr>
          </a:p>
        </p:txBody>
      </p:sp>
      <p:sp>
        <p:nvSpPr>
          <p:cNvPr id="16409" name="Text Box 25"/>
          <p:cNvSpPr txBox="1">
            <a:spLocks noChangeArrowheads="1"/>
          </p:cNvSpPr>
          <p:nvPr/>
        </p:nvSpPr>
        <p:spPr bwMode="auto">
          <a:xfrm>
            <a:off x="1638300" y="3048000"/>
            <a:ext cx="2711450" cy="3667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en-GB" altLang="cs-CZ" sz="1800" dirty="0">
                <a:latin typeface="Arial" pitchFamily="34" charset="0"/>
              </a:rPr>
              <a:t>5–10% </a:t>
            </a:r>
            <a:r>
              <a:rPr lang="cs-CZ" altLang="cs-CZ" sz="1800" dirty="0">
                <a:latin typeface="Arial" pitchFamily="34" charset="0"/>
              </a:rPr>
              <a:t>infekcí dospělých</a:t>
            </a:r>
            <a:endParaRPr lang="en-GB" altLang="cs-CZ" sz="1800" dirty="0">
              <a:latin typeface="Arial" pitchFamily="34" charset="0"/>
            </a:endParaRPr>
          </a:p>
        </p:txBody>
      </p:sp>
      <p:sp>
        <p:nvSpPr>
          <p:cNvPr id="16410" name="Text Box 26"/>
          <p:cNvSpPr txBox="1">
            <a:spLocks noChangeArrowheads="1"/>
          </p:cNvSpPr>
          <p:nvPr/>
        </p:nvSpPr>
        <p:spPr bwMode="auto">
          <a:xfrm>
            <a:off x="174625" y="1400175"/>
            <a:ext cx="1479550" cy="466725"/>
          </a:xfrm>
          <a:prstGeom prst="rect">
            <a:avLst/>
          </a:prstGeom>
          <a:solidFill>
            <a:srgbClr val="FFFF00"/>
          </a:solidFill>
          <a:ln w="9525">
            <a:solidFill>
              <a:srgbClr val="FF0000"/>
            </a:solidFill>
            <a:miter lim="800000"/>
            <a:headEnd/>
            <a:tailEnd/>
          </a:ln>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cs-CZ" altLang="cs-CZ" sz="2400" b="1">
                <a:solidFill>
                  <a:srgbClr val="FF3300"/>
                </a:solidFill>
              </a:rPr>
              <a:t>vakcinace</a:t>
            </a:r>
          </a:p>
        </p:txBody>
      </p:sp>
      <p:sp>
        <p:nvSpPr>
          <p:cNvPr id="16411" name="Text Box 27"/>
          <p:cNvSpPr txBox="1">
            <a:spLocks noChangeArrowheads="1"/>
          </p:cNvSpPr>
          <p:nvPr/>
        </p:nvSpPr>
        <p:spPr bwMode="auto">
          <a:xfrm>
            <a:off x="4899025" y="1418272"/>
            <a:ext cx="869950" cy="466725"/>
          </a:xfrm>
          <a:prstGeom prst="rect">
            <a:avLst/>
          </a:prstGeom>
          <a:solidFill>
            <a:srgbClr val="FFFF00"/>
          </a:solidFill>
          <a:ln w="9525">
            <a:solidFill>
              <a:schemeClr val="accent2"/>
            </a:solidFill>
            <a:miter lim="800000"/>
            <a:headEnd/>
            <a:tailEnd/>
          </a:ln>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cs-CZ" altLang="cs-CZ" sz="2400" b="1" dirty="0">
                <a:solidFill>
                  <a:srgbClr val="FF0000"/>
                </a:solidFill>
              </a:rPr>
              <a:t>léčba</a:t>
            </a:r>
          </a:p>
        </p:txBody>
      </p:sp>
      <p:sp>
        <p:nvSpPr>
          <p:cNvPr id="16412" name="Text Box 28"/>
          <p:cNvSpPr txBox="1">
            <a:spLocks noChangeArrowheads="1"/>
          </p:cNvSpPr>
          <p:nvPr/>
        </p:nvSpPr>
        <p:spPr bwMode="auto">
          <a:xfrm>
            <a:off x="6019800" y="4241800"/>
            <a:ext cx="1673225" cy="406400"/>
          </a:xfrm>
          <a:prstGeom prst="rect">
            <a:avLst/>
          </a:prstGeom>
          <a:solidFill>
            <a:srgbClr val="FFFF00"/>
          </a:solidFill>
          <a:ln w="9525">
            <a:solidFill>
              <a:srgbClr val="FF0000"/>
            </a:solidFill>
            <a:miter lim="800000"/>
            <a:headEnd/>
            <a:tailEnd/>
          </a:ln>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cs-CZ" altLang="cs-CZ" b="1" dirty="0">
                <a:solidFill>
                  <a:srgbClr val="FF0000"/>
                </a:solidFill>
              </a:rPr>
              <a:t>transplantace</a:t>
            </a:r>
          </a:p>
        </p:txBody>
      </p:sp>
    </p:spTree>
    <p:extLst>
      <p:ext uri="{BB962C8B-B14F-4D97-AF65-F5344CB8AC3E}">
        <p14:creationId xmlns:p14="http://schemas.microsoft.com/office/powerpoint/2010/main" val="3459268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66" t="16593" r="42701" b="21759"/>
          <a:stretch/>
        </p:blipFill>
        <p:spPr bwMode="auto">
          <a:xfrm>
            <a:off x="29163" y="193200"/>
            <a:ext cx="8844969" cy="6220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ovéPole 3"/>
          <p:cNvSpPr txBox="1"/>
          <p:nvPr/>
        </p:nvSpPr>
        <p:spPr>
          <a:xfrm>
            <a:off x="1986216" y="6152587"/>
            <a:ext cx="7128792" cy="923330"/>
          </a:xfrm>
          <a:prstGeom prst="rect">
            <a:avLst/>
          </a:prstGeom>
          <a:noFill/>
        </p:spPr>
        <p:txBody>
          <a:bodyPr wrap="square" rtlCol="0">
            <a:spAutoFit/>
          </a:bodyPr>
          <a:lstStyle/>
          <a:p>
            <a:r>
              <a:rPr lang="cs-CZ" b="1" dirty="0"/>
              <a:t>Hepatitis C Virus </a:t>
            </a:r>
            <a:r>
              <a:rPr lang="cs-CZ" b="1" dirty="0" err="1"/>
              <a:t>Therapy</a:t>
            </a:r>
            <a:r>
              <a:rPr lang="cs-CZ" b="1" dirty="0"/>
              <a:t> Update </a:t>
            </a:r>
            <a:r>
              <a:rPr lang="cs-CZ" b="1" dirty="0" smtClean="0"/>
              <a:t>2013  </a:t>
            </a:r>
            <a:r>
              <a:rPr lang="cs-CZ" dirty="0" smtClean="0"/>
              <a:t>Lisa </a:t>
            </a:r>
            <a:r>
              <a:rPr lang="cs-CZ" dirty="0"/>
              <a:t>C. </a:t>
            </a:r>
            <a:r>
              <a:rPr lang="cs-CZ" dirty="0" err="1"/>
              <a:t>Casey</a:t>
            </a:r>
            <a:r>
              <a:rPr lang="cs-CZ" dirty="0"/>
              <a:t>, William M. </a:t>
            </a:r>
            <a:r>
              <a:rPr lang="cs-CZ" dirty="0" err="1"/>
              <a:t>Lee</a:t>
            </a:r>
            <a:endParaRPr lang="cs-CZ" dirty="0"/>
          </a:p>
          <a:p>
            <a:r>
              <a:rPr lang="cs-CZ" dirty="0" err="1" smtClean="0"/>
              <a:t>Curr</a:t>
            </a:r>
            <a:r>
              <a:rPr lang="cs-CZ" dirty="0" smtClean="0"/>
              <a:t> </a:t>
            </a:r>
            <a:r>
              <a:rPr lang="cs-CZ" dirty="0" err="1"/>
              <a:t>Opin</a:t>
            </a:r>
            <a:r>
              <a:rPr lang="cs-CZ" dirty="0"/>
              <a:t> </a:t>
            </a:r>
            <a:r>
              <a:rPr lang="cs-CZ" dirty="0" err="1"/>
              <a:t>Gastroenterol</a:t>
            </a:r>
            <a:r>
              <a:rPr lang="cs-CZ" dirty="0"/>
              <a:t>. 2013;29(3):243-249.</a:t>
            </a:r>
          </a:p>
          <a:p>
            <a:endParaRPr lang="cs-CZ" dirty="0"/>
          </a:p>
        </p:txBody>
      </p:sp>
    </p:spTree>
    <p:extLst>
      <p:ext uri="{BB962C8B-B14F-4D97-AF65-F5344CB8AC3E}">
        <p14:creationId xmlns:p14="http://schemas.microsoft.com/office/powerpoint/2010/main" val="18654676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hape"/>
          <p:cNvGraphicFramePr>
            <a:graphicFrameLocks noGrp="1"/>
          </p:cNvGraphicFramePr>
          <p:nvPr/>
        </p:nvGraphicFramePr>
        <p:xfrm>
          <a:off x="-3557095" y="24086"/>
          <a:ext cx="16258190" cy="68098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15481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 1"/>
          <p:cNvGraphicFramePr>
            <a:graphicFrameLocks/>
          </p:cNvGraphicFramePr>
          <p:nvPr/>
        </p:nvGraphicFramePr>
        <p:xfrm>
          <a:off x="467544" y="25177"/>
          <a:ext cx="8568952" cy="5904656"/>
        </p:xfrm>
        <a:graphic>
          <a:graphicData uri="http://schemas.openxmlformats.org/drawingml/2006/chart">
            <c:chart xmlns:c="http://schemas.openxmlformats.org/drawingml/2006/chart" xmlns:r="http://schemas.openxmlformats.org/officeDocument/2006/relationships" r:id="rId2"/>
          </a:graphicData>
        </a:graphic>
      </p:graphicFrame>
      <p:sp>
        <p:nvSpPr>
          <p:cNvPr id="4" name="Obdélník 3"/>
          <p:cNvSpPr/>
          <p:nvPr/>
        </p:nvSpPr>
        <p:spPr>
          <a:xfrm>
            <a:off x="395288" y="6321425"/>
            <a:ext cx="1873250" cy="503238"/>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defRPr/>
            </a:pPr>
            <a:r>
              <a:rPr lang="cs-CZ" sz="2000" b="1" i="1" dirty="0" smtClean="0">
                <a:solidFill>
                  <a:srgbClr val="002060"/>
                </a:solidFill>
                <a:latin typeface="Arial Black" panose="020B0A04020102020204" pitchFamily="34" charset="0"/>
              </a:rPr>
              <a:t>NRL-VH</a:t>
            </a:r>
            <a:endParaRPr lang="cs-CZ" sz="2000" b="1" i="1" dirty="0">
              <a:solidFill>
                <a:srgbClr val="002060"/>
              </a:solidFill>
              <a:latin typeface="Arial Black" panose="020B0A04020102020204" pitchFamily="34" charset="0"/>
            </a:endParaRPr>
          </a:p>
        </p:txBody>
      </p:sp>
      <p:sp>
        <p:nvSpPr>
          <p:cNvPr id="4100" name="TextovéPole 5"/>
          <p:cNvSpPr txBox="1">
            <a:spLocks noChangeArrowheads="1"/>
          </p:cNvSpPr>
          <p:nvPr/>
        </p:nvSpPr>
        <p:spPr bwMode="auto">
          <a:xfrm>
            <a:off x="1692275" y="1412875"/>
            <a:ext cx="30432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altLang="cs-CZ" i="1"/>
              <a:t>Zahájení vakcinace </a:t>
            </a:r>
          </a:p>
          <a:p>
            <a:pPr eaLnBrk="1" hangingPunct="1"/>
            <a:r>
              <a:rPr lang="cs-CZ" altLang="cs-CZ" i="1"/>
              <a:t>vybraných rizikových skupin</a:t>
            </a:r>
          </a:p>
          <a:p>
            <a:pPr eaLnBrk="1" hangingPunct="1"/>
            <a:endParaRPr lang="cs-CZ" altLang="cs-CZ"/>
          </a:p>
        </p:txBody>
      </p:sp>
      <p:sp>
        <p:nvSpPr>
          <p:cNvPr id="4101" name="TextovéPole 6"/>
          <p:cNvSpPr txBox="1">
            <a:spLocks noChangeArrowheads="1"/>
          </p:cNvSpPr>
          <p:nvPr/>
        </p:nvSpPr>
        <p:spPr bwMode="auto">
          <a:xfrm>
            <a:off x="4572000" y="3068638"/>
            <a:ext cx="39671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altLang="cs-CZ" i="1">
                <a:cs typeface="Arial" charset="0"/>
              </a:rPr>
              <a:t>Zahájení pravidelného očkování dětí </a:t>
            </a:r>
          </a:p>
          <a:p>
            <a:pPr eaLnBrk="1" hangingPunct="1"/>
            <a:r>
              <a:rPr lang="cs-CZ" altLang="cs-CZ" i="1">
                <a:cs typeface="Arial" charset="0"/>
              </a:rPr>
              <a:t> 1 a 12-letých</a:t>
            </a:r>
          </a:p>
          <a:p>
            <a:pPr eaLnBrk="1" hangingPunct="1"/>
            <a:endParaRPr lang="cs-CZ" altLang="cs-CZ"/>
          </a:p>
        </p:txBody>
      </p:sp>
    </p:spTree>
    <p:extLst>
      <p:ext uri="{BB962C8B-B14F-4D97-AF65-F5344CB8AC3E}">
        <p14:creationId xmlns:p14="http://schemas.microsoft.com/office/powerpoint/2010/main" val="1312584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hape"/>
          <p:cNvGraphicFramePr>
            <a:graphicFrameLocks noGrp="1"/>
          </p:cNvGraphicFramePr>
          <p:nvPr/>
        </p:nvGraphicFramePr>
        <p:xfrm>
          <a:off x="-3557095" y="24086"/>
          <a:ext cx="16258190" cy="6809828"/>
        </p:xfrm>
        <a:graphic>
          <a:graphicData uri="http://schemas.openxmlformats.org/drawingml/2006/chart">
            <c:chart xmlns:c="http://schemas.openxmlformats.org/drawingml/2006/chart" xmlns:r="http://schemas.openxmlformats.org/officeDocument/2006/relationships" r:id="rId2"/>
          </a:graphicData>
        </a:graphic>
      </p:graphicFrame>
      <p:sp>
        <p:nvSpPr>
          <p:cNvPr id="5123" name="Nadpis 4"/>
          <p:cNvSpPr>
            <a:spLocks noGrp="1"/>
          </p:cNvSpPr>
          <p:nvPr>
            <p:ph type="title"/>
          </p:nvPr>
        </p:nvSpPr>
        <p:spPr/>
        <p:txBody>
          <a:bodyPr/>
          <a:lstStyle/>
          <a:p>
            <a:r>
              <a:rPr lang="cs-CZ" altLang="cs-CZ" sz="2000" smtClean="0"/>
              <a:t>Akutní hepatitida B (B16), Česká republika,  vybraná období a roky, 
podle věku na 100 000 obyvatel</a:t>
            </a:r>
            <a:br>
              <a:rPr lang="cs-CZ" altLang="cs-CZ" sz="2000" smtClean="0"/>
            </a:br>
            <a:endParaRPr lang="cs-CZ" altLang="cs-CZ" sz="2000" smtClean="0"/>
          </a:p>
        </p:txBody>
      </p:sp>
      <p:sp>
        <p:nvSpPr>
          <p:cNvPr id="6" name="Obdélník 5"/>
          <p:cNvSpPr/>
          <p:nvPr/>
        </p:nvSpPr>
        <p:spPr>
          <a:xfrm>
            <a:off x="296863" y="6369050"/>
            <a:ext cx="1871662" cy="504825"/>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s-CZ" sz="2000" b="1" i="1" dirty="0">
                <a:solidFill>
                  <a:srgbClr val="002060"/>
                </a:solidFill>
                <a:latin typeface="Arial Black" panose="020B0A04020102020204" pitchFamily="34" charset="0"/>
              </a:rPr>
              <a:t>NRL-VH</a:t>
            </a:r>
          </a:p>
        </p:txBody>
      </p:sp>
    </p:spTree>
    <p:extLst>
      <p:ext uri="{BB962C8B-B14F-4D97-AF65-F5344CB8AC3E}">
        <p14:creationId xmlns:p14="http://schemas.microsoft.com/office/powerpoint/2010/main" val="981956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dpis 1"/>
          <p:cNvSpPr>
            <a:spLocks noGrp="1"/>
          </p:cNvSpPr>
          <p:nvPr>
            <p:ph type="title"/>
          </p:nvPr>
        </p:nvSpPr>
        <p:spPr>
          <a:xfrm>
            <a:off x="468313" y="115888"/>
            <a:ext cx="8229600" cy="995362"/>
          </a:xfrm>
        </p:spPr>
        <p:txBody>
          <a:bodyPr/>
          <a:lstStyle/>
          <a:p>
            <a:r>
              <a:rPr lang="cs-CZ" altLang="cs-CZ" sz="2400" b="1" smtClean="0"/>
              <a:t>Akutní virová hepatitida B, ČR</a:t>
            </a:r>
            <a:br>
              <a:rPr lang="cs-CZ" altLang="cs-CZ" sz="2400" b="1" smtClean="0"/>
            </a:br>
            <a:r>
              <a:rPr lang="cs-CZ" altLang="cs-CZ" sz="2400" b="1" smtClean="0"/>
              <a:t>počet případů celkem, počet IDU, podíl IDU v %</a:t>
            </a:r>
          </a:p>
        </p:txBody>
      </p:sp>
      <p:graphicFrame>
        <p:nvGraphicFramePr>
          <p:cNvPr id="3" name="Graf 2"/>
          <p:cNvGraphicFramePr>
            <a:graphicFrameLocks/>
          </p:cNvGraphicFramePr>
          <p:nvPr/>
        </p:nvGraphicFramePr>
        <p:xfrm>
          <a:off x="395536" y="1052736"/>
          <a:ext cx="8424936" cy="518457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ovéPole 3"/>
          <p:cNvSpPr txBox="1">
            <a:spLocks noChangeArrowheads="1"/>
          </p:cNvSpPr>
          <p:nvPr/>
        </p:nvSpPr>
        <p:spPr bwMode="auto">
          <a:xfrm>
            <a:off x="31750" y="6394450"/>
            <a:ext cx="2122488" cy="400050"/>
          </a:xfrm>
          <a:prstGeom prst="rect">
            <a:avLst/>
          </a:prstGeom>
          <a:solidFill>
            <a:schemeClr val="accent3">
              <a:lumMod val="95000"/>
            </a:schemeClr>
          </a:solidFill>
          <a:ln>
            <a:noFill/>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r>
              <a:rPr lang="cs-CZ" altLang="cs-CZ" sz="2000" i="1" dirty="0" smtClean="0">
                <a:solidFill>
                  <a:srgbClr val="002060"/>
                </a:solidFill>
                <a:latin typeface="Arial Black" pitchFamily="34" charset="0"/>
                <a:cs typeface="Aharoni" pitchFamily="2" charset="-79"/>
              </a:rPr>
              <a:t>NRL  VH</a:t>
            </a:r>
          </a:p>
        </p:txBody>
      </p:sp>
    </p:spTree>
    <p:extLst>
      <p:ext uri="{BB962C8B-B14F-4D97-AF65-F5344CB8AC3E}">
        <p14:creationId xmlns:p14="http://schemas.microsoft.com/office/powerpoint/2010/main" val="703773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711200" y="6248400"/>
            <a:ext cx="1897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cs-CZ" altLang="cs-CZ"/>
          </a:p>
        </p:txBody>
      </p:sp>
      <p:sp>
        <p:nvSpPr>
          <p:cNvPr id="17411" name="Rectangle 3"/>
          <p:cNvSpPr>
            <a:spLocks noChangeArrowheads="1"/>
          </p:cNvSpPr>
          <p:nvPr/>
        </p:nvSpPr>
        <p:spPr bwMode="auto">
          <a:xfrm>
            <a:off x="3149600" y="6248400"/>
            <a:ext cx="284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cs-CZ" altLang="cs-CZ"/>
          </a:p>
        </p:txBody>
      </p:sp>
      <p:sp>
        <p:nvSpPr>
          <p:cNvPr id="17412" name="Rectangle 4"/>
          <p:cNvSpPr>
            <a:spLocks noChangeArrowheads="1"/>
          </p:cNvSpPr>
          <p:nvPr/>
        </p:nvSpPr>
        <p:spPr bwMode="auto">
          <a:xfrm>
            <a:off x="69850" y="0"/>
            <a:ext cx="9013825" cy="1558925"/>
          </a:xfrm>
          <a:prstGeom prst="rect">
            <a:avLst/>
          </a:prstGeom>
          <a:noFill/>
          <a:ln>
            <a:noFill/>
          </a:ln>
          <a:effectLst>
            <a:outerShdw dist="35921" dir="2700000" algn="ctr" rotWithShape="0">
              <a:schemeClr val="tx1">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lgn="ctr"/>
            <a:r>
              <a:rPr lang="cs-CZ" altLang="cs-CZ" sz="3200" b="1" dirty="0" err="1">
                <a:solidFill>
                  <a:srgbClr val="FAFD00"/>
                </a:solidFill>
                <a:latin typeface="ZapfHumnst Dm BT"/>
              </a:rPr>
              <a:t>Geographic</a:t>
            </a:r>
            <a:r>
              <a:rPr lang="cs-CZ" altLang="cs-CZ" sz="3200" b="1" dirty="0">
                <a:solidFill>
                  <a:srgbClr val="FAFD00"/>
                </a:solidFill>
                <a:latin typeface="ZapfHumnst Dm BT"/>
              </a:rPr>
              <a:t> </a:t>
            </a:r>
            <a:r>
              <a:rPr lang="cs-CZ" altLang="cs-CZ" sz="3200" b="1" dirty="0" err="1">
                <a:solidFill>
                  <a:srgbClr val="FAFD00"/>
                </a:solidFill>
                <a:latin typeface="ZapfHumnst Dm BT"/>
              </a:rPr>
              <a:t>Distribution</a:t>
            </a:r>
            <a:r>
              <a:rPr lang="cs-CZ" altLang="cs-CZ" sz="3200" b="1" dirty="0">
                <a:solidFill>
                  <a:srgbClr val="FAFD00"/>
                </a:solidFill>
                <a:latin typeface="ZapfHumnst Dm BT"/>
              </a:rPr>
              <a:t> </a:t>
            </a:r>
            <a:r>
              <a:rPr lang="cs-CZ" altLang="cs-CZ" sz="3200" b="1" dirty="0" err="1">
                <a:solidFill>
                  <a:srgbClr val="FAFD00"/>
                </a:solidFill>
                <a:latin typeface="ZapfHumnst Dm BT"/>
              </a:rPr>
              <a:t>of</a:t>
            </a:r>
            <a:r>
              <a:rPr lang="cs-CZ" altLang="cs-CZ" sz="3200" b="1" dirty="0">
                <a:solidFill>
                  <a:srgbClr val="FAFD00"/>
                </a:solidFill>
                <a:latin typeface="ZapfHumnst Dm BT"/>
              </a:rPr>
              <a:t> </a:t>
            </a:r>
            <a:r>
              <a:rPr lang="cs-CZ" altLang="cs-CZ" sz="3200" b="1" dirty="0" err="1">
                <a:solidFill>
                  <a:srgbClr val="FAFD00"/>
                </a:solidFill>
                <a:latin typeface="ZapfHumnst Dm BT"/>
              </a:rPr>
              <a:t>Chronic</a:t>
            </a:r>
            <a:r>
              <a:rPr lang="cs-CZ" altLang="cs-CZ" sz="3200" b="1" dirty="0">
                <a:solidFill>
                  <a:srgbClr val="FAFD00"/>
                </a:solidFill>
                <a:latin typeface="ZapfHumnst Dm BT"/>
              </a:rPr>
              <a:t> HBV </a:t>
            </a:r>
            <a:r>
              <a:rPr lang="cs-CZ" altLang="cs-CZ" sz="3200" b="1" dirty="0" err="1">
                <a:solidFill>
                  <a:srgbClr val="FAFD00"/>
                </a:solidFill>
                <a:latin typeface="ZapfHumnst Dm BT"/>
              </a:rPr>
              <a:t>Infection</a:t>
            </a:r>
            <a:endParaRPr lang="cs-CZ" altLang="cs-CZ" sz="3200" b="1" dirty="0">
              <a:solidFill>
                <a:srgbClr val="FAFD00"/>
              </a:solidFill>
              <a:latin typeface="ZapfHumnst Dm BT CE" charset="-18"/>
            </a:endParaRPr>
          </a:p>
        </p:txBody>
      </p:sp>
      <p:sp>
        <p:nvSpPr>
          <p:cNvPr id="17413" name="Line 5"/>
          <p:cNvSpPr>
            <a:spLocks noChangeShapeType="1"/>
          </p:cNvSpPr>
          <p:nvPr/>
        </p:nvSpPr>
        <p:spPr bwMode="auto">
          <a:xfrm>
            <a:off x="3844925" y="5356225"/>
            <a:ext cx="180022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7414" name="Rectangle 6"/>
          <p:cNvSpPr>
            <a:spLocks noChangeArrowheads="1"/>
          </p:cNvSpPr>
          <p:nvPr/>
        </p:nvSpPr>
        <p:spPr bwMode="auto">
          <a:xfrm>
            <a:off x="3770313" y="5095875"/>
            <a:ext cx="176688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cs-CZ" altLang="cs-CZ" sz="1600" b="1">
                <a:solidFill>
                  <a:srgbClr val="FAFD00"/>
                </a:solidFill>
                <a:latin typeface="Arial" pitchFamily="34" charset="0"/>
              </a:rPr>
              <a:t>HBsAg Prevalence</a:t>
            </a:r>
            <a:endParaRPr lang="cs-CZ" altLang="cs-CZ" sz="1600" b="1">
              <a:solidFill>
                <a:srgbClr val="FAFD00"/>
              </a:solidFill>
              <a:latin typeface="Arial CE" charset="-18"/>
            </a:endParaRPr>
          </a:p>
        </p:txBody>
      </p:sp>
      <p:sp>
        <p:nvSpPr>
          <p:cNvPr id="17415" name="Rectangle 7"/>
          <p:cNvSpPr>
            <a:spLocks noChangeArrowheads="1"/>
          </p:cNvSpPr>
          <p:nvPr/>
        </p:nvSpPr>
        <p:spPr bwMode="auto">
          <a:xfrm>
            <a:off x="4194175" y="5448300"/>
            <a:ext cx="1009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cs-CZ" altLang="cs-CZ" sz="1400">
                <a:solidFill>
                  <a:srgbClr val="FFFFFF"/>
                </a:solidFill>
                <a:latin typeface="Symbol" pitchFamily="18" charset="2"/>
              </a:rPr>
              <a:t>³</a:t>
            </a:r>
            <a:r>
              <a:rPr lang="cs-CZ" altLang="cs-CZ" sz="1400" b="1">
                <a:solidFill>
                  <a:srgbClr val="FFFFFF"/>
                </a:solidFill>
                <a:latin typeface="Arial" pitchFamily="34" charset="0"/>
              </a:rPr>
              <a:t>8% - High </a:t>
            </a:r>
            <a:endParaRPr lang="cs-CZ" altLang="cs-CZ" sz="1400" b="1">
              <a:solidFill>
                <a:srgbClr val="FFFFFF"/>
              </a:solidFill>
              <a:latin typeface="Arial CE" charset="-18"/>
            </a:endParaRPr>
          </a:p>
        </p:txBody>
      </p:sp>
      <p:sp>
        <p:nvSpPr>
          <p:cNvPr id="17416" name="Freeform 8"/>
          <p:cNvSpPr>
            <a:spLocks/>
          </p:cNvSpPr>
          <p:nvPr/>
        </p:nvSpPr>
        <p:spPr bwMode="auto">
          <a:xfrm>
            <a:off x="5662613" y="3111500"/>
            <a:ext cx="287337" cy="233363"/>
          </a:xfrm>
          <a:custGeom>
            <a:avLst/>
            <a:gdLst>
              <a:gd name="T0" fmla="*/ 0 w 204"/>
              <a:gd name="T1" fmla="*/ 2147483647 h 147"/>
              <a:gd name="T2" fmla="*/ 2147483647 w 204"/>
              <a:gd name="T3" fmla="*/ 2147483647 h 147"/>
              <a:gd name="T4" fmla="*/ 2147483647 w 204"/>
              <a:gd name="T5" fmla="*/ 2147483647 h 147"/>
              <a:gd name="T6" fmla="*/ 2147483647 w 204"/>
              <a:gd name="T7" fmla="*/ 2147483647 h 147"/>
              <a:gd name="T8" fmla="*/ 2147483647 w 204"/>
              <a:gd name="T9" fmla="*/ 2147483647 h 147"/>
              <a:gd name="T10" fmla="*/ 2147483647 w 204"/>
              <a:gd name="T11" fmla="*/ 2147483647 h 147"/>
              <a:gd name="T12" fmla="*/ 2147483647 w 204"/>
              <a:gd name="T13" fmla="*/ 2147483647 h 147"/>
              <a:gd name="T14" fmla="*/ 2147483647 w 204"/>
              <a:gd name="T15" fmla="*/ 2147483647 h 147"/>
              <a:gd name="T16" fmla="*/ 2147483647 w 204"/>
              <a:gd name="T17" fmla="*/ 2147483647 h 147"/>
              <a:gd name="T18" fmla="*/ 2147483647 w 204"/>
              <a:gd name="T19" fmla="*/ 2147483647 h 147"/>
              <a:gd name="T20" fmla="*/ 2147483647 w 204"/>
              <a:gd name="T21" fmla="*/ 2147483647 h 147"/>
              <a:gd name="T22" fmla="*/ 2147483647 w 204"/>
              <a:gd name="T23" fmla="*/ 2147483647 h 147"/>
              <a:gd name="T24" fmla="*/ 2147483647 w 204"/>
              <a:gd name="T25" fmla="*/ 2147483647 h 147"/>
              <a:gd name="T26" fmla="*/ 2147483647 w 204"/>
              <a:gd name="T27" fmla="*/ 2147483647 h 147"/>
              <a:gd name="T28" fmla="*/ 2147483647 w 204"/>
              <a:gd name="T29" fmla="*/ 2147483647 h 147"/>
              <a:gd name="T30" fmla="*/ 2147483647 w 204"/>
              <a:gd name="T31" fmla="*/ 2147483647 h 147"/>
              <a:gd name="T32" fmla="*/ 2147483647 w 204"/>
              <a:gd name="T33" fmla="*/ 2147483647 h 147"/>
              <a:gd name="T34" fmla="*/ 2147483647 w 204"/>
              <a:gd name="T35" fmla="*/ 2147483647 h 147"/>
              <a:gd name="T36" fmla="*/ 2147483647 w 204"/>
              <a:gd name="T37" fmla="*/ 0 h 147"/>
              <a:gd name="T38" fmla="*/ 2147483647 w 204"/>
              <a:gd name="T39" fmla="*/ 2147483647 h 147"/>
              <a:gd name="T40" fmla="*/ 2147483647 w 204"/>
              <a:gd name="T41" fmla="*/ 2147483647 h 147"/>
              <a:gd name="T42" fmla="*/ 2147483647 w 204"/>
              <a:gd name="T43" fmla="*/ 2147483647 h 147"/>
              <a:gd name="T44" fmla="*/ 2147483647 w 204"/>
              <a:gd name="T45" fmla="*/ 2147483647 h 147"/>
              <a:gd name="T46" fmla="*/ 0 w 204"/>
              <a:gd name="T47" fmla="*/ 2147483647 h 14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4"/>
              <a:gd name="T73" fmla="*/ 0 h 147"/>
              <a:gd name="T74" fmla="*/ 204 w 204"/>
              <a:gd name="T75" fmla="*/ 147 h 14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4" h="147">
                <a:moveTo>
                  <a:pt x="0" y="71"/>
                </a:moveTo>
                <a:lnTo>
                  <a:pt x="5" y="109"/>
                </a:lnTo>
                <a:lnTo>
                  <a:pt x="17" y="121"/>
                </a:lnTo>
                <a:lnTo>
                  <a:pt x="5" y="138"/>
                </a:lnTo>
                <a:lnTo>
                  <a:pt x="30" y="146"/>
                </a:lnTo>
                <a:lnTo>
                  <a:pt x="82" y="138"/>
                </a:lnTo>
                <a:lnTo>
                  <a:pt x="88" y="116"/>
                </a:lnTo>
                <a:lnTo>
                  <a:pt x="124" y="106"/>
                </a:lnTo>
                <a:lnTo>
                  <a:pt x="129" y="88"/>
                </a:lnTo>
                <a:lnTo>
                  <a:pt x="142" y="85"/>
                </a:lnTo>
                <a:lnTo>
                  <a:pt x="134" y="73"/>
                </a:lnTo>
                <a:lnTo>
                  <a:pt x="151" y="73"/>
                </a:lnTo>
                <a:lnTo>
                  <a:pt x="160" y="55"/>
                </a:lnTo>
                <a:lnTo>
                  <a:pt x="155" y="38"/>
                </a:lnTo>
                <a:lnTo>
                  <a:pt x="201" y="25"/>
                </a:lnTo>
                <a:lnTo>
                  <a:pt x="203" y="22"/>
                </a:lnTo>
                <a:lnTo>
                  <a:pt x="186" y="17"/>
                </a:lnTo>
                <a:lnTo>
                  <a:pt x="160" y="31"/>
                </a:lnTo>
                <a:lnTo>
                  <a:pt x="151" y="0"/>
                </a:lnTo>
                <a:lnTo>
                  <a:pt x="127" y="22"/>
                </a:lnTo>
                <a:lnTo>
                  <a:pt x="63" y="22"/>
                </a:lnTo>
                <a:lnTo>
                  <a:pt x="33" y="55"/>
                </a:lnTo>
                <a:lnTo>
                  <a:pt x="13" y="45"/>
                </a:lnTo>
                <a:lnTo>
                  <a:pt x="0" y="71"/>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17" name="Freeform 9"/>
          <p:cNvSpPr>
            <a:spLocks/>
          </p:cNvSpPr>
          <p:nvPr/>
        </p:nvSpPr>
        <p:spPr bwMode="auto">
          <a:xfrm>
            <a:off x="5662613" y="3111500"/>
            <a:ext cx="296862" cy="242888"/>
          </a:xfrm>
          <a:custGeom>
            <a:avLst/>
            <a:gdLst>
              <a:gd name="T0" fmla="*/ 0 w 210"/>
              <a:gd name="T1" fmla="*/ 2147483647 h 153"/>
              <a:gd name="T2" fmla="*/ 2147483647 w 210"/>
              <a:gd name="T3" fmla="*/ 2147483647 h 153"/>
              <a:gd name="T4" fmla="*/ 2147483647 w 210"/>
              <a:gd name="T5" fmla="*/ 2147483647 h 153"/>
              <a:gd name="T6" fmla="*/ 2147483647 w 210"/>
              <a:gd name="T7" fmla="*/ 2147483647 h 153"/>
              <a:gd name="T8" fmla="*/ 2147483647 w 210"/>
              <a:gd name="T9" fmla="*/ 2147483647 h 153"/>
              <a:gd name="T10" fmla="*/ 2147483647 w 210"/>
              <a:gd name="T11" fmla="*/ 2147483647 h 153"/>
              <a:gd name="T12" fmla="*/ 2147483647 w 210"/>
              <a:gd name="T13" fmla="*/ 2147483647 h 153"/>
              <a:gd name="T14" fmla="*/ 2147483647 w 210"/>
              <a:gd name="T15" fmla="*/ 2147483647 h 153"/>
              <a:gd name="T16" fmla="*/ 2147483647 w 210"/>
              <a:gd name="T17" fmla="*/ 2147483647 h 153"/>
              <a:gd name="T18" fmla="*/ 2147483647 w 210"/>
              <a:gd name="T19" fmla="*/ 2147483647 h 153"/>
              <a:gd name="T20" fmla="*/ 2147483647 w 210"/>
              <a:gd name="T21" fmla="*/ 2147483647 h 153"/>
              <a:gd name="T22" fmla="*/ 2147483647 w 210"/>
              <a:gd name="T23" fmla="*/ 2147483647 h 153"/>
              <a:gd name="T24" fmla="*/ 2147483647 w 210"/>
              <a:gd name="T25" fmla="*/ 2147483647 h 153"/>
              <a:gd name="T26" fmla="*/ 2147483647 w 210"/>
              <a:gd name="T27" fmla="*/ 2147483647 h 153"/>
              <a:gd name="T28" fmla="*/ 2147483647 w 210"/>
              <a:gd name="T29" fmla="*/ 2147483647 h 153"/>
              <a:gd name="T30" fmla="*/ 2147483647 w 210"/>
              <a:gd name="T31" fmla="*/ 2147483647 h 153"/>
              <a:gd name="T32" fmla="*/ 2147483647 w 210"/>
              <a:gd name="T33" fmla="*/ 2147483647 h 153"/>
              <a:gd name="T34" fmla="*/ 2147483647 w 210"/>
              <a:gd name="T35" fmla="*/ 2147483647 h 153"/>
              <a:gd name="T36" fmla="*/ 2147483647 w 210"/>
              <a:gd name="T37" fmla="*/ 0 h 153"/>
              <a:gd name="T38" fmla="*/ 2147483647 w 210"/>
              <a:gd name="T39" fmla="*/ 2147483647 h 153"/>
              <a:gd name="T40" fmla="*/ 2147483647 w 210"/>
              <a:gd name="T41" fmla="*/ 2147483647 h 153"/>
              <a:gd name="T42" fmla="*/ 2147483647 w 210"/>
              <a:gd name="T43" fmla="*/ 2147483647 h 153"/>
              <a:gd name="T44" fmla="*/ 2147483647 w 210"/>
              <a:gd name="T45" fmla="*/ 2147483647 h 153"/>
              <a:gd name="T46" fmla="*/ 0 w 210"/>
              <a:gd name="T47" fmla="*/ 2147483647 h 1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10"/>
              <a:gd name="T73" fmla="*/ 0 h 153"/>
              <a:gd name="T74" fmla="*/ 210 w 210"/>
              <a:gd name="T75" fmla="*/ 153 h 1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10" h="153">
                <a:moveTo>
                  <a:pt x="0" y="74"/>
                </a:moveTo>
                <a:lnTo>
                  <a:pt x="5" y="113"/>
                </a:lnTo>
                <a:lnTo>
                  <a:pt x="18" y="126"/>
                </a:lnTo>
                <a:lnTo>
                  <a:pt x="5" y="144"/>
                </a:lnTo>
                <a:lnTo>
                  <a:pt x="31" y="152"/>
                </a:lnTo>
                <a:lnTo>
                  <a:pt x="84" y="144"/>
                </a:lnTo>
                <a:lnTo>
                  <a:pt x="91" y="121"/>
                </a:lnTo>
                <a:lnTo>
                  <a:pt x="128" y="110"/>
                </a:lnTo>
                <a:lnTo>
                  <a:pt x="133" y="92"/>
                </a:lnTo>
                <a:lnTo>
                  <a:pt x="146" y="89"/>
                </a:lnTo>
                <a:lnTo>
                  <a:pt x="138" y="76"/>
                </a:lnTo>
                <a:lnTo>
                  <a:pt x="155" y="76"/>
                </a:lnTo>
                <a:lnTo>
                  <a:pt x="165" y="57"/>
                </a:lnTo>
                <a:lnTo>
                  <a:pt x="160" y="40"/>
                </a:lnTo>
                <a:lnTo>
                  <a:pt x="207" y="26"/>
                </a:lnTo>
                <a:lnTo>
                  <a:pt x="209" y="23"/>
                </a:lnTo>
                <a:lnTo>
                  <a:pt x="191" y="18"/>
                </a:lnTo>
                <a:lnTo>
                  <a:pt x="165" y="32"/>
                </a:lnTo>
                <a:lnTo>
                  <a:pt x="155" y="0"/>
                </a:lnTo>
                <a:lnTo>
                  <a:pt x="131" y="23"/>
                </a:lnTo>
                <a:lnTo>
                  <a:pt x="65" y="23"/>
                </a:lnTo>
                <a:lnTo>
                  <a:pt x="34" y="57"/>
                </a:lnTo>
                <a:lnTo>
                  <a:pt x="13" y="47"/>
                </a:lnTo>
                <a:lnTo>
                  <a:pt x="0" y="7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18" name="Freeform 10"/>
          <p:cNvSpPr>
            <a:spLocks/>
          </p:cNvSpPr>
          <p:nvPr/>
        </p:nvSpPr>
        <p:spPr bwMode="auto">
          <a:xfrm>
            <a:off x="4806950" y="3003550"/>
            <a:ext cx="30163" cy="69850"/>
          </a:xfrm>
          <a:custGeom>
            <a:avLst/>
            <a:gdLst>
              <a:gd name="T0" fmla="*/ 0 w 21"/>
              <a:gd name="T1" fmla="*/ 2147483647 h 44"/>
              <a:gd name="T2" fmla="*/ 0 w 21"/>
              <a:gd name="T3" fmla="*/ 2147483647 h 44"/>
              <a:gd name="T4" fmla="*/ 2147483647 w 21"/>
              <a:gd name="T5" fmla="*/ 0 h 44"/>
              <a:gd name="T6" fmla="*/ 2147483647 w 21"/>
              <a:gd name="T7" fmla="*/ 2147483647 h 44"/>
              <a:gd name="T8" fmla="*/ 2147483647 w 21"/>
              <a:gd name="T9" fmla="*/ 2147483647 h 44"/>
              <a:gd name="T10" fmla="*/ 0 w 21"/>
              <a:gd name="T11" fmla="*/ 2147483647 h 44"/>
              <a:gd name="T12" fmla="*/ 0 60000 65536"/>
              <a:gd name="T13" fmla="*/ 0 60000 65536"/>
              <a:gd name="T14" fmla="*/ 0 60000 65536"/>
              <a:gd name="T15" fmla="*/ 0 60000 65536"/>
              <a:gd name="T16" fmla="*/ 0 60000 65536"/>
              <a:gd name="T17" fmla="*/ 0 60000 65536"/>
              <a:gd name="T18" fmla="*/ 0 w 21"/>
              <a:gd name="T19" fmla="*/ 0 h 44"/>
              <a:gd name="T20" fmla="*/ 21 w 21"/>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21" h="44">
                <a:moveTo>
                  <a:pt x="0" y="32"/>
                </a:moveTo>
                <a:lnTo>
                  <a:pt x="0" y="9"/>
                </a:lnTo>
                <a:lnTo>
                  <a:pt x="10" y="0"/>
                </a:lnTo>
                <a:lnTo>
                  <a:pt x="20" y="25"/>
                </a:lnTo>
                <a:lnTo>
                  <a:pt x="12" y="43"/>
                </a:lnTo>
                <a:lnTo>
                  <a:pt x="0" y="3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19" name="Freeform 11"/>
          <p:cNvSpPr>
            <a:spLocks/>
          </p:cNvSpPr>
          <p:nvPr/>
        </p:nvSpPr>
        <p:spPr bwMode="auto">
          <a:xfrm>
            <a:off x="4806950" y="3003550"/>
            <a:ext cx="38100" cy="79375"/>
          </a:xfrm>
          <a:custGeom>
            <a:avLst/>
            <a:gdLst>
              <a:gd name="T0" fmla="*/ 0 w 27"/>
              <a:gd name="T1" fmla="*/ 2147483647 h 50"/>
              <a:gd name="T2" fmla="*/ 0 w 27"/>
              <a:gd name="T3" fmla="*/ 2147483647 h 50"/>
              <a:gd name="T4" fmla="*/ 2147483647 w 27"/>
              <a:gd name="T5" fmla="*/ 0 h 50"/>
              <a:gd name="T6" fmla="*/ 2147483647 w 27"/>
              <a:gd name="T7" fmla="*/ 2147483647 h 50"/>
              <a:gd name="T8" fmla="*/ 2147483647 w 27"/>
              <a:gd name="T9" fmla="*/ 2147483647 h 50"/>
              <a:gd name="T10" fmla="*/ 0 w 27"/>
              <a:gd name="T11" fmla="*/ 2147483647 h 50"/>
              <a:gd name="T12" fmla="*/ 0 60000 65536"/>
              <a:gd name="T13" fmla="*/ 0 60000 65536"/>
              <a:gd name="T14" fmla="*/ 0 60000 65536"/>
              <a:gd name="T15" fmla="*/ 0 60000 65536"/>
              <a:gd name="T16" fmla="*/ 0 60000 65536"/>
              <a:gd name="T17" fmla="*/ 0 60000 65536"/>
              <a:gd name="T18" fmla="*/ 0 w 27"/>
              <a:gd name="T19" fmla="*/ 0 h 50"/>
              <a:gd name="T20" fmla="*/ 27 w 27"/>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27" h="50">
                <a:moveTo>
                  <a:pt x="0" y="37"/>
                </a:moveTo>
                <a:lnTo>
                  <a:pt x="0" y="10"/>
                </a:lnTo>
                <a:lnTo>
                  <a:pt x="13" y="0"/>
                </a:lnTo>
                <a:lnTo>
                  <a:pt x="26" y="29"/>
                </a:lnTo>
                <a:lnTo>
                  <a:pt x="16" y="49"/>
                </a:lnTo>
                <a:lnTo>
                  <a:pt x="0" y="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20" name="Freeform 12"/>
          <p:cNvSpPr>
            <a:spLocks/>
          </p:cNvSpPr>
          <p:nvPr/>
        </p:nvSpPr>
        <p:spPr bwMode="auto">
          <a:xfrm>
            <a:off x="4230688" y="3157538"/>
            <a:ext cx="414337" cy="446087"/>
          </a:xfrm>
          <a:custGeom>
            <a:avLst/>
            <a:gdLst>
              <a:gd name="T0" fmla="*/ 0 w 294"/>
              <a:gd name="T1" fmla="*/ 2147483647 h 281"/>
              <a:gd name="T2" fmla="*/ 0 w 294"/>
              <a:gd name="T3" fmla="*/ 2147483647 h 281"/>
              <a:gd name="T4" fmla="*/ 2147483647 w 294"/>
              <a:gd name="T5" fmla="*/ 2147483647 h 281"/>
              <a:gd name="T6" fmla="*/ 2147483647 w 294"/>
              <a:gd name="T7" fmla="*/ 2147483647 h 281"/>
              <a:gd name="T8" fmla="*/ 2147483647 w 294"/>
              <a:gd name="T9" fmla="*/ 2147483647 h 281"/>
              <a:gd name="T10" fmla="*/ 2147483647 w 294"/>
              <a:gd name="T11" fmla="*/ 2147483647 h 281"/>
              <a:gd name="T12" fmla="*/ 2147483647 w 294"/>
              <a:gd name="T13" fmla="*/ 2147483647 h 281"/>
              <a:gd name="T14" fmla="*/ 2147483647 w 294"/>
              <a:gd name="T15" fmla="*/ 2147483647 h 281"/>
              <a:gd name="T16" fmla="*/ 2147483647 w 294"/>
              <a:gd name="T17" fmla="*/ 2147483647 h 281"/>
              <a:gd name="T18" fmla="*/ 2147483647 w 294"/>
              <a:gd name="T19" fmla="*/ 2147483647 h 281"/>
              <a:gd name="T20" fmla="*/ 2147483647 w 294"/>
              <a:gd name="T21" fmla="*/ 2147483647 h 281"/>
              <a:gd name="T22" fmla="*/ 2147483647 w 294"/>
              <a:gd name="T23" fmla="*/ 2147483647 h 281"/>
              <a:gd name="T24" fmla="*/ 2147483647 w 294"/>
              <a:gd name="T25" fmla="*/ 2147483647 h 281"/>
              <a:gd name="T26" fmla="*/ 2147483647 w 294"/>
              <a:gd name="T27" fmla="*/ 0 h 281"/>
              <a:gd name="T28" fmla="*/ 2147483647 w 294"/>
              <a:gd name="T29" fmla="*/ 2147483647 h 281"/>
              <a:gd name="T30" fmla="*/ 2147483647 w 294"/>
              <a:gd name="T31" fmla="*/ 2147483647 h 281"/>
              <a:gd name="T32" fmla="*/ 2147483647 w 294"/>
              <a:gd name="T33" fmla="*/ 2147483647 h 281"/>
              <a:gd name="T34" fmla="*/ 2147483647 w 294"/>
              <a:gd name="T35" fmla="*/ 2147483647 h 281"/>
              <a:gd name="T36" fmla="*/ 2147483647 w 294"/>
              <a:gd name="T37" fmla="*/ 2147483647 h 281"/>
              <a:gd name="T38" fmla="*/ 2147483647 w 294"/>
              <a:gd name="T39" fmla="*/ 2147483647 h 281"/>
              <a:gd name="T40" fmla="*/ 2147483647 w 294"/>
              <a:gd name="T41" fmla="*/ 2147483647 h 281"/>
              <a:gd name="T42" fmla="*/ 0 w 294"/>
              <a:gd name="T43" fmla="*/ 2147483647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4"/>
              <a:gd name="T67" fmla="*/ 0 h 281"/>
              <a:gd name="T68" fmla="*/ 294 w 294"/>
              <a:gd name="T69" fmla="*/ 281 h 28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4" h="281">
                <a:moveTo>
                  <a:pt x="0" y="146"/>
                </a:moveTo>
                <a:lnTo>
                  <a:pt x="0" y="154"/>
                </a:lnTo>
                <a:lnTo>
                  <a:pt x="51" y="190"/>
                </a:lnTo>
                <a:lnTo>
                  <a:pt x="170" y="267"/>
                </a:lnTo>
                <a:lnTo>
                  <a:pt x="170" y="280"/>
                </a:lnTo>
                <a:lnTo>
                  <a:pt x="185" y="275"/>
                </a:lnTo>
                <a:lnTo>
                  <a:pt x="203" y="272"/>
                </a:lnTo>
                <a:lnTo>
                  <a:pt x="293" y="212"/>
                </a:lnTo>
                <a:lnTo>
                  <a:pt x="257" y="171"/>
                </a:lnTo>
                <a:lnTo>
                  <a:pt x="260" y="108"/>
                </a:lnTo>
                <a:lnTo>
                  <a:pt x="255" y="77"/>
                </a:lnTo>
                <a:lnTo>
                  <a:pt x="228" y="46"/>
                </a:lnTo>
                <a:lnTo>
                  <a:pt x="241" y="38"/>
                </a:lnTo>
                <a:lnTo>
                  <a:pt x="249" y="0"/>
                </a:lnTo>
                <a:lnTo>
                  <a:pt x="146" y="5"/>
                </a:lnTo>
                <a:lnTo>
                  <a:pt x="92" y="30"/>
                </a:lnTo>
                <a:lnTo>
                  <a:pt x="108" y="77"/>
                </a:lnTo>
                <a:lnTo>
                  <a:pt x="82" y="77"/>
                </a:lnTo>
                <a:lnTo>
                  <a:pt x="70" y="82"/>
                </a:lnTo>
                <a:lnTo>
                  <a:pt x="72" y="97"/>
                </a:lnTo>
                <a:lnTo>
                  <a:pt x="5" y="123"/>
                </a:lnTo>
                <a:lnTo>
                  <a:pt x="0" y="14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21" name="Freeform 13"/>
          <p:cNvSpPr>
            <a:spLocks/>
          </p:cNvSpPr>
          <p:nvPr/>
        </p:nvSpPr>
        <p:spPr bwMode="auto">
          <a:xfrm>
            <a:off x="4230688" y="3157538"/>
            <a:ext cx="423862" cy="455612"/>
          </a:xfrm>
          <a:custGeom>
            <a:avLst/>
            <a:gdLst>
              <a:gd name="T0" fmla="*/ 0 w 300"/>
              <a:gd name="T1" fmla="*/ 2147483647 h 287"/>
              <a:gd name="T2" fmla="*/ 0 w 300"/>
              <a:gd name="T3" fmla="*/ 2147483647 h 287"/>
              <a:gd name="T4" fmla="*/ 2147483647 w 300"/>
              <a:gd name="T5" fmla="*/ 2147483647 h 287"/>
              <a:gd name="T6" fmla="*/ 2147483647 w 300"/>
              <a:gd name="T7" fmla="*/ 2147483647 h 287"/>
              <a:gd name="T8" fmla="*/ 2147483647 w 300"/>
              <a:gd name="T9" fmla="*/ 2147483647 h 287"/>
              <a:gd name="T10" fmla="*/ 2147483647 w 300"/>
              <a:gd name="T11" fmla="*/ 2147483647 h 287"/>
              <a:gd name="T12" fmla="*/ 2147483647 w 300"/>
              <a:gd name="T13" fmla="*/ 2147483647 h 287"/>
              <a:gd name="T14" fmla="*/ 2147483647 w 300"/>
              <a:gd name="T15" fmla="*/ 2147483647 h 287"/>
              <a:gd name="T16" fmla="*/ 2147483647 w 300"/>
              <a:gd name="T17" fmla="*/ 2147483647 h 287"/>
              <a:gd name="T18" fmla="*/ 2147483647 w 300"/>
              <a:gd name="T19" fmla="*/ 2147483647 h 287"/>
              <a:gd name="T20" fmla="*/ 2147483647 w 300"/>
              <a:gd name="T21" fmla="*/ 2147483647 h 287"/>
              <a:gd name="T22" fmla="*/ 2147483647 w 300"/>
              <a:gd name="T23" fmla="*/ 2147483647 h 287"/>
              <a:gd name="T24" fmla="*/ 2147483647 w 300"/>
              <a:gd name="T25" fmla="*/ 2147483647 h 287"/>
              <a:gd name="T26" fmla="*/ 2147483647 w 300"/>
              <a:gd name="T27" fmla="*/ 0 h 287"/>
              <a:gd name="T28" fmla="*/ 2147483647 w 300"/>
              <a:gd name="T29" fmla="*/ 2147483647 h 287"/>
              <a:gd name="T30" fmla="*/ 2147483647 w 300"/>
              <a:gd name="T31" fmla="*/ 2147483647 h 287"/>
              <a:gd name="T32" fmla="*/ 2147483647 w 300"/>
              <a:gd name="T33" fmla="*/ 2147483647 h 287"/>
              <a:gd name="T34" fmla="*/ 2147483647 w 300"/>
              <a:gd name="T35" fmla="*/ 2147483647 h 287"/>
              <a:gd name="T36" fmla="*/ 2147483647 w 300"/>
              <a:gd name="T37" fmla="*/ 2147483647 h 287"/>
              <a:gd name="T38" fmla="*/ 2147483647 w 300"/>
              <a:gd name="T39" fmla="*/ 2147483647 h 287"/>
              <a:gd name="T40" fmla="*/ 2147483647 w 300"/>
              <a:gd name="T41" fmla="*/ 2147483647 h 287"/>
              <a:gd name="T42" fmla="*/ 0 w 300"/>
              <a:gd name="T43" fmla="*/ 2147483647 h 2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0"/>
              <a:gd name="T67" fmla="*/ 0 h 287"/>
              <a:gd name="T68" fmla="*/ 300 w 300"/>
              <a:gd name="T69" fmla="*/ 287 h 2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0" h="287">
                <a:moveTo>
                  <a:pt x="0" y="149"/>
                </a:moveTo>
                <a:lnTo>
                  <a:pt x="0" y="157"/>
                </a:lnTo>
                <a:lnTo>
                  <a:pt x="52" y="194"/>
                </a:lnTo>
                <a:lnTo>
                  <a:pt x="173" y="273"/>
                </a:lnTo>
                <a:lnTo>
                  <a:pt x="173" y="286"/>
                </a:lnTo>
                <a:lnTo>
                  <a:pt x="189" y="281"/>
                </a:lnTo>
                <a:lnTo>
                  <a:pt x="207" y="278"/>
                </a:lnTo>
                <a:lnTo>
                  <a:pt x="299" y="217"/>
                </a:lnTo>
                <a:lnTo>
                  <a:pt x="262" y="175"/>
                </a:lnTo>
                <a:lnTo>
                  <a:pt x="265" y="110"/>
                </a:lnTo>
                <a:lnTo>
                  <a:pt x="260" y="79"/>
                </a:lnTo>
                <a:lnTo>
                  <a:pt x="233" y="47"/>
                </a:lnTo>
                <a:lnTo>
                  <a:pt x="246" y="39"/>
                </a:lnTo>
                <a:lnTo>
                  <a:pt x="254" y="0"/>
                </a:lnTo>
                <a:lnTo>
                  <a:pt x="149" y="5"/>
                </a:lnTo>
                <a:lnTo>
                  <a:pt x="94" y="31"/>
                </a:lnTo>
                <a:lnTo>
                  <a:pt x="110" y="79"/>
                </a:lnTo>
                <a:lnTo>
                  <a:pt x="84" y="79"/>
                </a:lnTo>
                <a:lnTo>
                  <a:pt x="71" y="84"/>
                </a:lnTo>
                <a:lnTo>
                  <a:pt x="73" y="99"/>
                </a:lnTo>
                <a:lnTo>
                  <a:pt x="5" y="126"/>
                </a:lnTo>
                <a:lnTo>
                  <a:pt x="0" y="14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22" name="Freeform 14"/>
          <p:cNvSpPr>
            <a:spLocks/>
          </p:cNvSpPr>
          <p:nvPr/>
        </p:nvSpPr>
        <p:spPr bwMode="auto">
          <a:xfrm>
            <a:off x="4652963" y="4194175"/>
            <a:ext cx="247650" cy="282575"/>
          </a:xfrm>
          <a:custGeom>
            <a:avLst/>
            <a:gdLst>
              <a:gd name="T0" fmla="*/ 0 w 176"/>
              <a:gd name="T1" fmla="*/ 2147483647 h 178"/>
              <a:gd name="T2" fmla="*/ 2147483647 w 176"/>
              <a:gd name="T3" fmla="*/ 2147483647 h 178"/>
              <a:gd name="T4" fmla="*/ 2147483647 w 176"/>
              <a:gd name="T5" fmla="*/ 2147483647 h 178"/>
              <a:gd name="T6" fmla="*/ 2147483647 w 176"/>
              <a:gd name="T7" fmla="*/ 2147483647 h 178"/>
              <a:gd name="T8" fmla="*/ 2147483647 w 176"/>
              <a:gd name="T9" fmla="*/ 2147483647 h 178"/>
              <a:gd name="T10" fmla="*/ 2147483647 w 176"/>
              <a:gd name="T11" fmla="*/ 2147483647 h 178"/>
              <a:gd name="T12" fmla="*/ 2147483647 w 176"/>
              <a:gd name="T13" fmla="*/ 2147483647 h 178"/>
              <a:gd name="T14" fmla="*/ 2147483647 w 176"/>
              <a:gd name="T15" fmla="*/ 2147483647 h 178"/>
              <a:gd name="T16" fmla="*/ 2147483647 w 176"/>
              <a:gd name="T17" fmla="*/ 2147483647 h 178"/>
              <a:gd name="T18" fmla="*/ 2147483647 w 176"/>
              <a:gd name="T19" fmla="*/ 2147483647 h 178"/>
              <a:gd name="T20" fmla="*/ 2147483647 w 176"/>
              <a:gd name="T21" fmla="*/ 2147483647 h 178"/>
              <a:gd name="T22" fmla="*/ 2147483647 w 176"/>
              <a:gd name="T23" fmla="*/ 2147483647 h 178"/>
              <a:gd name="T24" fmla="*/ 2147483647 w 176"/>
              <a:gd name="T25" fmla="*/ 2147483647 h 178"/>
              <a:gd name="T26" fmla="*/ 2147483647 w 176"/>
              <a:gd name="T27" fmla="*/ 2147483647 h 178"/>
              <a:gd name="T28" fmla="*/ 2147483647 w 176"/>
              <a:gd name="T29" fmla="*/ 0 h 178"/>
              <a:gd name="T30" fmla="*/ 2147483647 w 176"/>
              <a:gd name="T31" fmla="*/ 2147483647 h 178"/>
              <a:gd name="T32" fmla="*/ 2147483647 w 176"/>
              <a:gd name="T33" fmla="*/ 2147483647 h 178"/>
              <a:gd name="T34" fmla="*/ 0 w 176"/>
              <a:gd name="T35" fmla="*/ 2147483647 h 1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
              <a:gd name="T55" fmla="*/ 0 h 178"/>
              <a:gd name="T56" fmla="*/ 176 w 176"/>
              <a:gd name="T57" fmla="*/ 178 h 17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 h="178">
                <a:moveTo>
                  <a:pt x="0" y="167"/>
                </a:moveTo>
                <a:lnTo>
                  <a:pt x="17" y="160"/>
                </a:lnTo>
                <a:lnTo>
                  <a:pt x="136" y="177"/>
                </a:lnTo>
                <a:lnTo>
                  <a:pt x="161" y="169"/>
                </a:lnTo>
                <a:lnTo>
                  <a:pt x="144" y="157"/>
                </a:lnTo>
                <a:lnTo>
                  <a:pt x="144" y="101"/>
                </a:lnTo>
                <a:lnTo>
                  <a:pt x="175" y="101"/>
                </a:lnTo>
                <a:lnTo>
                  <a:pt x="175" y="74"/>
                </a:lnTo>
                <a:lnTo>
                  <a:pt x="144" y="75"/>
                </a:lnTo>
                <a:lnTo>
                  <a:pt x="142" y="22"/>
                </a:lnTo>
                <a:lnTo>
                  <a:pt x="129" y="15"/>
                </a:lnTo>
                <a:lnTo>
                  <a:pt x="109" y="17"/>
                </a:lnTo>
                <a:lnTo>
                  <a:pt x="106" y="33"/>
                </a:lnTo>
                <a:lnTo>
                  <a:pt x="86" y="35"/>
                </a:lnTo>
                <a:lnTo>
                  <a:pt x="63" y="0"/>
                </a:lnTo>
                <a:lnTo>
                  <a:pt x="8" y="8"/>
                </a:lnTo>
                <a:lnTo>
                  <a:pt x="27" y="74"/>
                </a:lnTo>
                <a:lnTo>
                  <a:pt x="0" y="16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23" name="Freeform 15"/>
          <p:cNvSpPr>
            <a:spLocks/>
          </p:cNvSpPr>
          <p:nvPr/>
        </p:nvSpPr>
        <p:spPr bwMode="auto">
          <a:xfrm>
            <a:off x="4652963" y="4194175"/>
            <a:ext cx="255587" cy="292100"/>
          </a:xfrm>
          <a:custGeom>
            <a:avLst/>
            <a:gdLst>
              <a:gd name="T0" fmla="*/ 0 w 182"/>
              <a:gd name="T1" fmla="*/ 2147483647 h 184"/>
              <a:gd name="T2" fmla="*/ 2147483647 w 182"/>
              <a:gd name="T3" fmla="*/ 2147483647 h 184"/>
              <a:gd name="T4" fmla="*/ 2147483647 w 182"/>
              <a:gd name="T5" fmla="*/ 2147483647 h 184"/>
              <a:gd name="T6" fmla="*/ 2147483647 w 182"/>
              <a:gd name="T7" fmla="*/ 2147483647 h 184"/>
              <a:gd name="T8" fmla="*/ 2147483647 w 182"/>
              <a:gd name="T9" fmla="*/ 2147483647 h 184"/>
              <a:gd name="T10" fmla="*/ 2147483647 w 182"/>
              <a:gd name="T11" fmla="*/ 2147483647 h 184"/>
              <a:gd name="T12" fmla="*/ 2147483647 w 182"/>
              <a:gd name="T13" fmla="*/ 2147483647 h 184"/>
              <a:gd name="T14" fmla="*/ 2147483647 w 182"/>
              <a:gd name="T15" fmla="*/ 2147483647 h 184"/>
              <a:gd name="T16" fmla="*/ 2147483647 w 182"/>
              <a:gd name="T17" fmla="*/ 2147483647 h 184"/>
              <a:gd name="T18" fmla="*/ 2147483647 w 182"/>
              <a:gd name="T19" fmla="*/ 2147483647 h 184"/>
              <a:gd name="T20" fmla="*/ 2147483647 w 182"/>
              <a:gd name="T21" fmla="*/ 2147483647 h 184"/>
              <a:gd name="T22" fmla="*/ 2147483647 w 182"/>
              <a:gd name="T23" fmla="*/ 2147483647 h 184"/>
              <a:gd name="T24" fmla="*/ 2147483647 w 182"/>
              <a:gd name="T25" fmla="*/ 2147483647 h 184"/>
              <a:gd name="T26" fmla="*/ 2147483647 w 182"/>
              <a:gd name="T27" fmla="*/ 2147483647 h 184"/>
              <a:gd name="T28" fmla="*/ 2147483647 w 182"/>
              <a:gd name="T29" fmla="*/ 0 h 184"/>
              <a:gd name="T30" fmla="*/ 2147483647 w 182"/>
              <a:gd name="T31" fmla="*/ 2147483647 h 184"/>
              <a:gd name="T32" fmla="*/ 2147483647 w 182"/>
              <a:gd name="T33" fmla="*/ 2147483647 h 184"/>
              <a:gd name="T34" fmla="*/ 0 w 182"/>
              <a:gd name="T35" fmla="*/ 2147483647 h 1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2"/>
              <a:gd name="T55" fmla="*/ 0 h 184"/>
              <a:gd name="T56" fmla="*/ 182 w 182"/>
              <a:gd name="T57" fmla="*/ 184 h 1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2" h="184">
                <a:moveTo>
                  <a:pt x="0" y="173"/>
                </a:moveTo>
                <a:lnTo>
                  <a:pt x="18" y="165"/>
                </a:lnTo>
                <a:lnTo>
                  <a:pt x="141" y="183"/>
                </a:lnTo>
                <a:lnTo>
                  <a:pt x="167" y="175"/>
                </a:lnTo>
                <a:lnTo>
                  <a:pt x="149" y="162"/>
                </a:lnTo>
                <a:lnTo>
                  <a:pt x="149" y="104"/>
                </a:lnTo>
                <a:lnTo>
                  <a:pt x="181" y="104"/>
                </a:lnTo>
                <a:lnTo>
                  <a:pt x="181" y="76"/>
                </a:lnTo>
                <a:lnTo>
                  <a:pt x="149" y="78"/>
                </a:lnTo>
                <a:lnTo>
                  <a:pt x="147" y="23"/>
                </a:lnTo>
                <a:lnTo>
                  <a:pt x="133" y="15"/>
                </a:lnTo>
                <a:lnTo>
                  <a:pt x="113" y="18"/>
                </a:lnTo>
                <a:lnTo>
                  <a:pt x="110" y="34"/>
                </a:lnTo>
                <a:lnTo>
                  <a:pt x="89" y="36"/>
                </a:lnTo>
                <a:lnTo>
                  <a:pt x="65" y="0"/>
                </a:lnTo>
                <a:lnTo>
                  <a:pt x="8" y="8"/>
                </a:lnTo>
                <a:lnTo>
                  <a:pt x="28" y="76"/>
                </a:lnTo>
                <a:lnTo>
                  <a:pt x="0" y="17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24" name="Freeform 16"/>
          <p:cNvSpPr>
            <a:spLocks/>
          </p:cNvSpPr>
          <p:nvPr/>
        </p:nvSpPr>
        <p:spPr bwMode="auto">
          <a:xfrm>
            <a:off x="4659313" y="4168775"/>
            <a:ext cx="23812" cy="26988"/>
          </a:xfrm>
          <a:custGeom>
            <a:avLst/>
            <a:gdLst>
              <a:gd name="T0" fmla="*/ 0 w 17"/>
              <a:gd name="T1" fmla="*/ 2147483647 h 17"/>
              <a:gd name="T2" fmla="*/ 2147483647 w 17"/>
              <a:gd name="T3" fmla="*/ 2147483647 h 17"/>
              <a:gd name="T4" fmla="*/ 2147483647 w 17"/>
              <a:gd name="T5" fmla="*/ 0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
                </a:moveTo>
                <a:lnTo>
                  <a:pt x="4" y="16"/>
                </a:lnTo>
                <a:lnTo>
                  <a:pt x="16" y="0"/>
                </a:lnTo>
                <a:lnTo>
                  <a:pt x="0" y="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25" name="Freeform 17"/>
          <p:cNvSpPr>
            <a:spLocks/>
          </p:cNvSpPr>
          <p:nvPr/>
        </p:nvSpPr>
        <p:spPr bwMode="auto">
          <a:xfrm>
            <a:off x="4659313" y="4168775"/>
            <a:ext cx="23812" cy="30163"/>
          </a:xfrm>
          <a:custGeom>
            <a:avLst/>
            <a:gdLst>
              <a:gd name="T0" fmla="*/ 0 w 17"/>
              <a:gd name="T1" fmla="*/ 2147483647 h 19"/>
              <a:gd name="T2" fmla="*/ 2147483647 w 17"/>
              <a:gd name="T3" fmla="*/ 2147483647 h 19"/>
              <a:gd name="T4" fmla="*/ 2147483647 w 17"/>
              <a:gd name="T5" fmla="*/ 0 h 19"/>
              <a:gd name="T6" fmla="*/ 0 w 17"/>
              <a:gd name="T7" fmla="*/ 2147483647 h 19"/>
              <a:gd name="T8" fmla="*/ 0 60000 65536"/>
              <a:gd name="T9" fmla="*/ 0 60000 65536"/>
              <a:gd name="T10" fmla="*/ 0 60000 65536"/>
              <a:gd name="T11" fmla="*/ 0 60000 65536"/>
              <a:gd name="T12" fmla="*/ 0 w 17"/>
              <a:gd name="T13" fmla="*/ 0 h 19"/>
              <a:gd name="T14" fmla="*/ 17 w 17"/>
              <a:gd name="T15" fmla="*/ 19 h 19"/>
            </a:gdLst>
            <a:ahLst/>
            <a:cxnLst>
              <a:cxn ang="T8">
                <a:pos x="T0" y="T1"/>
              </a:cxn>
              <a:cxn ang="T9">
                <a:pos x="T2" y="T3"/>
              </a:cxn>
              <a:cxn ang="T10">
                <a:pos x="T4" y="T5"/>
              </a:cxn>
              <a:cxn ang="T11">
                <a:pos x="T6" y="T7"/>
              </a:cxn>
            </a:cxnLst>
            <a:rect l="T12" t="T13" r="T14" b="T15"/>
            <a:pathLst>
              <a:path w="17" h="19">
                <a:moveTo>
                  <a:pt x="0" y="2"/>
                </a:moveTo>
                <a:lnTo>
                  <a:pt x="3" y="18"/>
                </a:lnTo>
                <a:lnTo>
                  <a:pt x="16" y="0"/>
                </a:lnTo>
                <a:lnTo>
                  <a:pt x="0" y="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26" name="Freeform 18"/>
          <p:cNvSpPr>
            <a:spLocks/>
          </p:cNvSpPr>
          <p:nvPr/>
        </p:nvSpPr>
        <p:spPr bwMode="auto">
          <a:xfrm>
            <a:off x="2887663" y="4576763"/>
            <a:ext cx="398462" cy="820737"/>
          </a:xfrm>
          <a:custGeom>
            <a:avLst/>
            <a:gdLst>
              <a:gd name="T0" fmla="*/ 0 w 283"/>
              <a:gd name="T1" fmla="*/ 2147483647 h 517"/>
              <a:gd name="T2" fmla="*/ 2147483647 w 283"/>
              <a:gd name="T3" fmla="*/ 2147483647 h 517"/>
              <a:gd name="T4" fmla="*/ 2147483647 w 283"/>
              <a:gd name="T5" fmla="*/ 2147483647 h 517"/>
              <a:gd name="T6" fmla="*/ 2147483647 w 283"/>
              <a:gd name="T7" fmla="*/ 2147483647 h 517"/>
              <a:gd name="T8" fmla="*/ 2147483647 w 283"/>
              <a:gd name="T9" fmla="*/ 2147483647 h 517"/>
              <a:gd name="T10" fmla="*/ 2147483647 w 283"/>
              <a:gd name="T11" fmla="*/ 2147483647 h 517"/>
              <a:gd name="T12" fmla="*/ 2147483647 w 283"/>
              <a:gd name="T13" fmla="*/ 2147483647 h 517"/>
              <a:gd name="T14" fmla="*/ 2147483647 w 283"/>
              <a:gd name="T15" fmla="*/ 2147483647 h 517"/>
              <a:gd name="T16" fmla="*/ 2147483647 w 283"/>
              <a:gd name="T17" fmla="*/ 2147483647 h 517"/>
              <a:gd name="T18" fmla="*/ 2147483647 w 283"/>
              <a:gd name="T19" fmla="*/ 2147483647 h 517"/>
              <a:gd name="T20" fmla="*/ 2147483647 w 283"/>
              <a:gd name="T21" fmla="*/ 2147483647 h 517"/>
              <a:gd name="T22" fmla="*/ 2147483647 w 283"/>
              <a:gd name="T23" fmla="*/ 2147483647 h 517"/>
              <a:gd name="T24" fmla="*/ 2147483647 w 283"/>
              <a:gd name="T25" fmla="*/ 2147483647 h 517"/>
              <a:gd name="T26" fmla="*/ 2147483647 w 283"/>
              <a:gd name="T27" fmla="*/ 2147483647 h 517"/>
              <a:gd name="T28" fmla="*/ 2147483647 w 283"/>
              <a:gd name="T29" fmla="*/ 2147483647 h 517"/>
              <a:gd name="T30" fmla="*/ 2147483647 w 283"/>
              <a:gd name="T31" fmla="*/ 2147483647 h 517"/>
              <a:gd name="T32" fmla="*/ 2147483647 w 283"/>
              <a:gd name="T33" fmla="*/ 2147483647 h 517"/>
              <a:gd name="T34" fmla="*/ 2147483647 w 283"/>
              <a:gd name="T35" fmla="*/ 2147483647 h 517"/>
              <a:gd name="T36" fmla="*/ 2147483647 w 283"/>
              <a:gd name="T37" fmla="*/ 2147483647 h 517"/>
              <a:gd name="T38" fmla="*/ 2147483647 w 283"/>
              <a:gd name="T39" fmla="*/ 2147483647 h 517"/>
              <a:gd name="T40" fmla="*/ 2147483647 w 283"/>
              <a:gd name="T41" fmla="*/ 2147483647 h 517"/>
              <a:gd name="T42" fmla="*/ 2147483647 w 283"/>
              <a:gd name="T43" fmla="*/ 2147483647 h 517"/>
              <a:gd name="T44" fmla="*/ 2147483647 w 283"/>
              <a:gd name="T45" fmla="*/ 2147483647 h 517"/>
              <a:gd name="T46" fmla="*/ 2147483647 w 283"/>
              <a:gd name="T47" fmla="*/ 2147483647 h 517"/>
              <a:gd name="T48" fmla="*/ 2147483647 w 283"/>
              <a:gd name="T49" fmla="*/ 2147483647 h 517"/>
              <a:gd name="T50" fmla="*/ 2147483647 w 283"/>
              <a:gd name="T51" fmla="*/ 2147483647 h 517"/>
              <a:gd name="T52" fmla="*/ 2147483647 w 283"/>
              <a:gd name="T53" fmla="*/ 2147483647 h 517"/>
              <a:gd name="T54" fmla="*/ 2147483647 w 283"/>
              <a:gd name="T55" fmla="*/ 2147483647 h 517"/>
              <a:gd name="T56" fmla="*/ 2147483647 w 283"/>
              <a:gd name="T57" fmla="*/ 2147483647 h 517"/>
              <a:gd name="T58" fmla="*/ 2147483647 w 283"/>
              <a:gd name="T59" fmla="*/ 2147483647 h 517"/>
              <a:gd name="T60" fmla="*/ 2147483647 w 283"/>
              <a:gd name="T61" fmla="*/ 2147483647 h 517"/>
              <a:gd name="T62" fmla="*/ 2147483647 w 283"/>
              <a:gd name="T63" fmla="*/ 2147483647 h 517"/>
              <a:gd name="T64" fmla="*/ 2147483647 w 283"/>
              <a:gd name="T65" fmla="*/ 2147483647 h 517"/>
              <a:gd name="T66" fmla="*/ 2147483647 w 283"/>
              <a:gd name="T67" fmla="*/ 2147483647 h 517"/>
              <a:gd name="T68" fmla="*/ 2147483647 w 283"/>
              <a:gd name="T69" fmla="*/ 0 h 517"/>
              <a:gd name="T70" fmla="*/ 2147483647 w 283"/>
              <a:gd name="T71" fmla="*/ 2147483647 h 517"/>
              <a:gd name="T72" fmla="*/ 2147483647 w 283"/>
              <a:gd name="T73" fmla="*/ 2147483647 h 517"/>
              <a:gd name="T74" fmla="*/ 2147483647 w 283"/>
              <a:gd name="T75" fmla="*/ 2147483647 h 517"/>
              <a:gd name="T76" fmla="*/ 2147483647 w 283"/>
              <a:gd name="T77" fmla="*/ 2147483647 h 517"/>
              <a:gd name="T78" fmla="*/ 2147483647 w 283"/>
              <a:gd name="T79" fmla="*/ 2147483647 h 517"/>
              <a:gd name="T80" fmla="*/ 2147483647 w 283"/>
              <a:gd name="T81" fmla="*/ 2147483647 h 517"/>
              <a:gd name="T82" fmla="*/ 2147483647 w 283"/>
              <a:gd name="T83" fmla="*/ 2147483647 h 517"/>
              <a:gd name="T84" fmla="*/ 2147483647 w 283"/>
              <a:gd name="T85" fmla="*/ 2147483647 h 517"/>
              <a:gd name="T86" fmla="*/ 2147483647 w 283"/>
              <a:gd name="T87" fmla="*/ 2147483647 h 517"/>
              <a:gd name="T88" fmla="*/ 2147483647 w 283"/>
              <a:gd name="T89" fmla="*/ 2147483647 h 517"/>
              <a:gd name="T90" fmla="*/ 2147483647 w 283"/>
              <a:gd name="T91" fmla="*/ 2147483647 h 517"/>
              <a:gd name="T92" fmla="*/ 2147483647 w 283"/>
              <a:gd name="T93" fmla="*/ 2147483647 h 517"/>
              <a:gd name="T94" fmla="*/ 0 w 283"/>
              <a:gd name="T95" fmla="*/ 2147483647 h 51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3"/>
              <a:gd name="T145" fmla="*/ 0 h 517"/>
              <a:gd name="T146" fmla="*/ 283 w 283"/>
              <a:gd name="T147" fmla="*/ 517 h 51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3" h="517">
                <a:moveTo>
                  <a:pt x="0" y="473"/>
                </a:moveTo>
                <a:lnTo>
                  <a:pt x="3" y="487"/>
                </a:lnTo>
                <a:lnTo>
                  <a:pt x="13" y="484"/>
                </a:lnTo>
                <a:lnTo>
                  <a:pt x="18" y="510"/>
                </a:lnTo>
                <a:lnTo>
                  <a:pt x="70" y="516"/>
                </a:lnTo>
                <a:lnTo>
                  <a:pt x="56" y="502"/>
                </a:lnTo>
                <a:lnTo>
                  <a:pt x="67" y="467"/>
                </a:lnTo>
                <a:lnTo>
                  <a:pt x="77" y="472"/>
                </a:lnTo>
                <a:lnTo>
                  <a:pt x="108" y="425"/>
                </a:lnTo>
                <a:lnTo>
                  <a:pt x="84" y="396"/>
                </a:lnTo>
                <a:lnTo>
                  <a:pt x="113" y="381"/>
                </a:lnTo>
                <a:lnTo>
                  <a:pt x="118" y="355"/>
                </a:lnTo>
                <a:lnTo>
                  <a:pt x="130" y="345"/>
                </a:lnTo>
                <a:lnTo>
                  <a:pt x="120" y="339"/>
                </a:lnTo>
                <a:lnTo>
                  <a:pt x="138" y="339"/>
                </a:lnTo>
                <a:lnTo>
                  <a:pt x="135" y="326"/>
                </a:lnTo>
                <a:lnTo>
                  <a:pt x="128" y="337"/>
                </a:lnTo>
                <a:lnTo>
                  <a:pt x="120" y="326"/>
                </a:lnTo>
                <a:lnTo>
                  <a:pt x="118" y="308"/>
                </a:lnTo>
                <a:lnTo>
                  <a:pt x="157" y="308"/>
                </a:lnTo>
                <a:lnTo>
                  <a:pt x="159" y="272"/>
                </a:lnTo>
                <a:lnTo>
                  <a:pt x="218" y="267"/>
                </a:lnTo>
                <a:lnTo>
                  <a:pt x="239" y="238"/>
                </a:lnTo>
                <a:lnTo>
                  <a:pt x="212" y="192"/>
                </a:lnTo>
                <a:lnTo>
                  <a:pt x="223" y="129"/>
                </a:lnTo>
                <a:lnTo>
                  <a:pt x="282" y="80"/>
                </a:lnTo>
                <a:lnTo>
                  <a:pt x="279" y="56"/>
                </a:lnTo>
                <a:lnTo>
                  <a:pt x="272" y="56"/>
                </a:lnTo>
                <a:lnTo>
                  <a:pt x="254" y="85"/>
                </a:lnTo>
                <a:lnTo>
                  <a:pt x="212" y="83"/>
                </a:lnTo>
                <a:lnTo>
                  <a:pt x="220" y="51"/>
                </a:lnTo>
                <a:lnTo>
                  <a:pt x="154" y="8"/>
                </a:lnTo>
                <a:lnTo>
                  <a:pt x="133" y="2"/>
                </a:lnTo>
                <a:lnTo>
                  <a:pt x="128" y="13"/>
                </a:lnTo>
                <a:lnTo>
                  <a:pt x="102" y="0"/>
                </a:lnTo>
                <a:lnTo>
                  <a:pt x="87" y="15"/>
                </a:lnTo>
                <a:lnTo>
                  <a:pt x="87" y="34"/>
                </a:lnTo>
                <a:lnTo>
                  <a:pt x="70" y="42"/>
                </a:lnTo>
                <a:lnTo>
                  <a:pt x="70" y="78"/>
                </a:lnTo>
                <a:lnTo>
                  <a:pt x="54" y="96"/>
                </a:lnTo>
                <a:lnTo>
                  <a:pt x="41" y="147"/>
                </a:lnTo>
                <a:lnTo>
                  <a:pt x="49" y="194"/>
                </a:lnTo>
                <a:lnTo>
                  <a:pt x="30" y="235"/>
                </a:lnTo>
                <a:lnTo>
                  <a:pt x="18" y="337"/>
                </a:lnTo>
                <a:lnTo>
                  <a:pt x="27" y="376"/>
                </a:lnTo>
                <a:lnTo>
                  <a:pt x="18" y="379"/>
                </a:lnTo>
                <a:lnTo>
                  <a:pt x="23" y="409"/>
                </a:lnTo>
                <a:lnTo>
                  <a:pt x="0" y="47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27" name="Freeform 19"/>
          <p:cNvSpPr>
            <a:spLocks/>
          </p:cNvSpPr>
          <p:nvPr/>
        </p:nvSpPr>
        <p:spPr bwMode="auto">
          <a:xfrm>
            <a:off x="2887663" y="4576763"/>
            <a:ext cx="407987" cy="830262"/>
          </a:xfrm>
          <a:custGeom>
            <a:avLst/>
            <a:gdLst>
              <a:gd name="T0" fmla="*/ 0 w 289"/>
              <a:gd name="T1" fmla="*/ 2147483647 h 523"/>
              <a:gd name="T2" fmla="*/ 2147483647 w 289"/>
              <a:gd name="T3" fmla="*/ 2147483647 h 523"/>
              <a:gd name="T4" fmla="*/ 2147483647 w 289"/>
              <a:gd name="T5" fmla="*/ 2147483647 h 523"/>
              <a:gd name="T6" fmla="*/ 2147483647 w 289"/>
              <a:gd name="T7" fmla="*/ 2147483647 h 523"/>
              <a:gd name="T8" fmla="*/ 2147483647 w 289"/>
              <a:gd name="T9" fmla="*/ 2147483647 h 523"/>
              <a:gd name="T10" fmla="*/ 2147483647 w 289"/>
              <a:gd name="T11" fmla="*/ 2147483647 h 523"/>
              <a:gd name="T12" fmla="*/ 2147483647 w 289"/>
              <a:gd name="T13" fmla="*/ 2147483647 h 523"/>
              <a:gd name="T14" fmla="*/ 2147483647 w 289"/>
              <a:gd name="T15" fmla="*/ 2147483647 h 523"/>
              <a:gd name="T16" fmla="*/ 2147483647 w 289"/>
              <a:gd name="T17" fmla="*/ 2147483647 h 523"/>
              <a:gd name="T18" fmla="*/ 2147483647 w 289"/>
              <a:gd name="T19" fmla="*/ 2147483647 h 523"/>
              <a:gd name="T20" fmla="*/ 2147483647 w 289"/>
              <a:gd name="T21" fmla="*/ 2147483647 h 523"/>
              <a:gd name="T22" fmla="*/ 2147483647 w 289"/>
              <a:gd name="T23" fmla="*/ 2147483647 h 523"/>
              <a:gd name="T24" fmla="*/ 2147483647 w 289"/>
              <a:gd name="T25" fmla="*/ 2147483647 h 523"/>
              <a:gd name="T26" fmla="*/ 2147483647 w 289"/>
              <a:gd name="T27" fmla="*/ 2147483647 h 523"/>
              <a:gd name="T28" fmla="*/ 2147483647 w 289"/>
              <a:gd name="T29" fmla="*/ 2147483647 h 523"/>
              <a:gd name="T30" fmla="*/ 2147483647 w 289"/>
              <a:gd name="T31" fmla="*/ 2147483647 h 523"/>
              <a:gd name="T32" fmla="*/ 2147483647 w 289"/>
              <a:gd name="T33" fmla="*/ 2147483647 h 523"/>
              <a:gd name="T34" fmla="*/ 2147483647 w 289"/>
              <a:gd name="T35" fmla="*/ 2147483647 h 523"/>
              <a:gd name="T36" fmla="*/ 2147483647 w 289"/>
              <a:gd name="T37" fmla="*/ 2147483647 h 523"/>
              <a:gd name="T38" fmla="*/ 2147483647 w 289"/>
              <a:gd name="T39" fmla="*/ 2147483647 h 523"/>
              <a:gd name="T40" fmla="*/ 2147483647 w 289"/>
              <a:gd name="T41" fmla="*/ 2147483647 h 523"/>
              <a:gd name="T42" fmla="*/ 2147483647 w 289"/>
              <a:gd name="T43" fmla="*/ 2147483647 h 523"/>
              <a:gd name="T44" fmla="*/ 2147483647 w 289"/>
              <a:gd name="T45" fmla="*/ 2147483647 h 523"/>
              <a:gd name="T46" fmla="*/ 2147483647 w 289"/>
              <a:gd name="T47" fmla="*/ 2147483647 h 523"/>
              <a:gd name="T48" fmla="*/ 2147483647 w 289"/>
              <a:gd name="T49" fmla="*/ 2147483647 h 523"/>
              <a:gd name="T50" fmla="*/ 2147483647 w 289"/>
              <a:gd name="T51" fmla="*/ 2147483647 h 523"/>
              <a:gd name="T52" fmla="*/ 2147483647 w 289"/>
              <a:gd name="T53" fmla="*/ 2147483647 h 523"/>
              <a:gd name="T54" fmla="*/ 2147483647 w 289"/>
              <a:gd name="T55" fmla="*/ 2147483647 h 523"/>
              <a:gd name="T56" fmla="*/ 2147483647 w 289"/>
              <a:gd name="T57" fmla="*/ 2147483647 h 523"/>
              <a:gd name="T58" fmla="*/ 2147483647 w 289"/>
              <a:gd name="T59" fmla="*/ 2147483647 h 523"/>
              <a:gd name="T60" fmla="*/ 2147483647 w 289"/>
              <a:gd name="T61" fmla="*/ 2147483647 h 523"/>
              <a:gd name="T62" fmla="*/ 2147483647 w 289"/>
              <a:gd name="T63" fmla="*/ 2147483647 h 523"/>
              <a:gd name="T64" fmla="*/ 2147483647 w 289"/>
              <a:gd name="T65" fmla="*/ 2147483647 h 523"/>
              <a:gd name="T66" fmla="*/ 2147483647 w 289"/>
              <a:gd name="T67" fmla="*/ 2147483647 h 523"/>
              <a:gd name="T68" fmla="*/ 2147483647 w 289"/>
              <a:gd name="T69" fmla="*/ 0 h 523"/>
              <a:gd name="T70" fmla="*/ 2147483647 w 289"/>
              <a:gd name="T71" fmla="*/ 2147483647 h 523"/>
              <a:gd name="T72" fmla="*/ 2147483647 w 289"/>
              <a:gd name="T73" fmla="*/ 2147483647 h 523"/>
              <a:gd name="T74" fmla="*/ 2147483647 w 289"/>
              <a:gd name="T75" fmla="*/ 2147483647 h 523"/>
              <a:gd name="T76" fmla="*/ 2147483647 w 289"/>
              <a:gd name="T77" fmla="*/ 2147483647 h 523"/>
              <a:gd name="T78" fmla="*/ 2147483647 w 289"/>
              <a:gd name="T79" fmla="*/ 2147483647 h 523"/>
              <a:gd name="T80" fmla="*/ 2147483647 w 289"/>
              <a:gd name="T81" fmla="*/ 2147483647 h 523"/>
              <a:gd name="T82" fmla="*/ 2147483647 w 289"/>
              <a:gd name="T83" fmla="*/ 2147483647 h 523"/>
              <a:gd name="T84" fmla="*/ 2147483647 w 289"/>
              <a:gd name="T85" fmla="*/ 2147483647 h 523"/>
              <a:gd name="T86" fmla="*/ 2147483647 w 289"/>
              <a:gd name="T87" fmla="*/ 2147483647 h 523"/>
              <a:gd name="T88" fmla="*/ 2147483647 w 289"/>
              <a:gd name="T89" fmla="*/ 2147483647 h 523"/>
              <a:gd name="T90" fmla="*/ 2147483647 w 289"/>
              <a:gd name="T91" fmla="*/ 2147483647 h 523"/>
              <a:gd name="T92" fmla="*/ 2147483647 w 289"/>
              <a:gd name="T93" fmla="*/ 2147483647 h 523"/>
              <a:gd name="T94" fmla="*/ 0 w 289"/>
              <a:gd name="T95" fmla="*/ 2147483647 h 5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9"/>
              <a:gd name="T145" fmla="*/ 0 h 523"/>
              <a:gd name="T146" fmla="*/ 289 w 289"/>
              <a:gd name="T147" fmla="*/ 523 h 52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9" h="523">
                <a:moveTo>
                  <a:pt x="0" y="479"/>
                </a:moveTo>
                <a:lnTo>
                  <a:pt x="3" y="493"/>
                </a:lnTo>
                <a:lnTo>
                  <a:pt x="13" y="490"/>
                </a:lnTo>
                <a:lnTo>
                  <a:pt x="18" y="516"/>
                </a:lnTo>
                <a:lnTo>
                  <a:pt x="71" y="522"/>
                </a:lnTo>
                <a:lnTo>
                  <a:pt x="57" y="508"/>
                </a:lnTo>
                <a:lnTo>
                  <a:pt x="68" y="472"/>
                </a:lnTo>
                <a:lnTo>
                  <a:pt x="79" y="477"/>
                </a:lnTo>
                <a:lnTo>
                  <a:pt x="110" y="430"/>
                </a:lnTo>
                <a:lnTo>
                  <a:pt x="86" y="401"/>
                </a:lnTo>
                <a:lnTo>
                  <a:pt x="115" y="385"/>
                </a:lnTo>
                <a:lnTo>
                  <a:pt x="121" y="359"/>
                </a:lnTo>
                <a:lnTo>
                  <a:pt x="133" y="349"/>
                </a:lnTo>
                <a:lnTo>
                  <a:pt x="123" y="343"/>
                </a:lnTo>
                <a:lnTo>
                  <a:pt x="141" y="343"/>
                </a:lnTo>
                <a:lnTo>
                  <a:pt x="138" y="330"/>
                </a:lnTo>
                <a:lnTo>
                  <a:pt x="131" y="341"/>
                </a:lnTo>
                <a:lnTo>
                  <a:pt x="123" y="330"/>
                </a:lnTo>
                <a:lnTo>
                  <a:pt x="121" y="312"/>
                </a:lnTo>
                <a:lnTo>
                  <a:pt x="160" y="312"/>
                </a:lnTo>
                <a:lnTo>
                  <a:pt x="162" y="275"/>
                </a:lnTo>
                <a:lnTo>
                  <a:pt x="223" y="270"/>
                </a:lnTo>
                <a:lnTo>
                  <a:pt x="244" y="241"/>
                </a:lnTo>
                <a:lnTo>
                  <a:pt x="217" y="194"/>
                </a:lnTo>
                <a:lnTo>
                  <a:pt x="228" y="131"/>
                </a:lnTo>
                <a:lnTo>
                  <a:pt x="288" y="81"/>
                </a:lnTo>
                <a:lnTo>
                  <a:pt x="285" y="57"/>
                </a:lnTo>
                <a:lnTo>
                  <a:pt x="278" y="57"/>
                </a:lnTo>
                <a:lnTo>
                  <a:pt x="259" y="86"/>
                </a:lnTo>
                <a:lnTo>
                  <a:pt x="217" y="84"/>
                </a:lnTo>
                <a:lnTo>
                  <a:pt x="225" y="52"/>
                </a:lnTo>
                <a:lnTo>
                  <a:pt x="157" y="8"/>
                </a:lnTo>
                <a:lnTo>
                  <a:pt x="136" y="2"/>
                </a:lnTo>
                <a:lnTo>
                  <a:pt x="131" y="13"/>
                </a:lnTo>
                <a:lnTo>
                  <a:pt x="104" y="0"/>
                </a:lnTo>
                <a:lnTo>
                  <a:pt x="89" y="15"/>
                </a:lnTo>
                <a:lnTo>
                  <a:pt x="89" y="34"/>
                </a:lnTo>
                <a:lnTo>
                  <a:pt x="71" y="42"/>
                </a:lnTo>
                <a:lnTo>
                  <a:pt x="71" y="79"/>
                </a:lnTo>
                <a:lnTo>
                  <a:pt x="55" y="97"/>
                </a:lnTo>
                <a:lnTo>
                  <a:pt x="42" y="149"/>
                </a:lnTo>
                <a:lnTo>
                  <a:pt x="50" y="196"/>
                </a:lnTo>
                <a:lnTo>
                  <a:pt x="31" y="238"/>
                </a:lnTo>
                <a:lnTo>
                  <a:pt x="18" y="341"/>
                </a:lnTo>
                <a:lnTo>
                  <a:pt x="28" y="380"/>
                </a:lnTo>
                <a:lnTo>
                  <a:pt x="18" y="383"/>
                </a:lnTo>
                <a:lnTo>
                  <a:pt x="23" y="414"/>
                </a:lnTo>
                <a:lnTo>
                  <a:pt x="0" y="47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28" name="Freeform 20"/>
          <p:cNvSpPr>
            <a:spLocks/>
          </p:cNvSpPr>
          <p:nvPr/>
        </p:nvSpPr>
        <p:spPr bwMode="auto">
          <a:xfrm>
            <a:off x="2982913" y="5413375"/>
            <a:ext cx="68262" cy="63500"/>
          </a:xfrm>
          <a:custGeom>
            <a:avLst/>
            <a:gdLst>
              <a:gd name="T0" fmla="*/ 0 w 48"/>
              <a:gd name="T1" fmla="*/ 0 h 40"/>
              <a:gd name="T2" fmla="*/ 0 w 48"/>
              <a:gd name="T3" fmla="*/ 2147483647 h 40"/>
              <a:gd name="T4" fmla="*/ 2147483647 w 48"/>
              <a:gd name="T5" fmla="*/ 2147483647 h 40"/>
              <a:gd name="T6" fmla="*/ 2147483647 w 48"/>
              <a:gd name="T7" fmla="*/ 2147483647 h 40"/>
              <a:gd name="T8" fmla="*/ 0 w 48"/>
              <a:gd name="T9" fmla="*/ 0 h 40"/>
              <a:gd name="T10" fmla="*/ 0 60000 65536"/>
              <a:gd name="T11" fmla="*/ 0 60000 65536"/>
              <a:gd name="T12" fmla="*/ 0 60000 65536"/>
              <a:gd name="T13" fmla="*/ 0 60000 65536"/>
              <a:gd name="T14" fmla="*/ 0 60000 65536"/>
              <a:gd name="T15" fmla="*/ 0 w 48"/>
              <a:gd name="T16" fmla="*/ 0 h 40"/>
              <a:gd name="T17" fmla="*/ 48 w 48"/>
              <a:gd name="T18" fmla="*/ 40 h 40"/>
            </a:gdLst>
            <a:ahLst/>
            <a:cxnLst>
              <a:cxn ang="T10">
                <a:pos x="T0" y="T1"/>
              </a:cxn>
              <a:cxn ang="T11">
                <a:pos x="T2" y="T3"/>
              </a:cxn>
              <a:cxn ang="T12">
                <a:pos x="T4" y="T5"/>
              </a:cxn>
              <a:cxn ang="T13">
                <a:pos x="T6" y="T7"/>
              </a:cxn>
              <a:cxn ang="T14">
                <a:pos x="T8" y="T9"/>
              </a:cxn>
            </a:cxnLst>
            <a:rect l="T15" t="T16" r="T17" b="T18"/>
            <a:pathLst>
              <a:path w="48" h="40">
                <a:moveTo>
                  <a:pt x="0" y="0"/>
                </a:moveTo>
                <a:lnTo>
                  <a:pt x="0" y="39"/>
                </a:lnTo>
                <a:lnTo>
                  <a:pt x="47" y="36"/>
                </a:lnTo>
                <a:lnTo>
                  <a:pt x="12" y="20"/>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29" name="Freeform 21"/>
          <p:cNvSpPr>
            <a:spLocks/>
          </p:cNvSpPr>
          <p:nvPr/>
        </p:nvSpPr>
        <p:spPr bwMode="auto">
          <a:xfrm>
            <a:off x="2982913" y="5413375"/>
            <a:ext cx="76200" cy="73025"/>
          </a:xfrm>
          <a:custGeom>
            <a:avLst/>
            <a:gdLst>
              <a:gd name="T0" fmla="*/ 0 w 54"/>
              <a:gd name="T1" fmla="*/ 0 h 46"/>
              <a:gd name="T2" fmla="*/ 0 w 54"/>
              <a:gd name="T3" fmla="*/ 2147483647 h 46"/>
              <a:gd name="T4" fmla="*/ 2147483647 w 54"/>
              <a:gd name="T5" fmla="*/ 2147483647 h 46"/>
              <a:gd name="T6" fmla="*/ 2147483647 w 54"/>
              <a:gd name="T7" fmla="*/ 2147483647 h 46"/>
              <a:gd name="T8" fmla="*/ 0 w 54"/>
              <a:gd name="T9" fmla="*/ 0 h 46"/>
              <a:gd name="T10" fmla="*/ 0 60000 65536"/>
              <a:gd name="T11" fmla="*/ 0 60000 65536"/>
              <a:gd name="T12" fmla="*/ 0 60000 65536"/>
              <a:gd name="T13" fmla="*/ 0 60000 65536"/>
              <a:gd name="T14" fmla="*/ 0 60000 65536"/>
              <a:gd name="T15" fmla="*/ 0 w 54"/>
              <a:gd name="T16" fmla="*/ 0 h 46"/>
              <a:gd name="T17" fmla="*/ 54 w 54"/>
              <a:gd name="T18" fmla="*/ 46 h 46"/>
            </a:gdLst>
            <a:ahLst/>
            <a:cxnLst>
              <a:cxn ang="T10">
                <a:pos x="T0" y="T1"/>
              </a:cxn>
              <a:cxn ang="T11">
                <a:pos x="T2" y="T3"/>
              </a:cxn>
              <a:cxn ang="T12">
                <a:pos x="T4" y="T5"/>
              </a:cxn>
              <a:cxn ang="T13">
                <a:pos x="T6" y="T7"/>
              </a:cxn>
              <a:cxn ang="T14">
                <a:pos x="T8" y="T9"/>
              </a:cxn>
            </a:cxnLst>
            <a:rect l="T15" t="T16" r="T17" b="T18"/>
            <a:pathLst>
              <a:path w="54" h="46">
                <a:moveTo>
                  <a:pt x="0" y="0"/>
                </a:moveTo>
                <a:lnTo>
                  <a:pt x="0" y="45"/>
                </a:lnTo>
                <a:lnTo>
                  <a:pt x="53" y="42"/>
                </a:lnTo>
                <a:lnTo>
                  <a:pt x="13" y="23"/>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30" name="Freeform 22"/>
          <p:cNvSpPr>
            <a:spLocks/>
          </p:cNvSpPr>
          <p:nvPr/>
        </p:nvSpPr>
        <p:spPr bwMode="auto">
          <a:xfrm>
            <a:off x="6757988" y="4314825"/>
            <a:ext cx="830262" cy="698500"/>
          </a:xfrm>
          <a:custGeom>
            <a:avLst/>
            <a:gdLst>
              <a:gd name="T0" fmla="*/ 2147483647 w 588"/>
              <a:gd name="T1" fmla="*/ 2147483647 h 440"/>
              <a:gd name="T2" fmla="*/ 2147483647 w 588"/>
              <a:gd name="T3" fmla="*/ 2147483647 h 440"/>
              <a:gd name="T4" fmla="*/ 2147483647 w 588"/>
              <a:gd name="T5" fmla="*/ 2147483647 h 440"/>
              <a:gd name="T6" fmla="*/ 2147483647 w 588"/>
              <a:gd name="T7" fmla="*/ 2147483647 h 440"/>
              <a:gd name="T8" fmla="*/ 2147483647 w 588"/>
              <a:gd name="T9" fmla="*/ 2147483647 h 440"/>
              <a:gd name="T10" fmla="*/ 2147483647 w 588"/>
              <a:gd name="T11" fmla="*/ 2147483647 h 440"/>
              <a:gd name="T12" fmla="*/ 2147483647 w 588"/>
              <a:gd name="T13" fmla="*/ 2147483647 h 440"/>
              <a:gd name="T14" fmla="*/ 2147483647 w 588"/>
              <a:gd name="T15" fmla="*/ 2147483647 h 440"/>
              <a:gd name="T16" fmla="*/ 2147483647 w 588"/>
              <a:gd name="T17" fmla="*/ 2147483647 h 440"/>
              <a:gd name="T18" fmla="*/ 2147483647 w 588"/>
              <a:gd name="T19" fmla="*/ 2147483647 h 440"/>
              <a:gd name="T20" fmla="*/ 2147483647 w 588"/>
              <a:gd name="T21" fmla="*/ 2147483647 h 440"/>
              <a:gd name="T22" fmla="*/ 2147483647 w 588"/>
              <a:gd name="T23" fmla="*/ 2147483647 h 440"/>
              <a:gd name="T24" fmla="*/ 2147483647 w 588"/>
              <a:gd name="T25" fmla="*/ 2147483647 h 440"/>
              <a:gd name="T26" fmla="*/ 2147483647 w 588"/>
              <a:gd name="T27" fmla="*/ 2147483647 h 440"/>
              <a:gd name="T28" fmla="*/ 2147483647 w 588"/>
              <a:gd name="T29" fmla="*/ 2147483647 h 440"/>
              <a:gd name="T30" fmla="*/ 2147483647 w 588"/>
              <a:gd name="T31" fmla="*/ 2147483647 h 440"/>
              <a:gd name="T32" fmla="*/ 2147483647 w 588"/>
              <a:gd name="T33" fmla="*/ 2147483647 h 440"/>
              <a:gd name="T34" fmla="*/ 2147483647 w 588"/>
              <a:gd name="T35" fmla="*/ 2147483647 h 440"/>
              <a:gd name="T36" fmla="*/ 2147483647 w 588"/>
              <a:gd name="T37" fmla="*/ 2147483647 h 440"/>
              <a:gd name="T38" fmla="*/ 2147483647 w 588"/>
              <a:gd name="T39" fmla="*/ 2147483647 h 440"/>
              <a:gd name="T40" fmla="*/ 2147483647 w 588"/>
              <a:gd name="T41" fmla="*/ 2147483647 h 440"/>
              <a:gd name="T42" fmla="*/ 2147483647 w 588"/>
              <a:gd name="T43" fmla="*/ 2147483647 h 440"/>
              <a:gd name="T44" fmla="*/ 2147483647 w 588"/>
              <a:gd name="T45" fmla="*/ 2147483647 h 440"/>
              <a:gd name="T46" fmla="*/ 2147483647 w 588"/>
              <a:gd name="T47" fmla="*/ 2147483647 h 440"/>
              <a:gd name="T48" fmla="*/ 2147483647 w 588"/>
              <a:gd name="T49" fmla="*/ 2147483647 h 440"/>
              <a:gd name="T50" fmla="*/ 2147483647 w 588"/>
              <a:gd name="T51" fmla="*/ 2147483647 h 440"/>
              <a:gd name="T52" fmla="*/ 2147483647 w 588"/>
              <a:gd name="T53" fmla="*/ 2147483647 h 440"/>
              <a:gd name="T54" fmla="*/ 2147483647 w 588"/>
              <a:gd name="T55" fmla="*/ 2147483647 h 440"/>
              <a:gd name="T56" fmla="*/ 2147483647 w 588"/>
              <a:gd name="T57" fmla="*/ 2147483647 h 440"/>
              <a:gd name="T58" fmla="*/ 2147483647 w 588"/>
              <a:gd name="T59" fmla="*/ 2147483647 h 440"/>
              <a:gd name="T60" fmla="*/ 2147483647 w 588"/>
              <a:gd name="T61" fmla="*/ 2147483647 h 440"/>
              <a:gd name="T62" fmla="*/ 2147483647 w 588"/>
              <a:gd name="T63" fmla="*/ 2147483647 h 440"/>
              <a:gd name="T64" fmla="*/ 2147483647 w 588"/>
              <a:gd name="T65" fmla="*/ 2147483647 h 4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88"/>
              <a:gd name="T100" fmla="*/ 0 h 440"/>
              <a:gd name="T101" fmla="*/ 588 w 588"/>
              <a:gd name="T102" fmla="*/ 440 h 4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88" h="440">
                <a:moveTo>
                  <a:pt x="0" y="233"/>
                </a:moveTo>
                <a:lnTo>
                  <a:pt x="8" y="235"/>
                </a:lnTo>
                <a:lnTo>
                  <a:pt x="2" y="219"/>
                </a:lnTo>
                <a:lnTo>
                  <a:pt x="13" y="227"/>
                </a:lnTo>
                <a:lnTo>
                  <a:pt x="0" y="204"/>
                </a:lnTo>
                <a:lnTo>
                  <a:pt x="8" y="165"/>
                </a:lnTo>
                <a:lnTo>
                  <a:pt x="10" y="173"/>
                </a:lnTo>
                <a:lnTo>
                  <a:pt x="49" y="142"/>
                </a:lnTo>
                <a:lnTo>
                  <a:pt x="109" y="129"/>
                </a:lnTo>
                <a:lnTo>
                  <a:pt x="130" y="106"/>
                </a:lnTo>
                <a:lnTo>
                  <a:pt x="130" y="90"/>
                </a:lnTo>
                <a:lnTo>
                  <a:pt x="138" y="83"/>
                </a:lnTo>
                <a:lnTo>
                  <a:pt x="146" y="98"/>
                </a:lnTo>
                <a:lnTo>
                  <a:pt x="147" y="80"/>
                </a:lnTo>
                <a:lnTo>
                  <a:pt x="163" y="83"/>
                </a:lnTo>
                <a:lnTo>
                  <a:pt x="163" y="67"/>
                </a:lnTo>
                <a:lnTo>
                  <a:pt x="184" y="46"/>
                </a:lnTo>
                <a:lnTo>
                  <a:pt x="208" y="49"/>
                </a:lnTo>
                <a:lnTo>
                  <a:pt x="213" y="72"/>
                </a:lnTo>
                <a:lnTo>
                  <a:pt x="221" y="56"/>
                </a:lnTo>
                <a:lnTo>
                  <a:pt x="239" y="61"/>
                </a:lnTo>
                <a:lnTo>
                  <a:pt x="234" y="51"/>
                </a:lnTo>
                <a:lnTo>
                  <a:pt x="246" y="26"/>
                </a:lnTo>
                <a:lnTo>
                  <a:pt x="280" y="18"/>
                </a:lnTo>
                <a:lnTo>
                  <a:pt x="272" y="5"/>
                </a:lnTo>
                <a:lnTo>
                  <a:pt x="338" y="21"/>
                </a:lnTo>
                <a:lnTo>
                  <a:pt x="325" y="59"/>
                </a:lnTo>
                <a:lnTo>
                  <a:pt x="392" y="101"/>
                </a:lnTo>
                <a:lnTo>
                  <a:pt x="405" y="85"/>
                </a:lnTo>
                <a:lnTo>
                  <a:pt x="413" y="18"/>
                </a:lnTo>
                <a:lnTo>
                  <a:pt x="431" y="0"/>
                </a:lnTo>
                <a:lnTo>
                  <a:pt x="443" y="49"/>
                </a:lnTo>
                <a:lnTo>
                  <a:pt x="467" y="59"/>
                </a:lnTo>
                <a:lnTo>
                  <a:pt x="483" y="121"/>
                </a:lnTo>
                <a:lnTo>
                  <a:pt x="517" y="139"/>
                </a:lnTo>
                <a:lnTo>
                  <a:pt x="530" y="173"/>
                </a:lnTo>
                <a:lnTo>
                  <a:pt x="545" y="171"/>
                </a:lnTo>
                <a:lnTo>
                  <a:pt x="547" y="191"/>
                </a:lnTo>
                <a:lnTo>
                  <a:pt x="573" y="214"/>
                </a:lnTo>
                <a:lnTo>
                  <a:pt x="587" y="260"/>
                </a:lnTo>
                <a:lnTo>
                  <a:pt x="582" y="308"/>
                </a:lnTo>
                <a:lnTo>
                  <a:pt x="553" y="349"/>
                </a:lnTo>
                <a:lnTo>
                  <a:pt x="535" y="410"/>
                </a:lnTo>
                <a:lnTo>
                  <a:pt x="504" y="421"/>
                </a:lnTo>
                <a:lnTo>
                  <a:pt x="480" y="431"/>
                </a:lnTo>
                <a:lnTo>
                  <a:pt x="483" y="439"/>
                </a:lnTo>
                <a:lnTo>
                  <a:pt x="459" y="416"/>
                </a:lnTo>
                <a:lnTo>
                  <a:pt x="439" y="434"/>
                </a:lnTo>
                <a:lnTo>
                  <a:pt x="410" y="426"/>
                </a:lnTo>
                <a:lnTo>
                  <a:pt x="389" y="410"/>
                </a:lnTo>
                <a:lnTo>
                  <a:pt x="378" y="375"/>
                </a:lnTo>
                <a:lnTo>
                  <a:pt x="363" y="383"/>
                </a:lnTo>
                <a:lnTo>
                  <a:pt x="361" y="356"/>
                </a:lnTo>
                <a:lnTo>
                  <a:pt x="355" y="372"/>
                </a:lnTo>
                <a:lnTo>
                  <a:pt x="342" y="372"/>
                </a:lnTo>
                <a:lnTo>
                  <a:pt x="358" y="328"/>
                </a:lnTo>
                <a:lnTo>
                  <a:pt x="330" y="369"/>
                </a:lnTo>
                <a:lnTo>
                  <a:pt x="320" y="364"/>
                </a:lnTo>
                <a:lnTo>
                  <a:pt x="303" y="330"/>
                </a:lnTo>
                <a:lnTo>
                  <a:pt x="262" y="316"/>
                </a:lnTo>
                <a:lnTo>
                  <a:pt x="181" y="326"/>
                </a:lnTo>
                <a:lnTo>
                  <a:pt x="150" y="351"/>
                </a:lnTo>
                <a:lnTo>
                  <a:pt x="99" y="351"/>
                </a:lnTo>
                <a:lnTo>
                  <a:pt x="65" y="369"/>
                </a:lnTo>
                <a:lnTo>
                  <a:pt x="26" y="356"/>
                </a:lnTo>
                <a:lnTo>
                  <a:pt x="34" y="316"/>
                </a:lnTo>
                <a:lnTo>
                  <a:pt x="0" y="23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31" name="Freeform 23"/>
          <p:cNvSpPr>
            <a:spLocks/>
          </p:cNvSpPr>
          <p:nvPr/>
        </p:nvSpPr>
        <p:spPr bwMode="auto">
          <a:xfrm>
            <a:off x="6757988" y="4314825"/>
            <a:ext cx="838200" cy="708025"/>
          </a:xfrm>
          <a:custGeom>
            <a:avLst/>
            <a:gdLst>
              <a:gd name="T0" fmla="*/ 2147483647 w 594"/>
              <a:gd name="T1" fmla="*/ 2147483647 h 446"/>
              <a:gd name="T2" fmla="*/ 2147483647 w 594"/>
              <a:gd name="T3" fmla="*/ 2147483647 h 446"/>
              <a:gd name="T4" fmla="*/ 2147483647 w 594"/>
              <a:gd name="T5" fmla="*/ 2147483647 h 446"/>
              <a:gd name="T6" fmla="*/ 2147483647 w 594"/>
              <a:gd name="T7" fmla="*/ 2147483647 h 446"/>
              <a:gd name="T8" fmla="*/ 2147483647 w 594"/>
              <a:gd name="T9" fmla="*/ 2147483647 h 446"/>
              <a:gd name="T10" fmla="*/ 2147483647 w 594"/>
              <a:gd name="T11" fmla="*/ 2147483647 h 446"/>
              <a:gd name="T12" fmla="*/ 2147483647 w 594"/>
              <a:gd name="T13" fmla="*/ 2147483647 h 446"/>
              <a:gd name="T14" fmla="*/ 2147483647 w 594"/>
              <a:gd name="T15" fmla="*/ 2147483647 h 446"/>
              <a:gd name="T16" fmla="*/ 2147483647 w 594"/>
              <a:gd name="T17" fmla="*/ 2147483647 h 446"/>
              <a:gd name="T18" fmla="*/ 2147483647 w 594"/>
              <a:gd name="T19" fmla="*/ 2147483647 h 446"/>
              <a:gd name="T20" fmla="*/ 2147483647 w 594"/>
              <a:gd name="T21" fmla="*/ 2147483647 h 446"/>
              <a:gd name="T22" fmla="*/ 2147483647 w 594"/>
              <a:gd name="T23" fmla="*/ 2147483647 h 446"/>
              <a:gd name="T24" fmla="*/ 2147483647 w 594"/>
              <a:gd name="T25" fmla="*/ 2147483647 h 446"/>
              <a:gd name="T26" fmla="*/ 2147483647 w 594"/>
              <a:gd name="T27" fmla="*/ 2147483647 h 446"/>
              <a:gd name="T28" fmla="*/ 2147483647 w 594"/>
              <a:gd name="T29" fmla="*/ 2147483647 h 446"/>
              <a:gd name="T30" fmla="*/ 2147483647 w 594"/>
              <a:gd name="T31" fmla="*/ 2147483647 h 446"/>
              <a:gd name="T32" fmla="*/ 2147483647 w 594"/>
              <a:gd name="T33" fmla="*/ 2147483647 h 446"/>
              <a:gd name="T34" fmla="*/ 2147483647 w 594"/>
              <a:gd name="T35" fmla="*/ 2147483647 h 446"/>
              <a:gd name="T36" fmla="*/ 2147483647 w 594"/>
              <a:gd name="T37" fmla="*/ 2147483647 h 446"/>
              <a:gd name="T38" fmla="*/ 2147483647 w 594"/>
              <a:gd name="T39" fmla="*/ 2147483647 h 446"/>
              <a:gd name="T40" fmla="*/ 2147483647 w 594"/>
              <a:gd name="T41" fmla="*/ 2147483647 h 446"/>
              <a:gd name="T42" fmla="*/ 2147483647 w 594"/>
              <a:gd name="T43" fmla="*/ 2147483647 h 446"/>
              <a:gd name="T44" fmla="*/ 2147483647 w 594"/>
              <a:gd name="T45" fmla="*/ 2147483647 h 446"/>
              <a:gd name="T46" fmla="*/ 2147483647 w 594"/>
              <a:gd name="T47" fmla="*/ 2147483647 h 446"/>
              <a:gd name="T48" fmla="*/ 2147483647 w 594"/>
              <a:gd name="T49" fmla="*/ 2147483647 h 446"/>
              <a:gd name="T50" fmla="*/ 2147483647 w 594"/>
              <a:gd name="T51" fmla="*/ 2147483647 h 446"/>
              <a:gd name="T52" fmla="*/ 2147483647 w 594"/>
              <a:gd name="T53" fmla="*/ 2147483647 h 446"/>
              <a:gd name="T54" fmla="*/ 2147483647 w 594"/>
              <a:gd name="T55" fmla="*/ 2147483647 h 446"/>
              <a:gd name="T56" fmla="*/ 2147483647 w 594"/>
              <a:gd name="T57" fmla="*/ 2147483647 h 446"/>
              <a:gd name="T58" fmla="*/ 2147483647 w 594"/>
              <a:gd name="T59" fmla="*/ 2147483647 h 446"/>
              <a:gd name="T60" fmla="*/ 2147483647 w 594"/>
              <a:gd name="T61" fmla="*/ 2147483647 h 446"/>
              <a:gd name="T62" fmla="*/ 2147483647 w 594"/>
              <a:gd name="T63" fmla="*/ 2147483647 h 446"/>
              <a:gd name="T64" fmla="*/ 2147483647 w 594"/>
              <a:gd name="T65" fmla="*/ 2147483647 h 4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4"/>
              <a:gd name="T100" fmla="*/ 0 h 446"/>
              <a:gd name="T101" fmla="*/ 594 w 594"/>
              <a:gd name="T102" fmla="*/ 446 h 4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4" h="446">
                <a:moveTo>
                  <a:pt x="0" y="236"/>
                </a:moveTo>
                <a:lnTo>
                  <a:pt x="8" y="238"/>
                </a:lnTo>
                <a:lnTo>
                  <a:pt x="2" y="222"/>
                </a:lnTo>
                <a:lnTo>
                  <a:pt x="13" y="230"/>
                </a:lnTo>
                <a:lnTo>
                  <a:pt x="0" y="207"/>
                </a:lnTo>
                <a:lnTo>
                  <a:pt x="8" y="167"/>
                </a:lnTo>
                <a:lnTo>
                  <a:pt x="10" y="175"/>
                </a:lnTo>
                <a:lnTo>
                  <a:pt x="50" y="144"/>
                </a:lnTo>
                <a:lnTo>
                  <a:pt x="110" y="131"/>
                </a:lnTo>
                <a:lnTo>
                  <a:pt x="131" y="107"/>
                </a:lnTo>
                <a:lnTo>
                  <a:pt x="131" y="91"/>
                </a:lnTo>
                <a:lnTo>
                  <a:pt x="139" y="84"/>
                </a:lnTo>
                <a:lnTo>
                  <a:pt x="147" y="99"/>
                </a:lnTo>
                <a:lnTo>
                  <a:pt x="149" y="81"/>
                </a:lnTo>
                <a:lnTo>
                  <a:pt x="165" y="84"/>
                </a:lnTo>
                <a:lnTo>
                  <a:pt x="165" y="68"/>
                </a:lnTo>
                <a:lnTo>
                  <a:pt x="186" y="47"/>
                </a:lnTo>
                <a:lnTo>
                  <a:pt x="210" y="50"/>
                </a:lnTo>
                <a:lnTo>
                  <a:pt x="215" y="73"/>
                </a:lnTo>
                <a:lnTo>
                  <a:pt x="223" y="57"/>
                </a:lnTo>
                <a:lnTo>
                  <a:pt x="241" y="62"/>
                </a:lnTo>
                <a:lnTo>
                  <a:pt x="236" y="52"/>
                </a:lnTo>
                <a:lnTo>
                  <a:pt x="249" y="26"/>
                </a:lnTo>
                <a:lnTo>
                  <a:pt x="283" y="18"/>
                </a:lnTo>
                <a:lnTo>
                  <a:pt x="275" y="5"/>
                </a:lnTo>
                <a:lnTo>
                  <a:pt x="341" y="21"/>
                </a:lnTo>
                <a:lnTo>
                  <a:pt x="328" y="60"/>
                </a:lnTo>
                <a:lnTo>
                  <a:pt x="396" y="102"/>
                </a:lnTo>
                <a:lnTo>
                  <a:pt x="409" y="86"/>
                </a:lnTo>
                <a:lnTo>
                  <a:pt x="417" y="18"/>
                </a:lnTo>
                <a:lnTo>
                  <a:pt x="435" y="0"/>
                </a:lnTo>
                <a:lnTo>
                  <a:pt x="448" y="50"/>
                </a:lnTo>
                <a:lnTo>
                  <a:pt x="472" y="60"/>
                </a:lnTo>
                <a:lnTo>
                  <a:pt x="488" y="123"/>
                </a:lnTo>
                <a:lnTo>
                  <a:pt x="522" y="141"/>
                </a:lnTo>
                <a:lnTo>
                  <a:pt x="535" y="175"/>
                </a:lnTo>
                <a:lnTo>
                  <a:pt x="551" y="173"/>
                </a:lnTo>
                <a:lnTo>
                  <a:pt x="553" y="194"/>
                </a:lnTo>
                <a:lnTo>
                  <a:pt x="579" y="217"/>
                </a:lnTo>
                <a:lnTo>
                  <a:pt x="593" y="264"/>
                </a:lnTo>
                <a:lnTo>
                  <a:pt x="588" y="312"/>
                </a:lnTo>
                <a:lnTo>
                  <a:pt x="559" y="354"/>
                </a:lnTo>
                <a:lnTo>
                  <a:pt x="540" y="416"/>
                </a:lnTo>
                <a:lnTo>
                  <a:pt x="509" y="427"/>
                </a:lnTo>
                <a:lnTo>
                  <a:pt x="485" y="437"/>
                </a:lnTo>
                <a:lnTo>
                  <a:pt x="488" y="445"/>
                </a:lnTo>
                <a:lnTo>
                  <a:pt x="464" y="422"/>
                </a:lnTo>
                <a:lnTo>
                  <a:pt x="443" y="440"/>
                </a:lnTo>
                <a:lnTo>
                  <a:pt x="414" y="432"/>
                </a:lnTo>
                <a:lnTo>
                  <a:pt x="393" y="416"/>
                </a:lnTo>
                <a:lnTo>
                  <a:pt x="382" y="380"/>
                </a:lnTo>
                <a:lnTo>
                  <a:pt x="367" y="388"/>
                </a:lnTo>
                <a:lnTo>
                  <a:pt x="365" y="361"/>
                </a:lnTo>
                <a:lnTo>
                  <a:pt x="359" y="377"/>
                </a:lnTo>
                <a:lnTo>
                  <a:pt x="346" y="377"/>
                </a:lnTo>
                <a:lnTo>
                  <a:pt x="362" y="332"/>
                </a:lnTo>
                <a:lnTo>
                  <a:pt x="333" y="374"/>
                </a:lnTo>
                <a:lnTo>
                  <a:pt x="323" y="369"/>
                </a:lnTo>
                <a:lnTo>
                  <a:pt x="306" y="335"/>
                </a:lnTo>
                <a:lnTo>
                  <a:pt x="265" y="320"/>
                </a:lnTo>
                <a:lnTo>
                  <a:pt x="183" y="330"/>
                </a:lnTo>
                <a:lnTo>
                  <a:pt x="152" y="356"/>
                </a:lnTo>
                <a:lnTo>
                  <a:pt x="100" y="356"/>
                </a:lnTo>
                <a:lnTo>
                  <a:pt x="66" y="374"/>
                </a:lnTo>
                <a:lnTo>
                  <a:pt x="26" y="361"/>
                </a:lnTo>
                <a:lnTo>
                  <a:pt x="34" y="320"/>
                </a:lnTo>
                <a:lnTo>
                  <a:pt x="0" y="23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32" name="Freeform 24"/>
          <p:cNvSpPr>
            <a:spLocks/>
          </p:cNvSpPr>
          <p:nvPr/>
        </p:nvSpPr>
        <p:spPr bwMode="auto">
          <a:xfrm>
            <a:off x="7408863" y="5064125"/>
            <a:ext cx="71437" cy="74613"/>
          </a:xfrm>
          <a:custGeom>
            <a:avLst/>
            <a:gdLst>
              <a:gd name="T0" fmla="*/ 0 w 51"/>
              <a:gd name="T1" fmla="*/ 2147483647 h 47"/>
              <a:gd name="T2" fmla="*/ 0 w 51"/>
              <a:gd name="T3" fmla="*/ 0 h 47"/>
              <a:gd name="T4" fmla="*/ 2147483647 w 51"/>
              <a:gd name="T5" fmla="*/ 2147483647 h 47"/>
              <a:gd name="T6" fmla="*/ 2147483647 w 51"/>
              <a:gd name="T7" fmla="*/ 2147483647 h 47"/>
              <a:gd name="T8" fmla="*/ 2147483647 w 51"/>
              <a:gd name="T9" fmla="*/ 2147483647 h 47"/>
              <a:gd name="T10" fmla="*/ 2147483647 w 51"/>
              <a:gd name="T11" fmla="*/ 2147483647 h 47"/>
              <a:gd name="T12" fmla="*/ 2147483647 w 51"/>
              <a:gd name="T13" fmla="*/ 2147483647 h 47"/>
              <a:gd name="T14" fmla="*/ 2147483647 w 51"/>
              <a:gd name="T15" fmla="*/ 2147483647 h 47"/>
              <a:gd name="T16" fmla="*/ 0 w 51"/>
              <a:gd name="T17" fmla="*/ 2147483647 h 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47"/>
              <a:gd name="T29" fmla="*/ 51 w 51"/>
              <a:gd name="T30" fmla="*/ 47 h 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47">
                <a:moveTo>
                  <a:pt x="0" y="9"/>
                </a:moveTo>
                <a:lnTo>
                  <a:pt x="0" y="0"/>
                </a:lnTo>
                <a:lnTo>
                  <a:pt x="26" y="6"/>
                </a:lnTo>
                <a:lnTo>
                  <a:pt x="46" y="2"/>
                </a:lnTo>
                <a:lnTo>
                  <a:pt x="50" y="11"/>
                </a:lnTo>
                <a:lnTo>
                  <a:pt x="50" y="26"/>
                </a:lnTo>
                <a:lnTo>
                  <a:pt x="29" y="46"/>
                </a:lnTo>
                <a:lnTo>
                  <a:pt x="19" y="43"/>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33" name="Freeform 25"/>
          <p:cNvSpPr>
            <a:spLocks/>
          </p:cNvSpPr>
          <p:nvPr/>
        </p:nvSpPr>
        <p:spPr bwMode="auto">
          <a:xfrm>
            <a:off x="7408863" y="5064125"/>
            <a:ext cx="79375" cy="84138"/>
          </a:xfrm>
          <a:custGeom>
            <a:avLst/>
            <a:gdLst>
              <a:gd name="T0" fmla="*/ 0 w 57"/>
              <a:gd name="T1" fmla="*/ 2147483647 h 53"/>
              <a:gd name="T2" fmla="*/ 0 w 57"/>
              <a:gd name="T3" fmla="*/ 0 h 53"/>
              <a:gd name="T4" fmla="*/ 2147483647 w 57"/>
              <a:gd name="T5" fmla="*/ 2147483647 h 53"/>
              <a:gd name="T6" fmla="*/ 2147483647 w 57"/>
              <a:gd name="T7" fmla="*/ 2147483647 h 53"/>
              <a:gd name="T8" fmla="*/ 2147483647 w 57"/>
              <a:gd name="T9" fmla="*/ 2147483647 h 53"/>
              <a:gd name="T10" fmla="*/ 2147483647 w 57"/>
              <a:gd name="T11" fmla="*/ 2147483647 h 53"/>
              <a:gd name="T12" fmla="*/ 2147483647 w 57"/>
              <a:gd name="T13" fmla="*/ 2147483647 h 53"/>
              <a:gd name="T14" fmla="*/ 2147483647 w 57"/>
              <a:gd name="T15" fmla="*/ 2147483647 h 53"/>
              <a:gd name="T16" fmla="*/ 0 w 57"/>
              <a:gd name="T17" fmla="*/ 2147483647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53"/>
              <a:gd name="T29" fmla="*/ 57 w 57"/>
              <a:gd name="T30" fmla="*/ 53 h 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53">
                <a:moveTo>
                  <a:pt x="0" y="10"/>
                </a:moveTo>
                <a:lnTo>
                  <a:pt x="0" y="0"/>
                </a:lnTo>
                <a:lnTo>
                  <a:pt x="29" y="7"/>
                </a:lnTo>
                <a:lnTo>
                  <a:pt x="51" y="2"/>
                </a:lnTo>
                <a:lnTo>
                  <a:pt x="56" y="12"/>
                </a:lnTo>
                <a:lnTo>
                  <a:pt x="56" y="29"/>
                </a:lnTo>
                <a:lnTo>
                  <a:pt x="32" y="52"/>
                </a:lnTo>
                <a:lnTo>
                  <a:pt x="21" y="49"/>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34" name="Freeform 26"/>
          <p:cNvSpPr>
            <a:spLocks/>
          </p:cNvSpPr>
          <p:nvPr/>
        </p:nvSpPr>
        <p:spPr bwMode="auto">
          <a:xfrm>
            <a:off x="4603750" y="2820988"/>
            <a:ext cx="152400" cy="61912"/>
          </a:xfrm>
          <a:custGeom>
            <a:avLst/>
            <a:gdLst>
              <a:gd name="T0" fmla="*/ 0 w 108"/>
              <a:gd name="T1" fmla="*/ 2147483647 h 39"/>
              <a:gd name="T2" fmla="*/ 2147483647 w 108"/>
              <a:gd name="T3" fmla="*/ 2147483647 h 39"/>
              <a:gd name="T4" fmla="*/ 2147483647 w 108"/>
              <a:gd name="T5" fmla="*/ 2147483647 h 39"/>
              <a:gd name="T6" fmla="*/ 2147483647 w 108"/>
              <a:gd name="T7" fmla="*/ 2147483647 h 39"/>
              <a:gd name="T8" fmla="*/ 2147483647 w 108"/>
              <a:gd name="T9" fmla="*/ 2147483647 h 39"/>
              <a:gd name="T10" fmla="*/ 2147483647 w 108"/>
              <a:gd name="T11" fmla="*/ 2147483647 h 39"/>
              <a:gd name="T12" fmla="*/ 2147483647 w 108"/>
              <a:gd name="T13" fmla="*/ 2147483647 h 39"/>
              <a:gd name="T14" fmla="*/ 2147483647 w 108"/>
              <a:gd name="T15" fmla="*/ 2147483647 h 39"/>
              <a:gd name="T16" fmla="*/ 2147483647 w 108"/>
              <a:gd name="T17" fmla="*/ 0 h 39"/>
              <a:gd name="T18" fmla="*/ 2147483647 w 108"/>
              <a:gd name="T19" fmla="*/ 2147483647 h 39"/>
              <a:gd name="T20" fmla="*/ 2147483647 w 108"/>
              <a:gd name="T21" fmla="*/ 2147483647 h 39"/>
              <a:gd name="T22" fmla="*/ 0 w 108"/>
              <a:gd name="T23" fmla="*/ 2147483647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8"/>
              <a:gd name="T37" fmla="*/ 0 h 39"/>
              <a:gd name="T38" fmla="*/ 108 w 108"/>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8" h="39">
                <a:moveTo>
                  <a:pt x="0" y="20"/>
                </a:moveTo>
                <a:lnTo>
                  <a:pt x="2" y="22"/>
                </a:lnTo>
                <a:lnTo>
                  <a:pt x="2" y="29"/>
                </a:lnTo>
                <a:lnTo>
                  <a:pt x="12" y="31"/>
                </a:lnTo>
                <a:lnTo>
                  <a:pt x="37" y="29"/>
                </a:lnTo>
                <a:lnTo>
                  <a:pt x="57" y="38"/>
                </a:lnTo>
                <a:lnTo>
                  <a:pt x="91" y="31"/>
                </a:lnTo>
                <a:lnTo>
                  <a:pt x="107" y="10"/>
                </a:lnTo>
                <a:lnTo>
                  <a:pt x="99" y="0"/>
                </a:lnTo>
                <a:lnTo>
                  <a:pt x="59" y="2"/>
                </a:lnTo>
                <a:lnTo>
                  <a:pt x="46" y="20"/>
                </a:lnTo>
                <a:lnTo>
                  <a:pt x="0" y="2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35" name="Freeform 27"/>
          <p:cNvSpPr>
            <a:spLocks/>
          </p:cNvSpPr>
          <p:nvPr/>
        </p:nvSpPr>
        <p:spPr bwMode="auto">
          <a:xfrm>
            <a:off x="4603750" y="2820988"/>
            <a:ext cx="161925" cy="71437"/>
          </a:xfrm>
          <a:custGeom>
            <a:avLst/>
            <a:gdLst>
              <a:gd name="T0" fmla="*/ 0 w 114"/>
              <a:gd name="T1" fmla="*/ 2147483647 h 45"/>
              <a:gd name="T2" fmla="*/ 2147483647 w 114"/>
              <a:gd name="T3" fmla="*/ 2147483647 h 45"/>
              <a:gd name="T4" fmla="*/ 2147483647 w 114"/>
              <a:gd name="T5" fmla="*/ 2147483647 h 45"/>
              <a:gd name="T6" fmla="*/ 2147483647 w 114"/>
              <a:gd name="T7" fmla="*/ 2147483647 h 45"/>
              <a:gd name="T8" fmla="*/ 2147483647 w 114"/>
              <a:gd name="T9" fmla="*/ 2147483647 h 45"/>
              <a:gd name="T10" fmla="*/ 2147483647 w 114"/>
              <a:gd name="T11" fmla="*/ 2147483647 h 45"/>
              <a:gd name="T12" fmla="*/ 2147483647 w 114"/>
              <a:gd name="T13" fmla="*/ 2147483647 h 45"/>
              <a:gd name="T14" fmla="*/ 2147483647 w 114"/>
              <a:gd name="T15" fmla="*/ 2147483647 h 45"/>
              <a:gd name="T16" fmla="*/ 2147483647 w 114"/>
              <a:gd name="T17" fmla="*/ 0 h 45"/>
              <a:gd name="T18" fmla="*/ 2147483647 w 114"/>
              <a:gd name="T19" fmla="*/ 2147483647 h 45"/>
              <a:gd name="T20" fmla="*/ 2147483647 w 114"/>
              <a:gd name="T21" fmla="*/ 2147483647 h 45"/>
              <a:gd name="T22" fmla="*/ 0 w 114"/>
              <a:gd name="T23" fmla="*/ 2147483647 h 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45"/>
              <a:gd name="T38" fmla="*/ 114 w 114"/>
              <a:gd name="T39" fmla="*/ 45 h 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45">
                <a:moveTo>
                  <a:pt x="0" y="23"/>
                </a:moveTo>
                <a:lnTo>
                  <a:pt x="2" y="26"/>
                </a:lnTo>
                <a:lnTo>
                  <a:pt x="2" y="34"/>
                </a:lnTo>
                <a:lnTo>
                  <a:pt x="13" y="36"/>
                </a:lnTo>
                <a:lnTo>
                  <a:pt x="39" y="34"/>
                </a:lnTo>
                <a:lnTo>
                  <a:pt x="60" y="44"/>
                </a:lnTo>
                <a:lnTo>
                  <a:pt x="96" y="36"/>
                </a:lnTo>
                <a:lnTo>
                  <a:pt x="113" y="12"/>
                </a:lnTo>
                <a:lnTo>
                  <a:pt x="105" y="0"/>
                </a:lnTo>
                <a:lnTo>
                  <a:pt x="62" y="2"/>
                </a:lnTo>
                <a:lnTo>
                  <a:pt x="49" y="23"/>
                </a:lnTo>
                <a:lnTo>
                  <a:pt x="0" y="2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36" name="Freeform 28"/>
          <p:cNvSpPr>
            <a:spLocks/>
          </p:cNvSpPr>
          <p:nvPr/>
        </p:nvSpPr>
        <p:spPr bwMode="auto">
          <a:xfrm>
            <a:off x="6229350" y="3424238"/>
            <a:ext cx="92075" cy="133350"/>
          </a:xfrm>
          <a:custGeom>
            <a:avLst/>
            <a:gdLst>
              <a:gd name="T0" fmla="*/ 0 w 66"/>
              <a:gd name="T1" fmla="*/ 2147483647 h 84"/>
              <a:gd name="T2" fmla="*/ 2147483647 w 66"/>
              <a:gd name="T3" fmla="*/ 2147483647 h 84"/>
              <a:gd name="T4" fmla="*/ 2147483647 w 66"/>
              <a:gd name="T5" fmla="*/ 2147483647 h 84"/>
              <a:gd name="T6" fmla="*/ 2147483647 w 66"/>
              <a:gd name="T7" fmla="*/ 2147483647 h 84"/>
              <a:gd name="T8" fmla="*/ 2147483647 w 66"/>
              <a:gd name="T9" fmla="*/ 2147483647 h 84"/>
              <a:gd name="T10" fmla="*/ 2147483647 w 66"/>
              <a:gd name="T11" fmla="*/ 2147483647 h 84"/>
              <a:gd name="T12" fmla="*/ 2147483647 w 66"/>
              <a:gd name="T13" fmla="*/ 2147483647 h 84"/>
              <a:gd name="T14" fmla="*/ 2147483647 w 66"/>
              <a:gd name="T15" fmla="*/ 2147483647 h 84"/>
              <a:gd name="T16" fmla="*/ 2147483647 w 66"/>
              <a:gd name="T17" fmla="*/ 2147483647 h 84"/>
              <a:gd name="T18" fmla="*/ 2147483647 w 66"/>
              <a:gd name="T19" fmla="*/ 2147483647 h 84"/>
              <a:gd name="T20" fmla="*/ 2147483647 w 66"/>
              <a:gd name="T21" fmla="*/ 2147483647 h 84"/>
              <a:gd name="T22" fmla="*/ 2147483647 w 66"/>
              <a:gd name="T23" fmla="*/ 2147483647 h 84"/>
              <a:gd name="T24" fmla="*/ 2147483647 w 66"/>
              <a:gd name="T25" fmla="*/ 2147483647 h 84"/>
              <a:gd name="T26" fmla="*/ 2147483647 w 66"/>
              <a:gd name="T27" fmla="*/ 0 h 84"/>
              <a:gd name="T28" fmla="*/ 2147483647 w 66"/>
              <a:gd name="T29" fmla="*/ 2147483647 h 84"/>
              <a:gd name="T30" fmla="*/ 2147483647 w 66"/>
              <a:gd name="T31" fmla="*/ 2147483647 h 84"/>
              <a:gd name="T32" fmla="*/ 0 w 66"/>
              <a:gd name="T33" fmla="*/ 2147483647 h 8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6"/>
              <a:gd name="T52" fmla="*/ 0 h 84"/>
              <a:gd name="T53" fmla="*/ 66 w 66"/>
              <a:gd name="T54" fmla="*/ 84 h 8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6" h="84">
                <a:moveTo>
                  <a:pt x="0" y="27"/>
                </a:moveTo>
                <a:lnTo>
                  <a:pt x="9" y="32"/>
                </a:lnTo>
                <a:lnTo>
                  <a:pt x="15" y="71"/>
                </a:lnTo>
                <a:lnTo>
                  <a:pt x="33" y="68"/>
                </a:lnTo>
                <a:lnTo>
                  <a:pt x="40" y="53"/>
                </a:lnTo>
                <a:lnTo>
                  <a:pt x="50" y="56"/>
                </a:lnTo>
                <a:lnTo>
                  <a:pt x="62" y="83"/>
                </a:lnTo>
                <a:lnTo>
                  <a:pt x="65" y="68"/>
                </a:lnTo>
                <a:lnTo>
                  <a:pt x="60" y="39"/>
                </a:lnTo>
                <a:lnTo>
                  <a:pt x="50" y="50"/>
                </a:lnTo>
                <a:lnTo>
                  <a:pt x="43" y="39"/>
                </a:lnTo>
                <a:lnTo>
                  <a:pt x="60" y="21"/>
                </a:lnTo>
                <a:lnTo>
                  <a:pt x="31" y="20"/>
                </a:lnTo>
                <a:lnTo>
                  <a:pt x="9" y="0"/>
                </a:lnTo>
                <a:lnTo>
                  <a:pt x="2" y="11"/>
                </a:lnTo>
                <a:lnTo>
                  <a:pt x="9" y="20"/>
                </a:lnTo>
                <a:lnTo>
                  <a:pt x="0" y="2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37" name="Freeform 29"/>
          <p:cNvSpPr>
            <a:spLocks/>
          </p:cNvSpPr>
          <p:nvPr/>
        </p:nvSpPr>
        <p:spPr bwMode="auto">
          <a:xfrm>
            <a:off x="6229350" y="3424238"/>
            <a:ext cx="101600" cy="142875"/>
          </a:xfrm>
          <a:custGeom>
            <a:avLst/>
            <a:gdLst>
              <a:gd name="T0" fmla="*/ 0 w 72"/>
              <a:gd name="T1" fmla="*/ 2147483647 h 90"/>
              <a:gd name="T2" fmla="*/ 2147483647 w 72"/>
              <a:gd name="T3" fmla="*/ 2147483647 h 90"/>
              <a:gd name="T4" fmla="*/ 2147483647 w 72"/>
              <a:gd name="T5" fmla="*/ 2147483647 h 90"/>
              <a:gd name="T6" fmla="*/ 2147483647 w 72"/>
              <a:gd name="T7" fmla="*/ 2147483647 h 90"/>
              <a:gd name="T8" fmla="*/ 2147483647 w 72"/>
              <a:gd name="T9" fmla="*/ 2147483647 h 90"/>
              <a:gd name="T10" fmla="*/ 2147483647 w 72"/>
              <a:gd name="T11" fmla="*/ 2147483647 h 90"/>
              <a:gd name="T12" fmla="*/ 2147483647 w 72"/>
              <a:gd name="T13" fmla="*/ 2147483647 h 90"/>
              <a:gd name="T14" fmla="*/ 2147483647 w 72"/>
              <a:gd name="T15" fmla="*/ 2147483647 h 90"/>
              <a:gd name="T16" fmla="*/ 2147483647 w 72"/>
              <a:gd name="T17" fmla="*/ 2147483647 h 90"/>
              <a:gd name="T18" fmla="*/ 2147483647 w 72"/>
              <a:gd name="T19" fmla="*/ 2147483647 h 90"/>
              <a:gd name="T20" fmla="*/ 2147483647 w 72"/>
              <a:gd name="T21" fmla="*/ 2147483647 h 90"/>
              <a:gd name="T22" fmla="*/ 2147483647 w 72"/>
              <a:gd name="T23" fmla="*/ 2147483647 h 90"/>
              <a:gd name="T24" fmla="*/ 2147483647 w 72"/>
              <a:gd name="T25" fmla="*/ 2147483647 h 90"/>
              <a:gd name="T26" fmla="*/ 2147483647 w 72"/>
              <a:gd name="T27" fmla="*/ 0 h 90"/>
              <a:gd name="T28" fmla="*/ 2147483647 w 72"/>
              <a:gd name="T29" fmla="*/ 2147483647 h 90"/>
              <a:gd name="T30" fmla="*/ 2147483647 w 72"/>
              <a:gd name="T31" fmla="*/ 2147483647 h 90"/>
              <a:gd name="T32" fmla="*/ 0 w 72"/>
              <a:gd name="T33" fmla="*/ 2147483647 h 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90"/>
              <a:gd name="T53" fmla="*/ 72 w 72"/>
              <a:gd name="T54" fmla="*/ 90 h 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90">
                <a:moveTo>
                  <a:pt x="0" y="29"/>
                </a:moveTo>
                <a:lnTo>
                  <a:pt x="10" y="34"/>
                </a:lnTo>
                <a:lnTo>
                  <a:pt x="16" y="76"/>
                </a:lnTo>
                <a:lnTo>
                  <a:pt x="36" y="73"/>
                </a:lnTo>
                <a:lnTo>
                  <a:pt x="44" y="57"/>
                </a:lnTo>
                <a:lnTo>
                  <a:pt x="55" y="60"/>
                </a:lnTo>
                <a:lnTo>
                  <a:pt x="68" y="89"/>
                </a:lnTo>
                <a:lnTo>
                  <a:pt x="71" y="73"/>
                </a:lnTo>
                <a:lnTo>
                  <a:pt x="65" y="42"/>
                </a:lnTo>
                <a:lnTo>
                  <a:pt x="55" y="54"/>
                </a:lnTo>
                <a:lnTo>
                  <a:pt x="47" y="42"/>
                </a:lnTo>
                <a:lnTo>
                  <a:pt x="65" y="23"/>
                </a:lnTo>
                <a:lnTo>
                  <a:pt x="34" y="21"/>
                </a:lnTo>
                <a:lnTo>
                  <a:pt x="10" y="0"/>
                </a:lnTo>
                <a:lnTo>
                  <a:pt x="2" y="12"/>
                </a:lnTo>
                <a:lnTo>
                  <a:pt x="10" y="21"/>
                </a:lnTo>
                <a:lnTo>
                  <a:pt x="0"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38" name="Freeform 30"/>
          <p:cNvSpPr>
            <a:spLocks/>
          </p:cNvSpPr>
          <p:nvPr/>
        </p:nvSpPr>
        <p:spPr bwMode="auto">
          <a:xfrm>
            <a:off x="4465638" y="2736850"/>
            <a:ext cx="61912" cy="50800"/>
          </a:xfrm>
          <a:custGeom>
            <a:avLst/>
            <a:gdLst>
              <a:gd name="T0" fmla="*/ 0 w 43"/>
              <a:gd name="T1" fmla="*/ 2147483647 h 32"/>
              <a:gd name="T2" fmla="*/ 2147483647 w 43"/>
              <a:gd name="T3" fmla="*/ 2147483647 h 32"/>
              <a:gd name="T4" fmla="*/ 2147483647 w 43"/>
              <a:gd name="T5" fmla="*/ 0 h 32"/>
              <a:gd name="T6" fmla="*/ 2147483647 w 43"/>
              <a:gd name="T7" fmla="*/ 2147483647 h 32"/>
              <a:gd name="T8" fmla="*/ 2147483647 w 43"/>
              <a:gd name="T9" fmla="*/ 2147483647 h 32"/>
              <a:gd name="T10" fmla="*/ 2147483647 w 43"/>
              <a:gd name="T11" fmla="*/ 2147483647 h 32"/>
              <a:gd name="T12" fmla="*/ 0 w 43"/>
              <a:gd name="T13" fmla="*/ 2147483647 h 32"/>
              <a:gd name="T14" fmla="*/ 0 60000 65536"/>
              <a:gd name="T15" fmla="*/ 0 60000 65536"/>
              <a:gd name="T16" fmla="*/ 0 60000 65536"/>
              <a:gd name="T17" fmla="*/ 0 60000 65536"/>
              <a:gd name="T18" fmla="*/ 0 60000 65536"/>
              <a:gd name="T19" fmla="*/ 0 60000 65536"/>
              <a:gd name="T20" fmla="*/ 0 60000 65536"/>
              <a:gd name="T21" fmla="*/ 0 w 43"/>
              <a:gd name="T22" fmla="*/ 0 h 32"/>
              <a:gd name="T23" fmla="*/ 43 w 43"/>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2">
                <a:moveTo>
                  <a:pt x="0" y="9"/>
                </a:moveTo>
                <a:lnTo>
                  <a:pt x="7" y="3"/>
                </a:lnTo>
                <a:lnTo>
                  <a:pt x="28" y="0"/>
                </a:lnTo>
                <a:lnTo>
                  <a:pt x="39" y="13"/>
                </a:lnTo>
                <a:lnTo>
                  <a:pt x="42" y="22"/>
                </a:lnTo>
                <a:lnTo>
                  <a:pt x="37" y="31"/>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39" name="Freeform 31"/>
          <p:cNvSpPr>
            <a:spLocks/>
          </p:cNvSpPr>
          <p:nvPr/>
        </p:nvSpPr>
        <p:spPr bwMode="auto">
          <a:xfrm>
            <a:off x="4465638" y="2736850"/>
            <a:ext cx="69850" cy="60325"/>
          </a:xfrm>
          <a:custGeom>
            <a:avLst/>
            <a:gdLst>
              <a:gd name="T0" fmla="*/ 0 w 49"/>
              <a:gd name="T1" fmla="*/ 2147483647 h 38"/>
              <a:gd name="T2" fmla="*/ 2147483647 w 49"/>
              <a:gd name="T3" fmla="*/ 2147483647 h 38"/>
              <a:gd name="T4" fmla="*/ 2147483647 w 49"/>
              <a:gd name="T5" fmla="*/ 0 h 38"/>
              <a:gd name="T6" fmla="*/ 2147483647 w 49"/>
              <a:gd name="T7" fmla="*/ 2147483647 h 38"/>
              <a:gd name="T8" fmla="*/ 2147483647 w 49"/>
              <a:gd name="T9" fmla="*/ 2147483647 h 38"/>
              <a:gd name="T10" fmla="*/ 2147483647 w 49"/>
              <a:gd name="T11" fmla="*/ 2147483647 h 38"/>
              <a:gd name="T12" fmla="*/ 0 w 49"/>
              <a:gd name="T13" fmla="*/ 2147483647 h 38"/>
              <a:gd name="T14" fmla="*/ 0 60000 65536"/>
              <a:gd name="T15" fmla="*/ 0 60000 65536"/>
              <a:gd name="T16" fmla="*/ 0 60000 65536"/>
              <a:gd name="T17" fmla="*/ 0 60000 65536"/>
              <a:gd name="T18" fmla="*/ 0 60000 65536"/>
              <a:gd name="T19" fmla="*/ 0 60000 65536"/>
              <a:gd name="T20" fmla="*/ 0 60000 65536"/>
              <a:gd name="T21" fmla="*/ 0 w 49"/>
              <a:gd name="T22" fmla="*/ 0 h 38"/>
              <a:gd name="T23" fmla="*/ 49 w 4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38">
                <a:moveTo>
                  <a:pt x="0" y="11"/>
                </a:moveTo>
                <a:lnTo>
                  <a:pt x="8" y="3"/>
                </a:lnTo>
                <a:lnTo>
                  <a:pt x="32" y="0"/>
                </a:lnTo>
                <a:lnTo>
                  <a:pt x="45" y="16"/>
                </a:lnTo>
                <a:lnTo>
                  <a:pt x="48" y="26"/>
                </a:lnTo>
                <a:lnTo>
                  <a:pt x="42" y="37"/>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40" name="Freeform 32"/>
          <p:cNvSpPr>
            <a:spLocks/>
          </p:cNvSpPr>
          <p:nvPr/>
        </p:nvSpPr>
        <p:spPr bwMode="auto">
          <a:xfrm>
            <a:off x="6251575" y="3381375"/>
            <a:ext cx="58738" cy="30163"/>
          </a:xfrm>
          <a:custGeom>
            <a:avLst/>
            <a:gdLst>
              <a:gd name="T0" fmla="*/ 0 w 42"/>
              <a:gd name="T1" fmla="*/ 2147483647 h 19"/>
              <a:gd name="T2" fmla="*/ 2147483647 w 42"/>
              <a:gd name="T3" fmla="*/ 2147483647 h 19"/>
              <a:gd name="T4" fmla="*/ 2147483647 w 42"/>
              <a:gd name="T5" fmla="*/ 2147483647 h 19"/>
              <a:gd name="T6" fmla="*/ 2147483647 w 42"/>
              <a:gd name="T7" fmla="*/ 2147483647 h 19"/>
              <a:gd name="T8" fmla="*/ 2147483647 w 42"/>
              <a:gd name="T9" fmla="*/ 0 h 19"/>
              <a:gd name="T10" fmla="*/ 0 w 42"/>
              <a:gd name="T11" fmla="*/ 2147483647 h 19"/>
              <a:gd name="T12" fmla="*/ 0 60000 65536"/>
              <a:gd name="T13" fmla="*/ 0 60000 65536"/>
              <a:gd name="T14" fmla="*/ 0 60000 65536"/>
              <a:gd name="T15" fmla="*/ 0 60000 65536"/>
              <a:gd name="T16" fmla="*/ 0 60000 65536"/>
              <a:gd name="T17" fmla="*/ 0 60000 65536"/>
              <a:gd name="T18" fmla="*/ 0 w 42"/>
              <a:gd name="T19" fmla="*/ 0 h 19"/>
              <a:gd name="T20" fmla="*/ 42 w 42"/>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42" h="19">
                <a:moveTo>
                  <a:pt x="0" y="12"/>
                </a:moveTo>
                <a:lnTo>
                  <a:pt x="7" y="18"/>
                </a:lnTo>
                <a:lnTo>
                  <a:pt x="41" y="17"/>
                </a:lnTo>
                <a:lnTo>
                  <a:pt x="38" y="6"/>
                </a:lnTo>
                <a:lnTo>
                  <a:pt x="13" y="0"/>
                </a:lnTo>
                <a:lnTo>
                  <a:pt x="0" y="1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41" name="Freeform 33"/>
          <p:cNvSpPr>
            <a:spLocks/>
          </p:cNvSpPr>
          <p:nvPr/>
        </p:nvSpPr>
        <p:spPr bwMode="auto">
          <a:xfrm>
            <a:off x="6251575" y="3381375"/>
            <a:ext cx="66675" cy="39688"/>
          </a:xfrm>
          <a:custGeom>
            <a:avLst/>
            <a:gdLst>
              <a:gd name="T0" fmla="*/ 0 w 48"/>
              <a:gd name="T1" fmla="*/ 2147483647 h 25"/>
              <a:gd name="T2" fmla="*/ 2147483647 w 48"/>
              <a:gd name="T3" fmla="*/ 2147483647 h 25"/>
              <a:gd name="T4" fmla="*/ 2147483647 w 48"/>
              <a:gd name="T5" fmla="*/ 2147483647 h 25"/>
              <a:gd name="T6" fmla="*/ 2147483647 w 48"/>
              <a:gd name="T7" fmla="*/ 2147483647 h 25"/>
              <a:gd name="T8" fmla="*/ 2147483647 w 48"/>
              <a:gd name="T9" fmla="*/ 0 h 25"/>
              <a:gd name="T10" fmla="*/ 0 w 48"/>
              <a:gd name="T11" fmla="*/ 2147483647 h 25"/>
              <a:gd name="T12" fmla="*/ 0 60000 65536"/>
              <a:gd name="T13" fmla="*/ 0 60000 65536"/>
              <a:gd name="T14" fmla="*/ 0 60000 65536"/>
              <a:gd name="T15" fmla="*/ 0 60000 65536"/>
              <a:gd name="T16" fmla="*/ 0 60000 65536"/>
              <a:gd name="T17" fmla="*/ 0 60000 65536"/>
              <a:gd name="T18" fmla="*/ 0 w 48"/>
              <a:gd name="T19" fmla="*/ 0 h 25"/>
              <a:gd name="T20" fmla="*/ 48 w 48"/>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48" h="25">
                <a:moveTo>
                  <a:pt x="0" y="16"/>
                </a:moveTo>
                <a:lnTo>
                  <a:pt x="8" y="24"/>
                </a:lnTo>
                <a:lnTo>
                  <a:pt x="47" y="22"/>
                </a:lnTo>
                <a:lnTo>
                  <a:pt x="44" y="8"/>
                </a:lnTo>
                <a:lnTo>
                  <a:pt x="15" y="0"/>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42" name="Freeform 34"/>
          <p:cNvSpPr>
            <a:spLocks/>
          </p:cNvSpPr>
          <p:nvPr/>
        </p:nvSpPr>
        <p:spPr bwMode="auto">
          <a:xfrm>
            <a:off x="2960688" y="4284663"/>
            <a:ext cx="241300" cy="307975"/>
          </a:xfrm>
          <a:custGeom>
            <a:avLst/>
            <a:gdLst>
              <a:gd name="T0" fmla="*/ 0 w 171"/>
              <a:gd name="T1" fmla="*/ 2147483647 h 194"/>
              <a:gd name="T2" fmla="*/ 2147483647 w 171"/>
              <a:gd name="T3" fmla="*/ 2147483647 h 194"/>
              <a:gd name="T4" fmla="*/ 2147483647 w 171"/>
              <a:gd name="T5" fmla="*/ 2147483647 h 194"/>
              <a:gd name="T6" fmla="*/ 2147483647 w 171"/>
              <a:gd name="T7" fmla="*/ 2147483647 h 194"/>
              <a:gd name="T8" fmla="*/ 2147483647 w 171"/>
              <a:gd name="T9" fmla="*/ 2147483647 h 194"/>
              <a:gd name="T10" fmla="*/ 2147483647 w 171"/>
              <a:gd name="T11" fmla="*/ 2147483647 h 194"/>
              <a:gd name="T12" fmla="*/ 2147483647 w 171"/>
              <a:gd name="T13" fmla="*/ 2147483647 h 194"/>
              <a:gd name="T14" fmla="*/ 2147483647 w 171"/>
              <a:gd name="T15" fmla="*/ 2147483647 h 194"/>
              <a:gd name="T16" fmla="*/ 2147483647 w 171"/>
              <a:gd name="T17" fmla="*/ 2147483647 h 194"/>
              <a:gd name="T18" fmla="*/ 2147483647 w 171"/>
              <a:gd name="T19" fmla="*/ 2147483647 h 194"/>
              <a:gd name="T20" fmla="*/ 2147483647 w 171"/>
              <a:gd name="T21" fmla="*/ 2147483647 h 194"/>
              <a:gd name="T22" fmla="*/ 2147483647 w 171"/>
              <a:gd name="T23" fmla="*/ 2147483647 h 194"/>
              <a:gd name="T24" fmla="*/ 2147483647 w 171"/>
              <a:gd name="T25" fmla="*/ 2147483647 h 194"/>
              <a:gd name="T26" fmla="*/ 2147483647 w 171"/>
              <a:gd name="T27" fmla="*/ 2147483647 h 194"/>
              <a:gd name="T28" fmla="*/ 2147483647 w 171"/>
              <a:gd name="T29" fmla="*/ 2147483647 h 194"/>
              <a:gd name="T30" fmla="*/ 2147483647 w 171"/>
              <a:gd name="T31" fmla="*/ 2147483647 h 194"/>
              <a:gd name="T32" fmla="*/ 2147483647 w 171"/>
              <a:gd name="T33" fmla="*/ 2147483647 h 194"/>
              <a:gd name="T34" fmla="*/ 2147483647 w 171"/>
              <a:gd name="T35" fmla="*/ 2147483647 h 194"/>
              <a:gd name="T36" fmla="*/ 2147483647 w 171"/>
              <a:gd name="T37" fmla="*/ 2147483647 h 194"/>
              <a:gd name="T38" fmla="*/ 2147483647 w 171"/>
              <a:gd name="T39" fmla="*/ 2147483647 h 194"/>
              <a:gd name="T40" fmla="*/ 2147483647 w 171"/>
              <a:gd name="T41" fmla="*/ 2147483647 h 194"/>
              <a:gd name="T42" fmla="*/ 2147483647 w 171"/>
              <a:gd name="T43" fmla="*/ 0 h 194"/>
              <a:gd name="T44" fmla="*/ 2147483647 w 171"/>
              <a:gd name="T45" fmla="*/ 2147483647 h 194"/>
              <a:gd name="T46" fmla="*/ 0 w 171"/>
              <a:gd name="T47" fmla="*/ 2147483647 h 1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194"/>
              <a:gd name="T74" fmla="*/ 171 w 171"/>
              <a:gd name="T75" fmla="*/ 194 h 1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194">
                <a:moveTo>
                  <a:pt x="0" y="18"/>
                </a:moveTo>
                <a:lnTo>
                  <a:pt x="13" y="39"/>
                </a:lnTo>
                <a:lnTo>
                  <a:pt x="5" y="84"/>
                </a:lnTo>
                <a:lnTo>
                  <a:pt x="13" y="89"/>
                </a:lnTo>
                <a:lnTo>
                  <a:pt x="8" y="94"/>
                </a:lnTo>
                <a:lnTo>
                  <a:pt x="3" y="114"/>
                </a:lnTo>
                <a:lnTo>
                  <a:pt x="15" y="141"/>
                </a:lnTo>
                <a:lnTo>
                  <a:pt x="26" y="193"/>
                </a:lnTo>
                <a:lnTo>
                  <a:pt x="36" y="193"/>
                </a:lnTo>
                <a:lnTo>
                  <a:pt x="50" y="178"/>
                </a:lnTo>
                <a:lnTo>
                  <a:pt x="76" y="191"/>
                </a:lnTo>
                <a:lnTo>
                  <a:pt x="81" y="180"/>
                </a:lnTo>
                <a:lnTo>
                  <a:pt x="101" y="186"/>
                </a:lnTo>
                <a:lnTo>
                  <a:pt x="112" y="147"/>
                </a:lnTo>
                <a:lnTo>
                  <a:pt x="152" y="141"/>
                </a:lnTo>
                <a:lnTo>
                  <a:pt x="165" y="152"/>
                </a:lnTo>
                <a:lnTo>
                  <a:pt x="170" y="122"/>
                </a:lnTo>
                <a:lnTo>
                  <a:pt x="159" y="100"/>
                </a:lnTo>
                <a:lnTo>
                  <a:pt x="137" y="97"/>
                </a:lnTo>
                <a:lnTo>
                  <a:pt x="127" y="59"/>
                </a:lnTo>
                <a:lnTo>
                  <a:pt x="67" y="33"/>
                </a:lnTo>
                <a:lnTo>
                  <a:pt x="61" y="0"/>
                </a:lnTo>
                <a:lnTo>
                  <a:pt x="18" y="20"/>
                </a:lnTo>
                <a:lnTo>
                  <a:pt x="0" y="18"/>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43" name="Freeform 35"/>
          <p:cNvSpPr>
            <a:spLocks/>
          </p:cNvSpPr>
          <p:nvPr/>
        </p:nvSpPr>
        <p:spPr bwMode="auto">
          <a:xfrm>
            <a:off x="2960688" y="4284663"/>
            <a:ext cx="249237" cy="317500"/>
          </a:xfrm>
          <a:custGeom>
            <a:avLst/>
            <a:gdLst>
              <a:gd name="T0" fmla="*/ 0 w 177"/>
              <a:gd name="T1" fmla="*/ 2147483647 h 200"/>
              <a:gd name="T2" fmla="*/ 2147483647 w 177"/>
              <a:gd name="T3" fmla="*/ 2147483647 h 200"/>
              <a:gd name="T4" fmla="*/ 2147483647 w 177"/>
              <a:gd name="T5" fmla="*/ 2147483647 h 200"/>
              <a:gd name="T6" fmla="*/ 2147483647 w 177"/>
              <a:gd name="T7" fmla="*/ 2147483647 h 200"/>
              <a:gd name="T8" fmla="*/ 2147483647 w 177"/>
              <a:gd name="T9" fmla="*/ 2147483647 h 200"/>
              <a:gd name="T10" fmla="*/ 2147483647 w 177"/>
              <a:gd name="T11" fmla="*/ 2147483647 h 200"/>
              <a:gd name="T12" fmla="*/ 2147483647 w 177"/>
              <a:gd name="T13" fmla="*/ 2147483647 h 200"/>
              <a:gd name="T14" fmla="*/ 2147483647 w 177"/>
              <a:gd name="T15" fmla="*/ 2147483647 h 200"/>
              <a:gd name="T16" fmla="*/ 2147483647 w 177"/>
              <a:gd name="T17" fmla="*/ 2147483647 h 200"/>
              <a:gd name="T18" fmla="*/ 2147483647 w 177"/>
              <a:gd name="T19" fmla="*/ 2147483647 h 200"/>
              <a:gd name="T20" fmla="*/ 2147483647 w 177"/>
              <a:gd name="T21" fmla="*/ 2147483647 h 200"/>
              <a:gd name="T22" fmla="*/ 2147483647 w 177"/>
              <a:gd name="T23" fmla="*/ 2147483647 h 200"/>
              <a:gd name="T24" fmla="*/ 2147483647 w 177"/>
              <a:gd name="T25" fmla="*/ 2147483647 h 200"/>
              <a:gd name="T26" fmla="*/ 2147483647 w 177"/>
              <a:gd name="T27" fmla="*/ 2147483647 h 200"/>
              <a:gd name="T28" fmla="*/ 2147483647 w 177"/>
              <a:gd name="T29" fmla="*/ 2147483647 h 200"/>
              <a:gd name="T30" fmla="*/ 2147483647 w 177"/>
              <a:gd name="T31" fmla="*/ 2147483647 h 200"/>
              <a:gd name="T32" fmla="*/ 2147483647 w 177"/>
              <a:gd name="T33" fmla="*/ 2147483647 h 200"/>
              <a:gd name="T34" fmla="*/ 2147483647 w 177"/>
              <a:gd name="T35" fmla="*/ 2147483647 h 200"/>
              <a:gd name="T36" fmla="*/ 2147483647 w 177"/>
              <a:gd name="T37" fmla="*/ 2147483647 h 200"/>
              <a:gd name="T38" fmla="*/ 2147483647 w 177"/>
              <a:gd name="T39" fmla="*/ 2147483647 h 200"/>
              <a:gd name="T40" fmla="*/ 2147483647 w 177"/>
              <a:gd name="T41" fmla="*/ 2147483647 h 200"/>
              <a:gd name="T42" fmla="*/ 2147483647 w 177"/>
              <a:gd name="T43" fmla="*/ 0 h 200"/>
              <a:gd name="T44" fmla="*/ 2147483647 w 177"/>
              <a:gd name="T45" fmla="*/ 2147483647 h 200"/>
              <a:gd name="T46" fmla="*/ 0 w 177"/>
              <a:gd name="T47" fmla="*/ 2147483647 h 2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7"/>
              <a:gd name="T73" fmla="*/ 0 h 200"/>
              <a:gd name="T74" fmla="*/ 177 w 177"/>
              <a:gd name="T75" fmla="*/ 200 h 2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7" h="200">
                <a:moveTo>
                  <a:pt x="0" y="19"/>
                </a:moveTo>
                <a:lnTo>
                  <a:pt x="13" y="40"/>
                </a:lnTo>
                <a:lnTo>
                  <a:pt x="5" y="87"/>
                </a:lnTo>
                <a:lnTo>
                  <a:pt x="13" y="92"/>
                </a:lnTo>
                <a:lnTo>
                  <a:pt x="8" y="97"/>
                </a:lnTo>
                <a:lnTo>
                  <a:pt x="3" y="118"/>
                </a:lnTo>
                <a:lnTo>
                  <a:pt x="16" y="145"/>
                </a:lnTo>
                <a:lnTo>
                  <a:pt x="27" y="199"/>
                </a:lnTo>
                <a:lnTo>
                  <a:pt x="37" y="199"/>
                </a:lnTo>
                <a:lnTo>
                  <a:pt x="52" y="184"/>
                </a:lnTo>
                <a:lnTo>
                  <a:pt x="79" y="197"/>
                </a:lnTo>
                <a:lnTo>
                  <a:pt x="84" y="186"/>
                </a:lnTo>
                <a:lnTo>
                  <a:pt x="105" y="192"/>
                </a:lnTo>
                <a:lnTo>
                  <a:pt x="116" y="152"/>
                </a:lnTo>
                <a:lnTo>
                  <a:pt x="157" y="145"/>
                </a:lnTo>
                <a:lnTo>
                  <a:pt x="171" y="157"/>
                </a:lnTo>
                <a:lnTo>
                  <a:pt x="176" y="126"/>
                </a:lnTo>
                <a:lnTo>
                  <a:pt x="165" y="103"/>
                </a:lnTo>
                <a:lnTo>
                  <a:pt x="142" y="100"/>
                </a:lnTo>
                <a:lnTo>
                  <a:pt x="131" y="61"/>
                </a:lnTo>
                <a:lnTo>
                  <a:pt x="69" y="34"/>
                </a:lnTo>
                <a:lnTo>
                  <a:pt x="63" y="0"/>
                </a:lnTo>
                <a:lnTo>
                  <a:pt x="19" y="21"/>
                </a:lnTo>
                <a:lnTo>
                  <a:pt x="0" y="1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44" name="Freeform 36"/>
          <p:cNvSpPr>
            <a:spLocks/>
          </p:cNvSpPr>
          <p:nvPr/>
        </p:nvSpPr>
        <p:spPr bwMode="auto">
          <a:xfrm>
            <a:off x="4821238" y="4476750"/>
            <a:ext cx="187325" cy="212725"/>
          </a:xfrm>
          <a:custGeom>
            <a:avLst/>
            <a:gdLst>
              <a:gd name="T0" fmla="*/ 0 w 132"/>
              <a:gd name="T1" fmla="*/ 2147483647 h 134"/>
              <a:gd name="T2" fmla="*/ 0 w 132"/>
              <a:gd name="T3" fmla="*/ 2147483647 h 134"/>
              <a:gd name="T4" fmla="*/ 2147483647 w 132"/>
              <a:gd name="T5" fmla="*/ 2147483647 h 134"/>
              <a:gd name="T6" fmla="*/ 2147483647 w 132"/>
              <a:gd name="T7" fmla="*/ 2147483647 h 134"/>
              <a:gd name="T8" fmla="*/ 2147483647 w 132"/>
              <a:gd name="T9" fmla="*/ 2147483647 h 134"/>
              <a:gd name="T10" fmla="*/ 2147483647 w 132"/>
              <a:gd name="T11" fmla="*/ 2147483647 h 134"/>
              <a:gd name="T12" fmla="*/ 2147483647 w 132"/>
              <a:gd name="T13" fmla="*/ 0 h 134"/>
              <a:gd name="T14" fmla="*/ 2147483647 w 132"/>
              <a:gd name="T15" fmla="*/ 2147483647 h 134"/>
              <a:gd name="T16" fmla="*/ 2147483647 w 132"/>
              <a:gd name="T17" fmla="*/ 2147483647 h 134"/>
              <a:gd name="T18" fmla="*/ 2147483647 w 132"/>
              <a:gd name="T19" fmla="*/ 2147483647 h 134"/>
              <a:gd name="T20" fmla="*/ 2147483647 w 132"/>
              <a:gd name="T21" fmla="*/ 2147483647 h 134"/>
              <a:gd name="T22" fmla="*/ 2147483647 w 132"/>
              <a:gd name="T23" fmla="*/ 2147483647 h 134"/>
              <a:gd name="T24" fmla="*/ 2147483647 w 132"/>
              <a:gd name="T25" fmla="*/ 2147483647 h 134"/>
              <a:gd name="T26" fmla="*/ 2147483647 w 132"/>
              <a:gd name="T27" fmla="*/ 2147483647 h 134"/>
              <a:gd name="T28" fmla="*/ 0 w 132"/>
              <a:gd name="T29" fmla="*/ 2147483647 h 1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32"/>
              <a:gd name="T46" fmla="*/ 0 h 134"/>
              <a:gd name="T47" fmla="*/ 132 w 132"/>
              <a:gd name="T48" fmla="*/ 134 h 13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32" h="134">
                <a:moveTo>
                  <a:pt x="0" y="102"/>
                </a:moveTo>
                <a:lnTo>
                  <a:pt x="0" y="62"/>
                </a:lnTo>
                <a:lnTo>
                  <a:pt x="12" y="62"/>
                </a:lnTo>
                <a:lnTo>
                  <a:pt x="12" y="12"/>
                </a:lnTo>
                <a:lnTo>
                  <a:pt x="40" y="5"/>
                </a:lnTo>
                <a:lnTo>
                  <a:pt x="50" y="15"/>
                </a:lnTo>
                <a:lnTo>
                  <a:pt x="73" y="0"/>
                </a:lnTo>
                <a:lnTo>
                  <a:pt x="113" y="55"/>
                </a:lnTo>
                <a:lnTo>
                  <a:pt x="131" y="65"/>
                </a:lnTo>
                <a:lnTo>
                  <a:pt x="78" y="113"/>
                </a:lnTo>
                <a:lnTo>
                  <a:pt x="48" y="113"/>
                </a:lnTo>
                <a:lnTo>
                  <a:pt x="31" y="133"/>
                </a:lnTo>
                <a:lnTo>
                  <a:pt x="11" y="133"/>
                </a:lnTo>
                <a:lnTo>
                  <a:pt x="11" y="115"/>
                </a:lnTo>
                <a:lnTo>
                  <a:pt x="0" y="10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45" name="Freeform 37"/>
          <p:cNvSpPr>
            <a:spLocks/>
          </p:cNvSpPr>
          <p:nvPr/>
        </p:nvSpPr>
        <p:spPr bwMode="auto">
          <a:xfrm>
            <a:off x="4821238" y="4476750"/>
            <a:ext cx="195262" cy="222250"/>
          </a:xfrm>
          <a:custGeom>
            <a:avLst/>
            <a:gdLst>
              <a:gd name="T0" fmla="*/ 0 w 138"/>
              <a:gd name="T1" fmla="*/ 2147483647 h 140"/>
              <a:gd name="T2" fmla="*/ 0 w 138"/>
              <a:gd name="T3" fmla="*/ 2147483647 h 140"/>
              <a:gd name="T4" fmla="*/ 2147483647 w 138"/>
              <a:gd name="T5" fmla="*/ 2147483647 h 140"/>
              <a:gd name="T6" fmla="*/ 2147483647 w 138"/>
              <a:gd name="T7" fmla="*/ 2147483647 h 140"/>
              <a:gd name="T8" fmla="*/ 2147483647 w 138"/>
              <a:gd name="T9" fmla="*/ 2147483647 h 140"/>
              <a:gd name="T10" fmla="*/ 2147483647 w 138"/>
              <a:gd name="T11" fmla="*/ 2147483647 h 140"/>
              <a:gd name="T12" fmla="*/ 2147483647 w 138"/>
              <a:gd name="T13" fmla="*/ 0 h 140"/>
              <a:gd name="T14" fmla="*/ 2147483647 w 138"/>
              <a:gd name="T15" fmla="*/ 2147483647 h 140"/>
              <a:gd name="T16" fmla="*/ 2147483647 w 138"/>
              <a:gd name="T17" fmla="*/ 2147483647 h 140"/>
              <a:gd name="T18" fmla="*/ 2147483647 w 138"/>
              <a:gd name="T19" fmla="*/ 2147483647 h 140"/>
              <a:gd name="T20" fmla="*/ 2147483647 w 138"/>
              <a:gd name="T21" fmla="*/ 2147483647 h 140"/>
              <a:gd name="T22" fmla="*/ 2147483647 w 138"/>
              <a:gd name="T23" fmla="*/ 2147483647 h 140"/>
              <a:gd name="T24" fmla="*/ 2147483647 w 138"/>
              <a:gd name="T25" fmla="*/ 2147483647 h 140"/>
              <a:gd name="T26" fmla="*/ 2147483647 w 138"/>
              <a:gd name="T27" fmla="*/ 2147483647 h 140"/>
              <a:gd name="T28" fmla="*/ 0 w 138"/>
              <a:gd name="T29" fmla="*/ 2147483647 h 1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38"/>
              <a:gd name="T46" fmla="*/ 0 h 140"/>
              <a:gd name="T47" fmla="*/ 138 w 138"/>
              <a:gd name="T48" fmla="*/ 140 h 1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38" h="140">
                <a:moveTo>
                  <a:pt x="0" y="107"/>
                </a:moveTo>
                <a:lnTo>
                  <a:pt x="0" y="65"/>
                </a:lnTo>
                <a:lnTo>
                  <a:pt x="13" y="65"/>
                </a:lnTo>
                <a:lnTo>
                  <a:pt x="13" y="13"/>
                </a:lnTo>
                <a:lnTo>
                  <a:pt x="42" y="5"/>
                </a:lnTo>
                <a:lnTo>
                  <a:pt x="52" y="16"/>
                </a:lnTo>
                <a:lnTo>
                  <a:pt x="76" y="0"/>
                </a:lnTo>
                <a:lnTo>
                  <a:pt x="118" y="58"/>
                </a:lnTo>
                <a:lnTo>
                  <a:pt x="137" y="68"/>
                </a:lnTo>
                <a:lnTo>
                  <a:pt x="82" y="118"/>
                </a:lnTo>
                <a:lnTo>
                  <a:pt x="50" y="118"/>
                </a:lnTo>
                <a:lnTo>
                  <a:pt x="32" y="139"/>
                </a:lnTo>
                <a:lnTo>
                  <a:pt x="11" y="139"/>
                </a:lnTo>
                <a:lnTo>
                  <a:pt x="11" y="120"/>
                </a:lnTo>
                <a:lnTo>
                  <a:pt x="0" y="10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46" name="Freeform 38"/>
          <p:cNvSpPr>
            <a:spLocks/>
          </p:cNvSpPr>
          <p:nvPr/>
        </p:nvSpPr>
        <p:spPr bwMode="auto">
          <a:xfrm>
            <a:off x="2876550" y="3940175"/>
            <a:ext cx="800100" cy="931863"/>
          </a:xfrm>
          <a:custGeom>
            <a:avLst/>
            <a:gdLst>
              <a:gd name="T0" fmla="*/ 2147483647 w 567"/>
              <a:gd name="T1" fmla="*/ 2147483647 h 587"/>
              <a:gd name="T2" fmla="*/ 2147483647 w 567"/>
              <a:gd name="T3" fmla="*/ 2147483647 h 587"/>
              <a:gd name="T4" fmla="*/ 2147483647 w 567"/>
              <a:gd name="T5" fmla="*/ 2147483647 h 587"/>
              <a:gd name="T6" fmla="*/ 2147483647 w 567"/>
              <a:gd name="T7" fmla="*/ 2147483647 h 587"/>
              <a:gd name="T8" fmla="*/ 2147483647 w 567"/>
              <a:gd name="T9" fmla="*/ 2147483647 h 587"/>
              <a:gd name="T10" fmla="*/ 2147483647 w 567"/>
              <a:gd name="T11" fmla="*/ 2147483647 h 587"/>
              <a:gd name="T12" fmla="*/ 2147483647 w 567"/>
              <a:gd name="T13" fmla="*/ 2147483647 h 587"/>
              <a:gd name="T14" fmla="*/ 2147483647 w 567"/>
              <a:gd name="T15" fmla="*/ 2147483647 h 587"/>
              <a:gd name="T16" fmla="*/ 2147483647 w 567"/>
              <a:gd name="T17" fmla="*/ 2147483647 h 587"/>
              <a:gd name="T18" fmla="*/ 2147483647 w 567"/>
              <a:gd name="T19" fmla="*/ 2147483647 h 587"/>
              <a:gd name="T20" fmla="*/ 2147483647 w 567"/>
              <a:gd name="T21" fmla="*/ 2147483647 h 587"/>
              <a:gd name="T22" fmla="*/ 2147483647 w 567"/>
              <a:gd name="T23" fmla="*/ 2147483647 h 587"/>
              <a:gd name="T24" fmla="*/ 2147483647 w 567"/>
              <a:gd name="T25" fmla="*/ 2147483647 h 587"/>
              <a:gd name="T26" fmla="*/ 2147483647 w 567"/>
              <a:gd name="T27" fmla="*/ 2147483647 h 587"/>
              <a:gd name="T28" fmla="*/ 2147483647 w 567"/>
              <a:gd name="T29" fmla="*/ 2147483647 h 587"/>
              <a:gd name="T30" fmla="*/ 2147483647 w 567"/>
              <a:gd name="T31" fmla="*/ 2147483647 h 587"/>
              <a:gd name="T32" fmla="*/ 2147483647 w 567"/>
              <a:gd name="T33" fmla="*/ 2147483647 h 587"/>
              <a:gd name="T34" fmla="*/ 2147483647 w 567"/>
              <a:gd name="T35" fmla="*/ 2147483647 h 587"/>
              <a:gd name="T36" fmla="*/ 2147483647 w 567"/>
              <a:gd name="T37" fmla="*/ 2147483647 h 587"/>
              <a:gd name="T38" fmla="*/ 2147483647 w 567"/>
              <a:gd name="T39" fmla="*/ 2147483647 h 587"/>
              <a:gd name="T40" fmla="*/ 2147483647 w 567"/>
              <a:gd name="T41" fmla="*/ 2147483647 h 587"/>
              <a:gd name="T42" fmla="*/ 2147483647 w 567"/>
              <a:gd name="T43" fmla="*/ 2147483647 h 587"/>
              <a:gd name="T44" fmla="*/ 2147483647 w 567"/>
              <a:gd name="T45" fmla="*/ 2147483647 h 587"/>
              <a:gd name="T46" fmla="*/ 2147483647 w 567"/>
              <a:gd name="T47" fmla="*/ 2147483647 h 587"/>
              <a:gd name="T48" fmla="*/ 2147483647 w 567"/>
              <a:gd name="T49" fmla="*/ 2147483647 h 587"/>
              <a:gd name="T50" fmla="*/ 2147483647 w 567"/>
              <a:gd name="T51" fmla="*/ 2147483647 h 587"/>
              <a:gd name="T52" fmla="*/ 2147483647 w 567"/>
              <a:gd name="T53" fmla="*/ 2147483647 h 587"/>
              <a:gd name="T54" fmla="*/ 2147483647 w 567"/>
              <a:gd name="T55" fmla="*/ 0 h 587"/>
              <a:gd name="T56" fmla="*/ 2147483647 w 567"/>
              <a:gd name="T57" fmla="*/ 2147483647 h 587"/>
              <a:gd name="T58" fmla="*/ 2147483647 w 567"/>
              <a:gd name="T59" fmla="*/ 2147483647 h 587"/>
              <a:gd name="T60" fmla="*/ 2147483647 w 567"/>
              <a:gd name="T61" fmla="*/ 2147483647 h 587"/>
              <a:gd name="T62" fmla="*/ 2147483647 w 567"/>
              <a:gd name="T63" fmla="*/ 2147483647 h 587"/>
              <a:gd name="T64" fmla="*/ 2147483647 w 567"/>
              <a:gd name="T65" fmla="*/ 2147483647 h 587"/>
              <a:gd name="T66" fmla="*/ 2147483647 w 567"/>
              <a:gd name="T67" fmla="*/ 2147483647 h 587"/>
              <a:gd name="T68" fmla="*/ 0 w 567"/>
              <a:gd name="T69" fmla="*/ 2147483647 h 5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67"/>
              <a:gd name="T106" fmla="*/ 0 h 587"/>
              <a:gd name="T107" fmla="*/ 567 w 567"/>
              <a:gd name="T108" fmla="*/ 587 h 58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67" h="587">
                <a:moveTo>
                  <a:pt x="0" y="184"/>
                </a:moveTo>
                <a:lnTo>
                  <a:pt x="13" y="210"/>
                </a:lnTo>
                <a:lnTo>
                  <a:pt x="31" y="220"/>
                </a:lnTo>
                <a:lnTo>
                  <a:pt x="49" y="210"/>
                </a:lnTo>
                <a:lnTo>
                  <a:pt x="49" y="234"/>
                </a:lnTo>
                <a:lnTo>
                  <a:pt x="59" y="234"/>
                </a:lnTo>
                <a:lnTo>
                  <a:pt x="78" y="236"/>
                </a:lnTo>
                <a:lnTo>
                  <a:pt x="122" y="215"/>
                </a:lnTo>
                <a:lnTo>
                  <a:pt x="128" y="248"/>
                </a:lnTo>
                <a:lnTo>
                  <a:pt x="189" y="275"/>
                </a:lnTo>
                <a:lnTo>
                  <a:pt x="200" y="314"/>
                </a:lnTo>
                <a:lnTo>
                  <a:pt x="223" y="317"/>
                </a:lnTo>
                <a:lnTo>
                  <a:pt x="234" y="340"/>
                </a:lnTo>
                <a:lnTo>
                  <a:pt x="229" y="370"/>
                </a:lnTo>
                <a:lnTo>
                  <a:pt x="231" y="399"/>
                </a:lnTo>
                <a:lnTo>
                  <a:pt x="262" y="405"/>
                </a:lnTo>
                <a:lnTo>
                  <a:pt x="267" y="429"/>
                </a:lnTo>
                <a:lnTo>
                  <a:pt x="283" y="431"/>
                </a:lnTo>
                <a:lnTo>
                  <a:pt x="283" y="453"/>
                </a:lnTo>
                <a:lnTo>
                  <a:pt x="290" y="453"/>
                </a:lnTo>
                <a:lnTo>
                  <a:pt x="293" y="477"/>
                </a:lnTo>
                <a:lnTo>
                  <a:pt x="234" y="527"/>
                </a:lnTo>
                <a:lnTo>
                  <a:pt x="246" y="524"/>
                </a:lnTo>
                <a:lnTo>
                  <a:pt x="290" y="555"/>
                </a:lnTo>
                <a:lnTo>
                  <a:pt x="301" y="568"/>
                </a:lnTo>
                <a:lnTo>
                  <a:pt x="296" y="586"/>
                </a:lnTo>
                <a:lnTo>
                  <a:pt x="365" y="495"/>
                </a:lnTo>
                <a:lnTo>
                  <a:pt x="371" y="451"/>
                </a:lnTo>
                <a:lnTo>
                  <a:pt x="425" y="412"/>
                </a:lnTo>
                <a:lnTo>
                  <a:pt x="459" y="412"/>
                </a:lnTo>
                <a:lnTo>
                  <a:pt x="475" y="399"/>
                </a:lnTo>
                <a:lnTo>
                  <a:pt x="501" y="332"/>
                </a:lnTo>
                <a:lnTo>
                  <a:pt x="509" y="267"/>
                </a:lnTo>
                <a:lnTo>
                  <a:pt x="560" y="205"/>
                </a:lnTo>
                <a:lnTo>
                  <a:pt x="566" y="176"/>
                </a:lnTo>
                <a:lnTo>
                  <a:pt x="557" y="152"/>
                </a:lnTo>
                <a:lnTo>
                  <a:pt x="534" y="145"/>
                </a:lnTo>
                <a:lnTo>
                  <a:pt x="499" y="119"/>
                </a:lnTo>
                <a:lnTo>
                  <a:pt x="430" y="114"/>
                </a:lnTo>
                <a:lnTo>
                  <a:pt x="421" y="96"/>
                </a:lnTo>
                <a:lnTo>
                  <a:pt x="392" y="85"/>
                </a:lnTo>
                <a:lnTo>
                  <a:pt x="376" y="85"/>
                </a:lnTo>
                <a:lnTo>
                  <a:pt x="358" y="109"/>
                </a:lnTo>
                <a:lnTo>
                  <a:pt x="358" y="101"/>
                </a:lnTo>
                <a:lnTo>
                  <a:pt x="327" y="103"/>
                </a:lnTo>
                <a:lnTo>
                  <a:pt x="337" y="98"/>
                </a:lnTo>
                <a:lnTo>
                  <a:pt x="327" y="83"/>
                </a:lnTo>
                <a:lnTo>
                  <a:pt x="348" y="51"/>
                </a:lnTo>
                <a:lnTo>
                  <a:pt x="325" y="16"/>
                </a:lnTo>
                <a:lnTo>
                  <a:pt x="304" y="44"/>
                </a:lnTo>
                <a:lnTo>
                  <a:pt x="283" y="42"/>
                </a:lnTo>
                <a:lnTo>
                  <a:pt x="254" y="47"/>
                </a:lnTo>
                <a:lnTo>
                  <a:pt x="213" y="51"/>
                </a:lnTo>
                <a:lnTo>
                  <a:pt x="205" y="39"/>
                </a:lnTo>
                <a:lnTo>
                  <a:pt x="208" y="10"/>
                </a:lnTo>
                <a:lnTo>
                  <a:pt x="192" y="0"/>
                </a:lnTo>
                <a:lnTo>
                  <a:pt x="155" y="18"/>
                </a:lnTo>
                <a:lnTo>
                  <a:pt x="133" y="13"/>
                </a:lnTo>
                <a:lnTo>
                  <a:pt x="140" y="42"/>
                </a:lnTo>
                <a:lnTo>
                  <a:pt x="150" y="44"/>
                </a:lnTo>
                <a:lnTo>
                  <a:pt x="117" y="62"/>
                </a:lnTo>
                <a:lnTo>
                  <a:pt x="101" y="54"/>
                </a:lnTo>
                <a:lnTo>
                  <a:pt x="93" y="47"/>
                </a:lnTo>
                <a:lnTo>
                  <a:pt x="57" y="49"/>
                </a:lnTo>
                <a:lnTo>
                  <a:pt x="67" y="64"/>
                </a:lnTo>
                <a:lnTo>
                  <a:pt x="54" y="67"/>
                </a:lnTo>
                <a:lnTo>
                  <a:pt x="64" y="93"/>
                </a:lnTo>
                <a:lnTo>
                  <a:pt x="57" y="135"/>
                </a:lnTo>
                <a:lnTo>
                  <a:pt x="21" y="150"/>
                </a:lnTo>
                <a:lnTo>
                  <a:pt x="0" y="18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47" name="Freeform 39"/>
          <p:cNvSpPr>
            <a:spLocks/>
          </p:cNvSpPr>
          <p:nvPr/>
        </p:nvSpPr>
        <p:spPr bwMode="auto">
          <a:xfrm>
            <a:off x="2876550" y="3940175"/>
            <a:ext cx="808038" cy="941388"/>
          </a:xfrm>
          <a:custGeom>
            <a:avLst/>
            <a:gdLst>
              <a:gd name="T0" fmla="*/ 2147483647 w 573"/>
              <a:gd name="T1" fmla="*/ 2147483647 h 593"/>
              <a:gd name="T2" fmla="*/ 2147483647 w 573"/>
              <a:gd name="T3" fmla="*/ 2147483647 h 593"/>
              <a:gd name="T4" fmla="*/ 2147483647 w 573"/>
              <a:gd name="T5" fmla="*/ 2147483647 h 593"/>
              <a:gd name="T6" fmla="*/ 2147483647 w 573"/>
              <a:gd name="T7" fmla="*/ 2147483647 h 593"/>
              <a:gd name="T8" fmla="*/ 2147483647 w 573"/>
              <a:gd name="T9" fmla="*/ 2147483647 h 593"/>
              <a:gd name="T10" fmla="*/ 2147483647 w 573"/>
              <a:gd name="T11" fmla="*/ 2147483647 h 593"/>
              <a:gd name="T12" fmla="*/ 2147483647 w 573"/>
              <a:gd name="T13" fmla="*/ 2147483647 h 593"/>
              <a:gd name="T14" fmla="*/ 2147483647 w 573"/>
              <a:gd name="T15" fmla="*/ 2147483647 h 593"/>
              <a:gd name="T16" fmla="*/ 2147483647 w 573"/>
              <a:gd name="T17" fmla="*/ 2147483647 h 593"/>
              <a:gd name="T18" fmla="*/ 2147483647 w 573"/>
              <a:gd name="T19" fmla="*/ 2147483647 h 593"/>
              <a:gd name="T20" fmla="*/ 2147483647 w 573"/>
              <a:gd name="T21" fmla="*/ 2147483647 h 593"/>
              <a:gd name="T22" fmla="*/ 2147483647 w 573"/>
              <a:gd name="T23" fmla="*/ 2147483647 h 593"/>
              <a:gd name="T24" fmla="*/ 2147483647 w 573"/>
              <a:gd name="T25" fmla="*/ 2147483647 h 593"/>
              <a:gd name="T26" fmla="*/ 2147483647 w 573"/>
              <a:gd name="T27" fmla="*/ 2147483647 h 593"/>
              <a:gd name="T28" fmla="*/ 2147483647 w 573"/>
              <a:gd name="T29" fmla="*/ 2147483647 h 593"/>
              <a:gd name="T30" fmla="*/ 2147483647 w 573"/>
              <a:gd name="T31" fmla="*/ 2147483647 h 593"/>
              <a:gd name="T32" fmla="*/ 2147483647 w 573"/>
              <a:gd name="T33" fmla="*/ 2147483647 h 593"/>
              <a:gd name="T34" fmla="*/ 2147483647 w 573"/>
              <a:gd name="T35" fmla="*/ 2147483647 h 593"/>
              <a:gd name="T36" fmla="*/ 2147483647 w 573"/>
              <a:gd name="T37" fmla="*/ 2147483647 h 593"/>
              <a:gd name="T38" fmla="*/ 2147483647 w 573"/>
              <a:gd name="T39" fmla="*/ 2147483647 h 593"/>
              <a:gd name="T40" fmla="*/ 2147483647 w 573"/>
              <a:gd name="T41" fmla="*/ 2147483647 h 593"/>
              <a:gd name="T42" fmla="*/ 2147483647 w 573"/>
              <a:gd name="T43" fmla="*/ 2147483647 h 593"/>
              <a:gd name="T44" fmla="*/ 2147483647 w 573"/>
              <a:gd name="T45" fmla="*/ 2147483647 h 593"/>
              <a:gd name="T46" fmla="*/ 2147483647 w 573"/>
              <a:gd name="T47" fmla="*/ 2147483647 h 593"/>
              <a:gd name="T48" fmla="*/ 2147483647 w 573"/>
              <a:gd name="T49" fmla="*/ 2147483647 h 593"/>
              <a:gd name="T50" fmla="*/ 2147483647 w 573"/>
              <a:gd name="T51" fmla="*/ 2147483647 h 593"/>
              <a:gd name="T52" fmla="*/ 2147483647 w 573"/>
              <a:gd name="T53" fmla="*/ 2147483647 h 593"/>
              <a:gd name="T54" fmla="*/ 2147483647 w 573"/>
              <a:gd name="T55" fmla="*/ 0 h 593"/>
              <a:gd name="T56" fmla="*/ 2147483647 w 573"/>
              <a:gd name="T57" fmla="*/ 2147483647 h 593"/>
              <a:gd name="T58" fmla="*/ 2147483647 w 573"/>
              <a:gd name="T59" fmla="*/ 2147483647 h 593"/>
              <a:gd name="T60" fmla="*/ 2147483647 w 573"/>
              <a:gd name="T61" fmla="*/ 2147483647 h 593"/>
              <a:gd name="T62" fmla="*/ 2147483647 w 573"/>
              <a:gd name="T63" fmla="*/ 2147483647 h 593"/>
              <a:gd name="T64" fmla="*/ 2147483647 w 573"/>
              <a:gd name="T65" fmla="*/ 2147483647 h 593"/>
              <a:gd name="T66" fmla="*/ 2147483647 w 573"/>
              <a:gd name="T67" fmla="*/ 2147483647 h 593"/>
              <a:gd name="T68" fmla="*/ 0 w 573"/>
              <a:gd name="T69" fmla="*/ 2147483647 h 5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73"/>
              <a:gd name="T106" fmla="*/ 0 h 593"/>
              <a:gd name="T107" fmla="*/ 573 w 573"/>
              <a:gd name="T108" fmla="*/ 593 h 5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73" h="593">
                <a:moveTo>
                  <a:pt x="0" y="186"/>
                </a:moveTo>
                <a:lnTo>
                  <a:pt x="13" y="212"/>
                </a:lnTo>
                <a:lnTo>
                  <a:pt x="31" y="222"/>
                </a:lnTo>
                <a:lnTo>
                  <a:pt x="50" y="212"/>
                </a:lnTo>
                <a:lnTo>
                  <a:pt x="50" y="236"/>
                </a:lnTo>
                <a:lnTo>
                  <a:pt x="60" y="236"/>
                </a:lnTo>
                <a:lnTo>
                  <a:pt x="79" y="238"/>
                </a:lnTo>
                <a:lnTo>
                  <a:pt x="123" y="217"/>
                </a:lnTo>
                <a:lnTo>
                  <a:pt x="129" y="251"/>
                </a:lnTo>
                <a:lnTo>
                  <a:pt x="191" y="278"/>
                </a:lnTo>
                <a:lnTo>
                  <a:pt x="202" y="317"/>
                </a:lnTo>
                <a:lnTo>
                  <a:pt x="225" y="320"/>
                </a:lnTo>
                <a:lnTo>
                  <a:pt x="236" y="343"/>
                </a:lnTo>
                <a:lnTo>
                  <a:pt x="231" y="374"/>
                </a:lnTo>
                <a:lnTo>
                  <a:pt x="233" y="403"/>
                </a:lnTo>
                <a:lnTo>
                  <a:pt x="265" y="409"/>
                </a:lnTo>
                <a:lnTo>
                  <a:pt x="270" y="433"/>
                </a:lnTo>
                <a:lnTo>
                  <a:pt x="286" y="435"/>
                </a:lnTo>
                <a:lnTo>
                  <a:pt x="286" y="458"/>
                </a:lnTo>
                <a:lnTo>
                  <a:pt x="293" y="458"/>
                </a:lnTo>
                <a:lnTo>
                  <a:pt x="296" y="482"/>
                </a:lnTo>
                <a:lnTo>
                  <a:pt x="236" y="532"/>
                </a:lnTo>
                <a:lnTo>
                  <a:pt x="249" y="529"/>
                </a:lnTo>
                <a:lnTo>
                  <a:pt x="293" y="561"/>
                </a:lnTo>
                <a:lnTo>
                  <a:pt x="304" y="574"/>
                </a:lnTo>
                <a:lnTo>
                  <a:pt x="299" y="592"/>
                </a:lnTo>
                <a:lnTo>
                  <a:pt x="369" y="500"/>
                </a:lnTo>
                <a:lnTo>
                  <a:pt x="375" y="456"/>
                </a:lnTo>
                <a:lnTo>
                  <a:pt x="430" y="416"/>
                </a:lnTo>
                <a:lnTo>
                  <a:pt x="464" y="416"/>
                </a:lnTo>
                <a:lnTo>
                  <a:pt x="480" y="403"/>
                </a:lnTo>
                <a:lnTo>
                  <a:pt x="506" y="335"/>
                </a:lnTo>
                <a:lnTo>
                  <a:pt x="514" y="270"/>
                </a:lnTo>
                <a:lnTo>
                  <a:pt x="566" y="207"/>
                </a:lnTo>
                <a:lnTo>
                  <a:pt x="572" y="178"/>
                </a:lnTo>
                <a:lnTo>
                  <a:pt x="563" y="154"/>
                </a:lnTo>
                <a:lnTo>
                  <a:pt x="540" y="146"/>
                </a:lnTo>
                <a:lnTo>
                  <a:pt x="504" y="120"/>
                </a:lnTo>
                <a:lnTo>
                  <a:pt x="435" y="115"/>
                </a:lnTo>
                <a:lnTo>
                  <a:pt x="425" y="97"/>
                </a:lnTo>
                <a:lnTo>
                  <a:pt x="396" y="86"/>
                </a:lnTo>
                <a:lnTo>
                  <a:pt x="380" y="86"/>
                </a:lnTo>
                <a:lnTo>
                  <a:pt x="362" y="110"/>
                </a:lnTo>
                <a:lnTo>
                  <a:pt x="362" y="102"/>
                </a:lnTo>
                <a:lnTo>
                  <a:pt x="330" y="104"/>
                </a:lnTo>
                <a:lnTo>
                  <a:pt x="341" y="99"/>
                </a:lnTo>
                <a:lnTo>
                  <a:pt x="330" y="84"/>
                </a:lnTo>
                <a:lnTo>
                  <a:pt x="352" y="52"/>
                </a:lnTo>
                <a:lnTo>
                  <a:pt x="328" y="16"/>
                </a:lnTo>
                <a:lnTo>
                  <a:pt x="307" y="44"/>
                </a:lnTo>
                <a:lnTo>
                  <a:pt x="286" y="42"/>
                </a:lnTo>
                <a:lnTo>
                  <a:pt x="257" y="47"/>
                </a:lnTo>
                <a:lnTo>
                  <a:pt x="215" y="52"/>
                </a:lnTo>
                <a:lnTo>
                  <a:pt x="207" y="39"/>
                </a:lnTo>
                <a:lnTo>
                  <a:pt x="210" y="10"/>
                </a:lnTo>
                <a:lnTo>
                  <a:pt x="194" y="0"/>
                </a:lnTo>
                <a:lnTo>
                  <a:pt x="157" y="18"/>
                </a:lnTo>
                <a:lnTo>
                  <a:pt x="134" y="13"/>
                </a:lnTo>
                <a:lnTo>
                  <a:pt x="141" y="42"/>
                </a:lnTo>
                <a:lnTo>
                  <a:pt x="152" y="44"/>
                </a:lnTo>
                <a:lnTo>
                  <a:pt x="118" y="63"/>
                </a:lnTo>
                <a:lnTo>
                  <a:pt x="102" y="55"/>
                </a:lnTo>
                <a:lnTo>
                  <a:pt x="94" y="47"/>
                </a:lnTo>
                <a:lnTo>
                  <a:pt x="58" y="50"/>
                </a:lnTo>
                <a:lnTo>
                  <a:pt x="68" y="65"/>
                </a:lnTo>
                <a:lnTo>
                  <a:pt x="55" y="68"/>
                </a:lnTo>
                <a:lnTo>
                  <a:pt x="65" y="94"/>
                </a:lnTo>
                <a:lnTo>
                  <a:pt x="58" y="136"/>
                </a:lnTo>
                <a:lnTo>
                  <a:pt x="21" y="152"/>
                </a:lnTo>
                <a:lnTo>
                  <a:pt x="0" y="18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48" name="Freeform 40"/>
          <p:cNvSpPr>
            <a:spLocks/>
          </p:cNvSpPr>
          <p:nvPr/>
        </p:nvSpPr>
        <p:spPr bwMode="auto">
          <a:xfrm>
            <a:off x="2557463" y="3622675"/>
            <a:ext cx="23812" cy="55563"/>
          </a:xfrm>
          <a:custGeom>
            <a:avLst/>
            <a:gdLst>
              <a:gd name="T0" fmla="*/ 0 w 17"/>
              <a:gd name="T1" fmla="*/ 2147483647 h 35"/>
              <a:gd name="T2" fmla="*/ 2147483647 w 17"/>
              <a:gd name="T3" fmla="*/ 2147483647 h 35"/>
              <a:gd name="T4" fmla="*/ 2147483647 w 17"/>
              <a:gd name="T5" fmla="*/ 0 h 35"/>
              <a:gd name="T6" fmla="*/ 0 w 17"/>
              <a:gd name="T7" fmla="*/ 2147483647 h 35"/>
              <a:gd name="T8" fmla="*/ 0 60000 65536"/>
              <a:gd name="T9" fmla="*/ 0 60000 65536"/>
              <a:gd name="T10" fmla="*/ 0 60000 65536"/>
              <a:gd name="T11" fmla="*/ 0 60000 65536"/>
              <a:gd name="T12" fmla="*/ 0 w 17"/>
              <a:gd name="T13" fmla="*/ 0 h 35"/>
              <a:gd name="T14" fmla="*/ 17 w 17"/>
              <a:gd name="T15" fmla="*/ 35 h 35"/>
            </a:gdLst>
            <a:ahLst/>
            <a:cxnLst>
              <a:cxn ang="T8">
                <a:pos x="T0" y="T1"/>
              </a:cxn>
              <a:cxn ang="T9">
                <a:pos x="T2" y="T3"/>
              </a:cxn>
              <a:cxn ang="T10">
                <a:pos x="T4" y="T5"/>
              </a:cxn>
              <a:cxn ang="T11">
                <a:pos x="T6" y="T7"/>
              </a:cxn>
            </a:cxnLst>
            <a:rect l="T12" t="T13" r="T14" b="T15"/>
            <a:pathLst>
              <a:path w="17" h="35">
                <a:moveTo>
                  <a:pt x="0" y="9"/>
                </a:moveTo>
                <a:lnTo>
                  <a:pt x="9" y="34"/>
                </a:lnTo>
                <a:lnTo>
                  <a:pt x="16" y="0"/>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49" name="Freeform 41"/>
          <p:cNvSpPr>
            <a:spLocks/>
          </p:cNvSpPr>
          <p:nvPr/>
        </p:nvSpPr>
        <p:spPr bwMode="auto">
          <a:xfrm>
            <a:off x="2557463" y="3622675"/>
            <a:ext cx="23812" cy="65088"/>
          </a:xfrm>
          <a:custGeom>
            <a:avLst/>
            <a:gdLst>
              <a:gd name="T0" fmla="*/ 0 w 17"/>
              <a:gd name="T1" fmla="*/ 2147483647 h 41"/>
              <a:gd name="T2" fmla="*/ 2147483647 w 17"/>
              <a:gd name="T3" fmla="*/ 2147483647 h 41"/>
              <a:gd name="T4" fmla="*/ 2147483647 w 17"/>
              <a:gd name="T5" fmla="*/ 0 h 41"/>
              <a:gd name="T6" fmla="*/ 0 w 17"/>
              <a:gd name="T7" fmla="*/ 2147483647 h 41"/>
              <a:gd name="T8" fmla="*/ 0 60000 65536"/>
              <a:gd name="T9" fmla="*/ 0 60000 65536"/>
              <a:gd name="T10" fmla="*/ 0 60000 65536"/>
              <a:gd name="T11" fmla="*/ 0 60000 65536"/>
              <a:gd name="T12" fmla="*/ 0 w 17"/>
              <a:gd name="T13" fmla="*/ 0 h 41"/>
              <a:gd name="T14" fmla="*/ 17 w 17"/>
              <a:gd name="T15" fmla="*/ 41 h 41"/>
            </a:gdLst>
            <a:ahLst/>
            <a:cxnLst>
              <a:cxn ang="T8">
                <a:pos x="T0" y="T1"/>
              </a:cxn>
              <a:cxn ang="T9">
                <a:pos x="T2" y="T3"/>
              </a:cxn>
              <a:cxn ang="T10">
                <a:pos x="T4" y="T5"/>
              </a:cxn>
              <a:cxn ang="T11">
                <a:pos x="T6" y="T7"/>
              </a:cxn>
            </a:cxnLst>
            <a:rect l="T12" t="T13" r="T14" b="T15"/>
            <a:pathLst>
              <a:path w="17" h="41">
                <a:moveTo>
                  <a:pt x="0" y="11"/>
                </a:moveTo>
                <a:lnTo>
                  <a:pt x="8" y="40"/>
                </a:lnTo>
                <a:lnTo>
                  <a:pt x="16" y="0"/>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50" name="Freeform 42"/>
          <p:cNvSpPr>
            <a:spLocks/>
          </p:cNvSpPr>
          <p:nvPr/>
        </p:nvSpPr>
        <p:spPr bwMode="auto">
          <a:xfrm>
            <a:off x="6772275" y="3943350"/>
            <a:ext cx="23813" cy="26988"/>
          </a:xfrm>
          <a:custGeom>
            <a:avLst/>
            <a:gdLst>
              <a:gd name="T0" fmla="*/ 0 w 17"/>
              <a:gd name="T1" fmla="*/ 2147483647 h 17"/>
              <a:gd name="T2" fmla="*/ 2147483647 w 17"/>
              <a:gd name="T3" fmla="*/ 2147483647 h 17"/>
              <a:gd name="T4" fmla="*/ 2147483647 w 17"/>
              <a:gd name="T5" fmla="*/ 0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6"/>
                </a:moveTo>
                <a:lnTo>
                  <a:pt x="9" y="16"/>
                </a:lnTo>
                <a:lnTo>
                  <a:pt x="16" y="0"/>
                </a:lnTo>
                <a:lnTo>
                  <a:pt x="0" y="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51" name="Freeform 43"/>
          <p:cNvSpPr>
            <a:spLocks/>
          </p:cNvSpPr>
          <p:nvPr/>
        </p:nvSpPr>
        <p:spPr bwMode="auto">
          <a:xfrm>
            <a:off x="6772275" y="3943350"/>
            <a:ext cx="28575" cy="26988"/>
          </a:xfrm>
          <a:custGeom>
            <a:avLst/>
            <a:gdLst>
              <a:gd name="T0" fmla="*/ 0 w 20"/>
              <a:gd name="T1" fmla="*/ 2147483647 h 17"/>
              <a:gd name="T2" fmla="*/ 2147483647 w 20"/>
              <a:gd name="T3" fmla="*/ 2147483647 h 17"/>
              <a:gd name="T4" fmla="*/ 2147483647 w 20"/>
              <a:gd name="T5" fmla="*/ 0 h 17"/>
              <a:gd name="T6" fmla="*/ 0 w 20"/>
              <a:gd name="T7" fmla="*/ 2147483647 h 17"/>
              <a:gd name="T8" fmla="*/ 0 60000 65536"/>
              <a:gd name="T9" fmla="*/ 0 60000 65536"/>
              <a:gd name="T10" fmla="*/ 0 60000 65536"/>
              <a:gd name="T11" fmla="*/ 0 60000 65536"/>
              <a:gd name="T12" fmla="*/ 0 w 20"/>
              <a:gd name="T13" fmla="*/ 0 h 17"/>
              <a:gd name="T14" fmla="*/ 20 w 20"/>
              <a:gd name="T15" fmla="*/ 17 h 17"/>
            </a:gdLst>
            <a:ahLst/>
            <a:cxnLst>
              <a:cxn ang="T8">
                <a:pos x="T0" y="T1"/>
              </a:cxn>
              <a:cxn ang="T9">
                <a:pos x="T2" y="T3"/>
              </a:cxn>
              <a:cxn ang="T10">
                <a:pos x="T4" y="T5"/>
              </a:cxn>
              <a:cxn ang="T11">
                <a:pos x="T6" y="T7"/>
              </a:cxn>
            </a:cxnLst>
            <a:rect l="T12" t="T13" r="T14" b="T15"/>
            <a:pathLst>
              <a:path w="20" h="17">
                <a:moveTo>
                  <a:pt x="0" y="6"/>
                </a:moveTo>
                <a:lnTo>
                  <a:pt x="11" y="16"/>
                </a:lnTo>
                <a:lnTo>
                  <a:pt x="19" y="0"/>
                </a:lnTo>
                <a:lnTo>
                  <a:pt x="0" y="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52" name="Freeform 44"/>
          <p:cNvSpPr>
            <a:spLocks/>
          </p:cNvSpPr>
          <p:nvPr/>
        </p:nvSpPr>
        <p:spPr bwMode="auto">
          <a:xfrm>
            <a:off x="4873625" y="2957513"/>
            <a:ext cx="123825" cy="71437"/>
          </a:xfrm>
          <a:custGeom>
            <a:avLst/>
            <a:gdLst>
              <a:gd name="T0" fmla="*/ 0 w 87"/>
              <a:gd name="T1" fmla="*/ 2147483647 h 45"/>
              <a:gd name="T2" fmla="*/ 2147483647 w 87"/>
              <a:gd name="T3" fmla="*/ 0 h 45"/>
              <a:gd name="T4" fmla="*/ 2147483647 w 87"/>
              <a:gd name="T5" fmla="*/ 2147483647 h 45"/>
              <a:gd name="T6" fmla="*/ 2147483647 w 87"/>
              <a:gd name="T7" fmla="*/ 2147483647 h 45"/>
              <a:gd name="T8" fmla="*/ 2147483647 w 87"/>
              <a:gd name="T9" fmla="*/ 2147483647 h 45"/>
              <a:gd name="T10" fmla="*/ 2147483647 w 87"/>
              <a:gd name="T11" fmla="*/ 2147483647 h 45"/>
              <a:gd name="T12" fmla="*/ 2147483647 w 87"/>
              <a:gd name="T13" fmla="*/ 2147483647 h 45"/>
              <a:gd name="T14" fmla="*/ 2147483647 w 87"/>
              <a:gd name="T15" fmla="*/ 2147483647 h 45"/>
              <a:gd name="T16" fmla="*/ 0 w 87"/>
              <a:gd name="T17" fmla="*/ 2147483647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45"/>
              <a:gd name="T29" fmla="*/ 87 w 87"/>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45">
                <a:moveTo>
                  <a:pt x="0" y="30"/>
                </a:moveTo>
                <a:lnTo>
                  <a:pt x="5" y="0"/>
                </a:lnTo>
                <a:lnTo>
                  <a:pt x="86" y="4"/>
                </a:lnTo>
                <a:lnTo>
                  <a:pt x="69" y="26"/>
                </a:lnTo>
                <a:lnTo>
                  <a:pt x="76" y="34"/>
                </a:lnTo>
                <a:lnTo>
                  <a:pt x="54" y="37"/>
                </a:lnTo>
                <a:lnTo>
                  <a:pt x="42" y="44"/>
                </a:lnTo>
                <a:lnTo>
                  <a:pt x="7" y="41"/>
                </a:lnTo>
                <a:lnTo>
                  <a:pt x="0" y="3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53" name="Freeform 45"/>
          <p:cNvSpPr>
            <a:spLocks/>
          </p:cNvSpPr>
          <p:nvPr/>
        </p:nvSpPr>
        <p:spPr bwMode="auto">
          <a:xfrm>
            <a:off x="4873625" y="2957513"/>
            <a:ext cx="131763" cy="80962"/>
          </a:xfrm>
          <a:custGeom>
            <a:avLst/>
            <a:gdLst>
              <a:gd name="T0" fmla="*/ 0 w 93"/>
              <a:gd name="T1" fmla="*/ 2147483647 h 51"/>
              <a:gd name="T2" fmla="*/ 2147483647 w 93"/>
              <a:gd name="T3" fmla="*/ 0 h 51"/>
              <a:gd name="T4" fmla="*/ 2147483647 w 93"/>
              <a:gd name="T5" fmla="*/ 2147483647 h 51"/>
              <a:gd name="T6" fmla="*/ 2147483647 w 93"/>
              <a:gd name="T7" fmla="*/ 2147483647 h 51"/>
              <a:gd name="T8" fmla="*/ 2147483647 w 93"/>
              <a:gd name="T9" fmla="*/ 2147483647 h 51"/>
              <a:gd name="T10" fmla="*/ 2147483647 w 93"/>
              <a:gd name="T11" fmla="*/ 2147483647 h 51"/>
              <a:gd name="T12" fmla="*/ 2147483647 w 93"/>
              <a:gd name="T13" fmla="*/ 2147483647 h 51"/>
              <a:gd name="T14" fmla="*/ 2147483647 w 93"/>
              <a:gd name="T15" fmla="*/ 2147483647 h 51"/>
              <a:gd name="T16" fmla="*/ 0 w 93"/>
              <a:gd name="T17" fmla="*/ 2147483647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
              <a:gd name="T28" fmla="*/ 0 h 51"/>
              <a:gd name="T29" fmla="*/ 93 w 93"/>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 h="51">
                <a:moveTo>
                  <a:pt x="0" y="34"/>
                </a:moveTo>
                <a:lnTo>
                  <a:pt x="5" y="0"/>
                </a:lnTo>
                <a:lnTo>
                  <a:pt x="92" y="5"/>
                </a:lnTo>
                <a:lnTo>
                  <a:pt x="74" y="29"/>
                </a:lnTo>
                <a:lnTo>
                  <a:pt x="81" y="39"/>
                </a:lnTo>
                <a:lnTo>
                  <a:pt x="58" y="42"/>
                </a:lnTo>
                <a:lnTo>
                  <a:pt x="45" y="50"/>
                </a:lnTo>
                <a:lnTo>
                  <a:pt x="8" y="47"/>
                </a:lnTo>
                <a:lnTo>
                  <a:pt x="0" y="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54" name="Freeform 46"/>
          <p:cNvSpPr>
            <a:spLocks/>
          </p:cNvSpPr>
          <p:nvPr/>
        </p:nvSpPr>
        <p:spPr bwMode="auto">
          <a:xfrm>
            <a:off x="6324600" y="3386138"/>
            <a:ext cx="173038" cy="428625"/>
          </a:xfrm>
          <a:custGeom>
            <a:avLst/>
            <a:gdLst>
              <a:gd name="T0" fmla="*/ 0 w 123"/>
              <a:gd name="T1" fmla="*/ 2147483647 h 270"/>
              <a:gd name="T2" fmla="*/ 2147483647 w 123"/>
              <a:gd name="T3" fmla="*/ 2147483647 h 270"/>
              <a:gd name="T4" fmla="*/ 2147483647 w 123"/>
              <a:gd name="T5" fmla="*/ 2147483647 h 270"/>
              <a:gd name="T6" fmla="*/ 2147483647 w 123"/>
              <a:gd name="T7" fmla="*/ 2147483647 h 270"/>
              <a:gd name="T8" fmla="*/ 2147483647 w 123"/>
              <a:gd name="T9" fmla="*/ 0 h 270"/>
              <a:gd name="T10" fmla="*/ 2147483647 w 123"/>
              <a:gd name="T11" fmla="*/ 2147483647 h 270"/>
              <a:gd name="T12" fmla="*/ 2147483647 w 123"/>
              <a:gd name="T13" fmla="*/ 2147483647 h 270"/>
              <a:gd name="T14" fmla="*/ 2147483647 w 123"/>
              <a:gd name="T15" fmla="*/ 2147483647 h 270"/>
              <a:gd name="T16" fmla="*/ 2147483647 w 123"/>
              <a:gd name="T17" fmla="*/ 2147483647 h 270"/>
              <a:gd name="T18" fmla="*/ 2147483647 w 123"/>
              <a:gd name="T19" fmla="*/ 2147483647 h 270"/>
              <a:gd name="T20" fmla="*/ 2147483647 w 123"/>
              <a:gd name="T21" fmla="*/ 2147483647 h 270"/>
              <a:gd name="T22" fmla="*/ 2147483647 w 123"/>
              <a:gd name="T23" fmla="*/ 2147483647 h 270"/>
              <a:gd name="T24" fmla="*/ 2147483647 w 123"/>
              <a:gd name="T25" fmla="*/ 2147483647 h 270"/>
              <a:gd name="T26" fmla="*/ 2147483647 w 123"/>
              <a:gd name="T27" fmla="*/ 2147483647 h 270"/>
              <a:gd name="T28" fmla="*/ 2147483647 w 123"/>
              <a:gd name="T29" fmla="*/ 2147483647 h 270"/>
              <a:gd name="T30" fmla="*/ 2147483647 w 123"/>
              <a:gd name="T31" fmla="*/ 2147483647 h 270"/>
              <a:gd name="T32" fmla="*/ 2147483647 w 123"/>
              <a:gd name="T33" fmla="*/ 2147483647 h 270"/>
              <a:gd name="T34" fmla="*/ 2147483647 w 123"/>
              <a:gd name="T35" fmla="*/ 2147483647 h 270"/>
              <a:gd name="T36" fmla="*/ 2147483647 w 123"/>
              <a:gd name="T37" fmla="*/ 2147483647 h 270"/>
              <a:gd name="T38" fmla="*/ 2147483647 w 123"/>
              <a:gd name="T39" fmla="*/ 2147483647 h 270"/>
              <a:gd name="T40" fmla="*/ 2147483647 w 123"/>
              <a:gd name="T41" fmla="*/ 2147483647 h 270"/>
              <a:gd name="T42" fmla="*/ 2147483647 w 123"/>
              <a:gd name="T43" fmla="*/ 2147483647 h 270"/>
              <a:gd name="T44" fmla="*/ 2147483647 w 123"/>
              <a:gd name="T45" fmla="*/ 2147483647 h 270"/>
              <a:gd name="T46" fmla="*/ 0 w 123"/>
              <a:gd name="T47" fmla="*/ 2147483647 h 27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3"/>
              <a:gd name="T73" fmla="*/ 0 h 270"/>
              <a:gd name="T74" fmla="*/ 123 w 123"/>
              <a:gd name="T75" fmla="*/ 270 h 27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3" h="270">
                <a:moveTo>
                  <a:pt x="0" y="111"/>
                </a:moveTo>
                <a:lnTo>
                  <a:pt x="3" y="95"/>
                </a:lnTo>
                <a:lnTo>
                  <a:pt x="40" y="23"/>
                </a:lnTo>
                <a:lnTo>
                  <a:pt x="63" y="13"/>
                </a:lnTo>
                <a:lnTo>
                  <a:pt x="72" y="0"/>
                </a:lnTo>
                <a:lnTo>
                  <a:pt x="88" y="8"/>
                </a:lnTo>
                <a:lnTo>
                  <a:pt x="88" y="21"/>
                </a:lnTo>
                <a:lnTo>
                  <a:pt x="75" y="65"/>
                </a:lnTo>
                <a:lnTo>
                  <a:pt x="91" y="62"/>
                </a:lnTo>
                <a:lnTo>
                  <a:pt x="98" y="90"/>
                </a:lnTo>
                <a:lnTo>
                  <a:pt x="122" y="98"/>
                </a:lnTo>
                <a:lnTo>
                  <a:pt x="110" y="112"/>
                </a:lnTo>
                <a:lnTo>
                  <a:pt x="80" y="128"/>
                </a:lnTo>
                <a:lnTo>
                  <a:pt x="75" y="149"/>
                </a:lnTo>
                <a:lnTo>
                  <a:pt x="91" y="179"/>
                </a:lnTo>
                <a:lnTo>
                  <a:pt x="82" y="201"/>
                </a:lnTo>
                <a:lnTo>
                  <a:pt x="100" y="244"/>
                </a:lnTo>
                <a:lnTo>
                  <a:pt x="88" y="269"/>
                </a:lnTo>
                <a:lnTo>
                  <a:pt x="75" y="174"/>
                </a:lnTo>
                <a:lnTo>
                  <a:pt x="60" y="161"/>
                </a:lnTo>
                <a:lnTo>
                  <a:pt x="42" y="187"/>
                </a:lnTo>
                <a:lnTo>
                  <a:pt x="26" y="179"/>
                </a:lnTo>
                <a:lnTo>
                  <a:pt x="31" y="149"/>
                </a:lnTo>
                <a:lnTo>
                  <a:pt x="0" y="11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55" name="Freeform 47"/>
          <p:cNvSpPr>
            <a:spLocks/>
          </p:cNvSpPr>
          <p:nvPr/>
        </p:nvSpPr>
        <p:spPr bwMode="auto">
          <a:xfrm>
            <a:off x="6324600" y="3386138"/>
            <a:ext cx="182563" cy="438150"/>
          </a:xfrm>
          <a:custGeom>
            <a:avLst/>
            <a:gdLst>
              <a:gd name="T0" fmla="*/ 0 w 129"/>
              <a:gd name="T1" fmla="*/ 2147483647 h 276"/>
              <a:gd name="T2" fmla="*/ 2147483647 w 129"/>
              <a:gd name="T3" fmla="*/ 2147483647 h 276"/>
              <a:gd name="T4" fmla="*/ 2147483647 w 129"/>
              <a:gd name="T5" fmla="*/ 2147483647 h 276"/>
              <a:gd name="T6" fmla="*/ 2147483647 w 129"/>
              <a:gd name="T7" fmla="*/ 2147483647 h 276"/>
              <a:gd name="T8" fmla="*/ 2147483647 w 129"/>
              <a:gd name="T9" fmla="*/ 0 h 276"/>
              <a:gd name="T10" fmla="*/ 2147483647 w 129"/>
              <a:gd name="T11" fmla="*/ 2147483647 h 276"/>
              <a:gd name="T12" fmla="*/ 2147483647 w 129"/>
              <a:gd name="T13" fmla="*/ 2147483647 h 276"/>
              <a:gd name="T14" fmla="*/ 2147483647 w 129"/>
              <a:gd name="T15" fmla="*/ 2147483647 h 276"/>
              <a:gd name="T16" fmla="*/ 2147483647 w 129"/>
              <a:gd name="T17" fmla="*/ 2147483647 h 276"/>
              <a:gd name="T18" fmla="*/ 2147483647 w 129"/>
              <a:gd name="T19" fmla="*/ 2147483647 h 276"/>
              <a:gd name="T20" fmla="*/ 2147483647 w 129"/>
              <a:gd name="T21" fmla="*/ 2147483647 h 276"/>
              <a:gd name="T22" fmla="*/ 2147483647 w 129"/>
              <a:gd name="T23" fmla="*/ 2147483647 h 276"/>
              <a:gd name="T24" fmla="*/ 2147483647 w 129"/>
              <a:gd name="T25" fmla="*/ 2147483647 h 276"/>
              <a:gd name="T26" fmla="*/ 2147483647 w 129"/>
              <a:gd name="T27" fmla="*/ 2147483647 h 276"/>
              <a:gd name="T28" fmla="*/ 2147483647 w 129"/>
              <a:gd name="T29" fmla="*/ 2147483647 h 276"/>
              <a:gd name="T30" fmla="*/ 2147483647 w 129"/>
              <a:gd name="T31" fmla="*/ 2147483647 h 276"/>
              <a:gd name="T32" fmla="*/ 2147483647 w 129"/>
              <a:gd name="T33" fmla="*/ 2147483647 h 276"/>
              <a:gd name="T34" fmla="*/ 2147483647 w 129"/>
              <a:gd name="T35" fmla="*/ 2147483647 h 276"/>
              <a:gd name="T36" fmla="*/ 2147483647 w 129"/>
              <a:gd name="T37" fmla="*/ 2147483647 h 276"/>
              <a:gd name="T38" fmla="*/ 2147483647 w 129"/>
              <a:gd name="T39" fmla="*/ 2147483647 h 276"/>
              <a:gd name="T40" fmla="*/ 2147483647 w 129"/>
              <a:gd name="T41" fmla="*/ 2147483647 h 276"/>
              <a:gd name="T42" fmla="*/ 2147483647 w 129"/>
              <a:gd name="T43" fmla="*/ 2147483647 h 276"/>
              <a:gd name="T44" fmla="*/ 2147483647 w 129"/>
              <a:gd name="T45" fmla="*/ 2147483647 h 276"/>
              <a:gd name="T46" fmla="*/ 0 w 129"/>
              <a:gd name="T47" fmla="*/ 2147483647 h 27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9"/>
              <a:gd name="T73" fmla="*/ 0 h 276"/>
              <a:gd name="T74" fmla="*/ 129 w 129"/>
              <a:gd name="T75" fmla="*/ 276 h 27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9" h="276">
                <a:moveTo>
                  <a:pt x="0" y="113"/>
                </a:moveTo>
                <a:lnTo>
                  <a:pt x="3" y="97"/>
                </a:lnTo>
                <a:lnTo>
                  <a:pt x="42" y="24"/>
                </a:lnTo>
                <a:lnTo>
                  <a:pt x="66" y="13"/>
                </a:lnTo>
                <a:lnTo>
                  <a:pt x="76" y="0"/>
                </a:lnTo>
                <a:lnTo>
                  <a:pt x="92" y="8"/>
                </a:lnTo>
                <a:lnTo>
                  <a:pt x="92" y="21"/>
                </a:lnTo>
                <a:lnTo>
                  <a:pt x="79" y="66"/>
                </a:lnTo>
                <a:lnTo>
                  <a:pt x="95" y="63"/>
                </a:lnTo>
                <a:lnTo>
                  <a:pt x="103" y="92"/>
                </a:lnTo>
                <a:lnTo>
                  <a:pt x="128" y="100"/>
                </a:lnTo>
                <a:lnTo>
                  <a:pt x="115" y="115"/>
                </a:lnTo>
                <a:lnTo>
                  <a:pt x="84" y="131"/>
                </a:lnTo>
                <a:lnTo>
                  <a:pt x="79" y="152"/>
                </a:lnTo>
                <a:lnTo>
                  <a:pt x="95" y="183"/>
                </a:lnTo>
                <a:lnTo>
                  <a:pt x="86" y="205"/>
                </a:lnTo>
                <a:lnTo>
                  <a:pt x="105" y="249"/>
                </a:lnTo>
                <a:lnTo>
                  <a:pt x="92" y="275"/>
                </a:lnTo>
                <a:lnTo>
                  <a:pt x="79" y="178"/>
                </a:lnTo>
                <a:lnTo>
                  <a:pt x="63" y="165"/>
                </a:lnTo>
                <a:lnTo>
                  <a:pt x="44" y="191"/>
                </a:lnTo>
                <a:lnTo>
                  <a:pt x="27" y="183"/>
                </a:lnTo>
                <a:lnTo>
                  <a:pt x="32" y="152"/>
                </a:lnTo>
                <a:lnTo>
                  <a:pt x="0" y="1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56" name="Freeform 48"/>
          <p:cNvSpPr>
            <a:spLocks/>
          </p:cNvSpPr>
          <p:nvPr/>
        </p:nvSpPr>
        <p:spPr bwMode="auto">
          <a:xfrm>
            <a:off x="5010150" y="4114800"/>
            <a:ext cx="30163" cy="38100"/>
          </a:xfrm>
          <a:custGeom>
            <a:avLst/>
            <a:gdLst>
              <a:gd name="T0" fmla="*/ 0 w 21"/>
              <a:gd name="T1" fmla="*/ 2147483647 h 24"/>
              <a:gd name="T2" fmla="*/ 2147483647 w 21"/>
              <a:gd name="T3" fmla="*/ 2147483647 h 24"/>
              <a:gd name="T4" fmla="*/ 2147483647 w 21"/>
              <a:gd name="T5" fmla="*/ 2147483647 h 24"/>
              <a:gd name="T6" fmla="*/ 2147483647 w 21"/>
              <a:gd name="T7" fmla="*/ 2147483647 h 24"/>
              <a:gd name="T8" fmla="*/ 2147483647 w 21"/>
              <a:gd name="T9" fmla="*/ 0 h 24"/>
              <a:gd name="T10" fmla="*/ 0 w 21"/>
              <a:gd name="T11" fmla="*/ 2147483647 h 24"/>
              <a:gd name="T12" fmla="*/ 0 60000 65536"/>
              <a:gd name="T13" fmla="*/ 0 60000 65536"/>
              <a:gd name="T14" fmla="*/ 0 60000 65536"/>
              <a:gd name="T15" fmla="*/ 0 60000 65536"/>
              <a:gd name="T16" fmla="*/ 0 60000 65536"/>
              <a:gd name="T17" fmla="*/ 0 60000 65536"/>
              <a:gd name="T18" fmla="*/ 0 w 21"/>
              <a:gd name="T19" fmla="*/ 0 h 24"/>
              <a:gd name="T20" fmla="*/ 21 w 21"/>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21" h="24">
                <a:moveTo>
                  <a:pt x="0" y="4"/>
                </a:moveTo>
                <a:lnTo>
                  <a:pt x="4" y="13"/>
                </a:lnTo>
                <a:lnTo>
                  <a:pt x="6" y="23"/>
                </a:lnTo>
                <a:lnTo>
                  <a:pt x="20" y="10"/>
                </a:lnTo>
                <a:lnTo>
                  <a:pt x="18" y="0"/>
                </a:lnTo>
                <a:lnTo>
                  <a:pt x="0" y="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57" name="Freeform 49"/>
          <p:cNvSpPr>
            <a:spLocks/>
          </p:cNvSpPr>
          <p:nvPr/>
        </p:nvSpPr>
        <p:spPr bwMode="auto">
          <a:xfrm>
            <a:off x="5010150" y="4114800"/>
            <a:ext cx="38100" cy="47625"/>
          </a:xfrm>
          <a:custGeom>
            <a:avLst/>
            <a:gdLst>
              <a:gd name="T0" fmla="*/ 0 w 27"/>
              <a:gd name="T1" fmla="*/ 2147483647 h 30"/>
              <a:gd name="T2" fmla="*/ 2147483647 w 27"/>
              <a:gd name="T3" fmla="*/ 2147483647 h 30"/>
              <a:gd name="T4" fmla="*/ 2147483647 w 27"/>
              <a:gd name="T5" fmla="*/ 2147483647 h 30"/>
              <a:gd name="T6" fmla="*/ 2147483647 w 27"/>
              <a:gd name="T7" fmla="*/ 2147483647 h 30"/>
              <a:gd name="T8" fmla="*/ 2147483647 w 27"/>
              <a:gd name="T9" fmla="*/ 0 h 30"/>
              <a:gd name="T10" fmla="*/ 0 w 27"/>
              <a:gd name="T11" fmla="*/ 2147483647 h 30"/>
              <a:gd name="T12" fmla="*/ 0 60000 65536"/>
              <a:gd name="T13" fmla="*/ 0 60000 65536"/>
              <a:gd name="T14" fmla="*/ 0 60000 65536"/>
              <a:gd name="T15" fmla="*/ 0 60000 65536"/>
              <a:gd name="T16" fmla="*/ 0 60000 65536"/>
              <a:gd name="T17" fmla="*/ 0 60000 65536"/>
              <a:gd name="T18" fmla="*/ 0 w 27"/>
              <a:gd name="T19" fmla="*/ 0 h 30"/>
              <a:gd name="T20" fmla="*/ 27 w 27"/>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7" h="30">
                <a:moveTo>
                  <a:pt x="0" y="5"/>
                </a:moveTo>
                <a:lnTo>
                  <a:pt x="5" y="16"/>
                </a:lnTo>
                <a:lnTo>
                  <a:pt x="8" y="29"/>
                </a:lnTo>
                <a:lnTo>
                  <a:pt x="26" y="13"/>
                </a:lnTo>
                <a:lnTo>
                  <a:pt x="24" y="0"/>
                </a:lnTo>
                <a:lnTo>
                  <a:pt x="0" y="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58" name="Freeform 50"/>
          <p:cNvSpPr>
            <a:spLocks/>
          </p:cNvSpPr>
          <p:nvPr/>
        </p:nvSpPr>
        <p:spPr bwMode="auto">
          <a:xfrm>
            <a:off x="6538913" y="3714750"/>
            <a:ext cx="88900" cy="92075"/>
          </a:xfrm>
          <a:custGeom>
            <a:avLst/>
            <a:gdLst>
              <a:gd name="T0" fmla="*/ 0 w 63"/>
              <a:gd name="T1" fmla="*/ 2147483647 h 58"/>
              <a:gd name="T2" fmla="*/ 2147483647 w 63"/>
              <a:gd name="T3" fmla="*/ 2147483647 h 58"/>
              <a:gd name="T4" fmla="*/ 2147483647 w 63"/>
              <a:gd name="T5" fmla="*/ 2147483647 h 58"/>
              <a:gd name="T6" fmla="*/ 2147483647 w 63"/>
              <a:gd name="T7" fmla="*/ 2147483647 h 58"/>
              <a:gd name="T8" fmla="*/ 2147483647 w 63"/>
              <a:gd name="T9" fmla="*/ 2147483647 h 58"/>
              <a:gd name="T10" fmla="*/ 2147483647 w 63"/>
              <a:gd name="T11" fmla="*/ 0 h 58"/>
              <a:gd name="T12" fmla="*/ 2147483647 w 63"/>
              <a:gd name="T13" fmla="*/ 2147483647 h 58"/>
              <a:gd name="T14" fmla="*/ 2147483647 w 63"/>
              <a:gd name="T15" fmla="*/ 2147483647 h 58"/>
              <a:gd name="T16" fmla="*/ 0 w 63"/>
              <a:gd name="T17" fmla="*/ 2147483647 h 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3"/>
              <a:gd name="T28" fmla="*/ 0 h 58"/>
              <a:gd name="T29" fmla="*/ 63 w 63"/>
              <a:gd name="T30" fmla="*/ 58 h 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3" h="58">
                <a:moveTo>
                  <a:pt x="0" y="10"/>
                </a:moveTo>
                <a:lnTo>
                  <a:pt x="3" y="41"/>
                </a:lnTo>
                <a:lnTo>
                  <a:pt x="12" y="57"/>
                </a:lnTo>
                <a:lnTo>
                  <a:pt x="25" y="57"/>
                </a:lnTo>
                <a:lnTo>
                  <a:pt x="62" y="31"/>
                </a:lnTo>
                <a:lnTo>
                  <a:pt x="62" y="0"/>
                </a:lnTo>
                <a:lnTo>
                  <a:pt x="34" y="5"/>
                </a:lnTo>
                <a:lnTo>
                  <a:pt x="7" y="3"/>
                </a:lnTo>
                <a:lnTo>
                  <a:pt x="0" y="1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59" name="Freeform 51"/>
          <p:cNvSpPr>
            <a:spLocks/>
          </p:cNvSpPr>
          <p:nvPr/>
        </p:nvSpPr>
        <p:spPr bwMode="auto">
          <a:xfrm>
            <a:off x="6538913" y="3714750"/>
            <a:ext cx="96837" cy="101600"/>
          </a:xfrm>
          <a:custGeom>
            <a:avLst/>
            <a:gdLst>
              <a:gd name="T0" fmla="*/ 0 w 69"/>
              <a:gd name="T1" fmla="*/ 2147483647 h 64"/>
              <a:gd name="T2" fmla="*/ 2147483647 w 69"/>
              <a:gd name="T3" fmla="*/ 2147483647 h 64"/>
              <a:gd name="T4" fmla="*/ 2147483647 w 69"/>
              <a:gd name="T5" fmla="*/ 2147483647 h 64"/>
              <a:gd name="T6" fmla="*/ 2147483647 w 69"/>
              <a:gd name="T7" fmla="*/ 2147483647 h 64"/>
              <a:gd name="T8" fmla="*/ 2147483647 w 69"/>
              <a:gd name="T9" fmla="*/ 2147483647 h 64"/>
              <a:gd name="T10" fmla="*/ 2147483647 w 69"/>
              <a:gd name="T11" fmla="*/ 0 h 64"/>
              <a:gd name="T12" fmla="*/ 2147483647 w 69"/>
              <a:gd name="T13" fmla="*/ 2147483647 h 64"/>
              <a:gd name="T14" fmla="*/ 2147483647 w 69"/>
              <a:gd name="T15" fmla="*/ 2147483647 h 64"/>
              <a:gd name="T16" fmla="*/ 0 w 69"/>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
              <a:gd name="T28" fmla="*/ 0 h 64"/>
              <a:gd name="T29" fmla="*/ 69 w 69"/>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 h="64">
                <a:moveTo>
                  <a:pt x="0" y="11"/>
                </a:moveTo>
                <a:lnTo>
                  <a:pt x="3" y="45"/>
                </a:lnTo>
                <a:lnTo>
                  <a:pt x="13" y="63"/>
                </a:lnTo>
                <a:lnTo>
                  <a:pt x="27" y="63"/>
                </a:lnTo>
                <a:lnTo>
                  <a:pt x="68" y="34"/>
                </a:lnTo>
                <a:lnTo>
                  <a:pt x="68" y="0"/>
                </a:lnTo>
                <a:lnTo>
                  <a:pt x="37" y="6"/>
                </a:lnTo>
                <a:lnTo>
                  <a:pt x="8" y="3"/>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60" name="Freeform 52"/>
          <p:cNvSpPr>
            <a:spLocks/>
          </p:cNvSpPr>
          <p:nvPr/>
        </p:nvSpPr>
        <p:spPr bwMode="auto">
          <a:xfrm>
            <a:off x="4581525" y="3760788"/>
            <a:ext cx="150813" cy="254000"/>
          </a:xfrm>
          <a:custGeom>
            <a:avLst/>
            <a:gdLst>
              <a:gd name="T0" fmla="*/ 0 w 107"/>
              <a:gd name="T1" fmla="*/ 2147483647 h 160"/>
              <a:gd name="T2" fmla="*/ 2147483647 w 107"/>
              <a:gd name="T3" fmla="*/ 2147483647 h 160"/>
              <a:gd name="T4" fmla="*/ 2147483647 w 107"/>
              <a:gd name="T5" fmla="*/ 2147483647 h 160"/>
              <a:gd name="T6" fmla="*/ 2147483647 w 107"/>
              <a:gd name="T7" fmla="*/ 2147483647 h 160"/>
              <a:gd name="T8" fmla="*/ 2147483647 w 107"/>
              <a:gd name="T9" fmla="*/ 2147483647 h 160"/>
              <a:gd name="T10" fmla="*/ 2147483647 w 107"/>
              <a:gd name="T11" fmla="*/ 2147483647 h 160"/>
              <a:gd name="T12" fmla="*/ 2147483647 w 107"/>
              <a:gd name="T13" fmla="*/ 0 h 160"/>
              <a:gd name="T14" fmla="*/ 2147483647 w 107"/>
              <a:gd name="T15" fmla="*/ 2147483647 h 160"/>
              <a:gd name="T16" fmla="*/ 2147483647 w 107"/>
              <a:gd name="T17" fmla="*/ 2147483647 h 160"/>
              <a:gd name="T18" fmla="*/ 2147483647 w 107"/>
              <a:gd name="T19" fmla="*/ 2147483647 h 160"/>
              <a:gd name="T20" fmla="*/ 2147483647 w 107"/>
              <a:gd name="T21" fmla="*/ 2147483647 h 160"/>
              <a:gd name="T22" fmla="*/ 2147483647 w 107"/>
              <a:gd name="T23" fmla="*/ 2147483647 h 160"/>
              <a:gd name="T24" fmla="*/ 2147483647 w 107"/>
              <a:gd name="T25" fmla="*/ 2147483647 h 160"/>
              <a:gd name="T26" fmla="*/ 2147483647 w 107"/>
              <a:gd name="T27" fmla="*/ 2147483647 h 160"/>
              <a:gd name="T28" fmla="*/ 2147483647 w 107"/>
              <a:gd name="T29" fmla="*/ 2147483647 h 160"/>
              <a:gd name="T30" fmla="*/ 2147483647 w 107"/>
              <a:gd name="T31" fmla="*/ 2147483647 h 160"/>
              <a:gd name="T32" fmla="*/ 2147483647 w 107"/>
              <a:gd name="T33" fmla="*/ 2147483647 h 160"/>
              <a:gd name="T34" fmla="*/ 0 w 107"/>
              <a:gd name="T35" fmla="*/ 2147483647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7"/>
              <a:gd name="T55" fmla="*/ 0 h 160"/>
              <a:gd name="T56" fmla="*/ 107 w 107"/>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7" h="160">
                <a:moveTo>
                  <a:pt x="0" y="114"/>
                </a:moveTo>
                <a:lnTo>
                  <a:pt x="17" y="84"/>
                </a:lnTo>
                <a:lnTo>
                  <a:pt x="40" y="89"/>
                </a:lnTo>
                <a:lnTo>
                  <a:pt x="69" y="23"/>
                </a:lnTo>
                <a:lnTo>
                  <a:pt x="84" y="15"/>
                </a:lnTo>
                <a:lnTo>
                  <a:pt x="77" y="3"/>
                </a:lnTo>
                <a:lnTo>
                  <a:pt x="87" y="0"/>
                </a:lnTo>
                <a:lnTo>
                  <a:pt x="97" y="38"/>
                </a:lnTo>
                <a:lnTo>
                  <a:pt x="77" y="45"/>
                </a:lnTo>
                <a:lnTo>
                  <a:pt x="97" y="76"/>
                </a:lnTo>
                <a:lnTo>
                  <a:pt x="87" y="114"/>
                </a:lnTo>
                <a:lnTo>
                  <a:pt x="106" y="139"/>
                </a:lnTo>
                <a:lnTo>
                  <a:pt x="104" y="159"/>
                </a:lnTo>
                <a:lnTo>
                  <a:pt x="66" y="151"/>
                </a:lnTo>
                <a:lnTo>
                  <a:pt x="40" y="149"/>
                </a:lnTo>
                <a:lnTo>
                  <a:pt x="20" y="151"/>
                </a:lnTo>
                <a:lnTo>
                  <a:pt x="17" y="124"/>
                </a:lnTo>
                <a:lnTo>
                  <a:pt x="0" y="11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61" name="Freeform 53"/>
          <p:cNvSpPr>
            <a:spLocks/>
          </p:cNvSpPr>
          <p:nvPr/>
        </p:nvSpPr>
        <p:spPr bwMode="auto">
          <a:xfrm>
            <a:off x="4581525" y="3760788"/>
            <a:ext cx="160338" cy="263525"/>
          </a:xfrm>
          <a:custGeom>
            <a:avLst/>
            <a:gdLst>
              <a:gd name="T0" fmla="*/ 0 w 113"/>
              <a:gd name="T1" fmla="*/ 2147483647 h 166"/>
              <a:gd name="T2" fmla="*/ 2147483647 w 113"/>
              <a:gd name="T3" fmla="*/ 2147483647 h 166"/>
              <a:gd name="T4" fmla="*/ 2147483647 w 113"/>
              <a:gd name="T5" fmla="*/ 2147483647 h 166"/>
              <a:gd name="T6" fmla="*/ 2147483647 w 113"/>
              <a:gd name="T7" fmla="*/ 2147483647 h 166"/>
              <a:gd name="T8" fmla="*/ 2147483647 w 113"/>
              <a:gd name="T9" fmla="*/ 2147483647 h 166"/>
              <a:gd name="T10" fmla="*/ 2147483647 w 113"/>
              <a:gd name="T11" fmla="*/ 2147483647 h 166"/>
              <a:gd name="T12" fmla="*/ 2147483647 w 113"/>
              <a:gd name="T13" fmla="*/ 0 h 166"/>
              <a:gd name="T14" fmla="*/ 2147483647 w 113"/>
              <a:gd name="T15" fmla="*/ 2147483647 h 166"/>
              <a:gd name="T16" fmla="*/ 2147483647 w 113"/>
              <a:gd name="T17" fmla="*/ 2147483647 h 166"/>
              <a:gd name="T18" fmla="*/ 2147483647 w 113"/>
              <a:gd name="T19" fmla="*/ 2147483647 h 166"/>
              <a:gd name="T20" fmla="*/ 2147483647 w 113"/>
              <a:gd name="T21" fmla="*/ 2147483647 h 166"/>
              <a:gd name="T22" fmla="*/ 2147483647 w 113"/>
              <a:gd name="T23" fmla="*/ 2147483647 h 166"/>
              <a:gd name="T24" fmla="*/ 2147483647 w 113"/>
              <a:gd name="T25" fmla="*/ 2147483647 h 166"/>
              <a:gd name="T26" fmla="*/ 2147483647 w 113"/>
              <a:gd name="T27" fmla="*/ 2147483647 h 166"/>
              <a:gd name="T28" fmla="*/ 2147483647 w 113"/>
              <a:gd name="T29" fmla="*/ 2147483647 h 166"/>
              <a:gd name="T30" fmla="*/ 2147483647 w 113"/>
              <a:gd name="T31" fmla="*/ 2147483647 h 166"/>
              <a:gd name="T32" fmla="*/ 2147483647 w 113"/>
              <a:gd name="T33" fmla="*/ 2147483647 h 166"/>
              <a:gd name="T34" fmla="*/ 0 w 113"/>
              <a:gd name="T35" fmla="*/ 2147483647 h 1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66"/>
              <a:gd name="T56" fmla="*/ 113 w 113"/>
              <a:gd name="T57" fmla="*/ 166 h 1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66">
                <a:moveTo>
                  <a:pt x="0" y="118"/>
                </a:moveTo>
                <a:lnTo>
                  <a:pt x="18" y="87"/>
                </a:lnTo>
                <a:lnTo>
                  <a:pt x="42" y="92"/>
                </a:lnTo>
                <a:lnTo>
                  <a:pt x="73" y="24"/>
                </a:lnTo>
                <a:lnTo>
                  <a:pt x="89" y="16"/>
                </a:lnTo>
                <a:lnTo>
                  <a:pt x="81" y="3"/>
                </a:lnTo>
                <a:lnTo>
                  <a:pt x="92" y="0"/>
                </a:lnTo>
                <a:lnTo>
                  <a:pt x="102" y="39"/>
                </a:lnTo>
                <a:lnTo>
                  <a:pt x="81" y="47"/>
                </a:lnTo>
                <a:lnTo>
                  <a:pt x="102" y="79"/>
                </a:lnTo>
                <a:lnTo>
                  <a:pt x="92" y="118"/>
                </a:lnTo>
                <a:lnTo>
                  <a:pt x="112" y="144"/>
                </a:lnTo>
                <a:lnTo>
                  <a:pt x="110" y="165"/>
                </a:lnTo>
                <a:lnTo>
                  <a:pt x="70" y="157"/>
                </a:lnTo>
                <a:lnTo>
                  <a:pt x="42" y="155"/>
                </a:lnTo>
                <a:lnTo>
                  <a:pt x="21" y="157"/>
                </a:lnTo>
                <a:lnTo>
                  <a:pt x="18" y="129"/>
                </a:lnTo>
                <a:lnTo>
                  <a:pt x="0" y="1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62" name="Freeform 54"/>
          <p:cNvSpPr>
            <a:spLocks/>
          </p:cNvSpPr>
          <p:nvPr/>
        </p:nvSpPr>
        <p:spPr bwMode="auto">
          <a:xfrm>
            <a:off x="1479550" y="1992313"/>
            <a:ext cx="1765300" cy="1019175"/>
          </a:xfrm>
          <a:custGeom>
            <a:avLst/>
            <a:gdLst>
              <a:gd name="T0" fmla="*/ 2147483647 w 1251"/>
              <a:gd name="T1" fmla="*/ 2147483647 h 642"/>
              <a:gd name="T2" fmla="*/ 2147483647 w 1251"/>
              <a:gd name="T3" fmla="*/ 2147483647 h 642"/>
              <a:gd name="T4" fmla="*/ 2147483647 w 1251"/>
              <a:gd name="T5" fmla="*/ 2147483647 h 642"/>
              <a:gd name="T6" fmla="*/ 2147483647 w 1251"/>
              <a:gd name="T7" fmla="*/ 2147483647 h 642"/>
              <a:gd name="T8" fmla="*/ 2147483647 w 1251"/>
              <a:gd name="T9" fmla="*/ 2147483647 h 642"/>
              <a:gd name="T10" fmla="*/ 2147483647 w 1251"/>
              <a:gd name="T11" fmla="*/ 2147483647 h 642"/>
              <a:gd name="T12" fmla="*/ 2147483647 w 1251"/>
              <a:gd name="T13" fmla="*/ 2147483647 h 642"/>
              <a:gd name="T14" fmla="*/ 2147483647 w 1251"/>
              <a:gd name="T15" fmla="*/ 2147483647 h 642"/>
              <a:gd name="T16" fmla="*/ 2147483647 w 1251"/>
              <a:gd name="T17" fmla="*/ 2147483647 h 642"/>
              <a:gd name="T18" fmla="*/ 2147483647 w 1251"/>
              <a:gd name="T19" fmla="*/ 2147483647 h 642"/>
              <a:gd name="T20" fmla="*/ 2147483647 w 1251"/>
              <a:gd name="T21" fmla="*/ 2147483647 h 642"/>
              <a:gd name="T22" fmla="*/ 2147483647 w 1251"/>
              <a:gd name="T23" fmla="*/ 2147483647 h 642"/>
              <a:gd name="T24" fmla="*/ 2147483647 w 1251"/>
              <a:gd name="T25" fmla="*/ 0 h 642"/>
              <a:gd name="T26" fmla="*/ 2147483647 w 1251"/>
              <a:gd name="T27" fmla="*/ 2147483647 h 642"/>
              <a:gd name="T28" fmla="*/ 2147483647 w 1251"/>
              <a:gd name="T29" fmla="*/ 2147483647 h 642"/>
              <a:gd name="T30" fmla="*/ 2147483647 w 1251"/>
              <a:gd name="T31" fmla="*/ 2147483647 h 642"/>
              <a:gd name="T32" fmla="*/ 2147483647 w 1251"/>
              <a:gd name="T33" fmla="*/ 2147483647 h 642"/>
              <a:gd name="T34" fmla="*/ 2147483647 w 1251"/>
              <a:gd name="T35" fmla="*/ 2147483647 h 642"/>
              <a:gd name="T36" fmla="*/ 2147483647 w 1251"/>
              <a:gd name="T37" fmla="*/ 2147483647 h 642"/>
              <a:gd name="T38" fmla="*/ 2147483647 w 1251"/>
              <a:gd name="T39" fmla="*/ 2147483647 h 642"/>
              <a:gd name="T40" fmla="*/ 2147483647 w 1251"/>
              <a:gd name="T41" fmla="*/ 2147483647 h 642"/>
              <a:gd name="T42" fmla="*/ 2147483647 w 1251"/>
              <a:gd name="T43" fmla="*/ 2147483647 h 642"/>
              <a:gd name="T44" fmla="*/ 2147483647 w 1251"/>
              <a:gd name="T45" fmla="*/ 2147483647 h 642"/>
              <a:gd name="T46" fmla="*/ 2147483647 w 1251"/>
              <a:gd name="T47" fmla="*/ 2147483647 h 642"/>
              <a:gd name="T48" fmla="*/ 2147483647 w 1251"/>
              <a:gd name="T49" fmla="*/ 2147483647 h 642"/>
              <a:gd name="T50" fmla="*/ 2147483647 w 1251"/>
              <a:gd name="T51" fmla="*/ 2147483647 h 642"/>
              <a:gd name="T52" fmla="*/ 2147483647 w 1251"/>
              <a:gd name="T53" fmla="*/ 2147483647 h 642"/>
              <a:gd name="T54" fmla="*/ 2147483647 w 1251"/>
              <a:gd name="T55" fmla="*/ 2147483647 h 642"/>
              <a:gd name="T56" fmla="*/ 2147483647 w 1251"/>
              <a:gd name="T57" fmla="*/ 2147483647 h 642"/>
              <a:gd name="T58" fmla="*/ 2147483647 w 1251"/>
              <a:gd name="T59" fmla="*/ 2147483647 h 642"/>
              <a:gd name="T60" fmla="*/ 2147483647 w 1251"/>
              <a:gd name="T61" fmla="*/ 2147483647 h 642"/>
              <a:gd name="T62" fmla="*/ 2147483647 w 1251"/>
              <a:gd name="T63" fmla="*/ 2147483647 h 642"/>
              <a:gd name="T64" fmla="*/ 2147483647 w 1251"/>
              <a:gd name="T65" fmla="*/ 2147483647 h 642"/>
              <a:gd name="T66" fmla="*/ 2147483647 w 1251"/>
              <a:gd name="T67" fmla="*/ 2147483647 h 642"/>
              <a:gd name="T68" fmla="*/ 2147483647 w 1251"/>
              <a:gd name="T69" fmla="*/ 2147483647 h 642"/>
              <a:gd name="T70" fmla="*/ 2147483647 w 1251"/>
              <a:gd name="T71" fmla="*/ 2147483647 h 642"/>
              <a:gd name="T72" fmla="*/ 2147483647 w 1251"/>
              <a:gd name="T73" fmla="*/ 2147483647 h 642"/>
              <a:gd name="T74" fmla="*/ 2147483647 w 1251"/>
              <a:gd name="T75" fmla="*/ 2147483647 h 642"/>
              <a:gd name="T76" fmla="*/ 2147483647 w 1251"/>
              <a:gd name="T77" fmla="*/ 2147483647 h 642"/>
              <a:gd name="T78" fmla="*/ 2147483647 w 1251"/>
              <a:gd name="T79" fmla="*/ 2147483647 h 642"/>
              <a:gd name="T80" fmla="*/ 2147483647 w 1251"/>
              <a:gd name="T81" fmla="*/ 2147483647 h 642"/>
              <a:gd name="T82" fmla="*/ 2147483647 w 1251"/>
              <a:gd name="T83" fmla="*/ 2147483647 h 642"/>
              <a:gd name="T84" fmla="*/ 2147483647 w 1251"/>
              <a:gd name="T85" fmla="*/ 2147483647 h 642"/>
              <a:gd name="T86" fmla="*/ 2147483647 w 1251"/>
              <a:gd name="T87" fmla="*/ 2147483647 h 642"/>
              <a:gd name="T88" fmla="*/ 2147483647 w 1251"/>
              <a:gd name="T89" fmla="*/ 2147483647 h 642"/>
              <a:gd name="T90" fmla="*/ 2147483647 w 1251"/>
              <a:gd name="T91" fmla="*/ 2147483647 h 642"/>
              <a:gd name="T92" fmla="*/ 2147483647 w 1251"/>
              <a:gd name="T93" fmla="*/ 2147483647 h 642"/>
              <a:gd name="T94" fmla="*/ 2147483647 w 1251"/>
              <a:gd name="T95" fmla="*/ 2147483647 h 642"/>
              <a:gd name="T96" fmla="*/ 2147483647 w 1251"/>
              <a:gd name="T97" fmla="*/ 2147483647 h 642"/>
              <a:gd name="T98" fmla="*/ 2147483647 w 1251"/>
              <a:gd name="T99" fmla="*/ 2147483647 h 642"/>
              <a:gd name="T100" fmla="*/ 2147483647 w 1251"/>
              <a:gd name="T101" fmla="*/ 2147483647 h 642"/>
              <a:gd name="T102" fmla="*/ 2147483647 w 1251"/>
              <a:gd name="T103" fmla="*/ 2147483647 h 642"/>
              <a:gd name="T104" fmla="*/ 2147483647 w 1251"/>
              <a:gd name="T105" fmla="*/ 2147483647 h 642"/>
              <a:gd name="T106" fmla="*/ 2147483647 w 1251"/>
              <a:gd name="T107" fmla="*/ 2147483647 h 642"/>
              <a:gd name="T108" fmla="*/ 2147483647 w 1251"/>
              <a:gd name="T109" fmla="*/ 2147483647 h 642"/>
              <a:gd name="T110" fmla="*/ 2147483647 w 1251"/>
              <a:gd name="T111" fmla="*/ 2147483647 h 642"/>
              <a:gd name="T112" fmla="*/ 2147483647 w 1251"/>
              <a:gd name="T113" fmla="*/ 2147483647 h 642"/>
              <a:gd name="T114" fmla="*/ 2147483647 w 1251"/>
              <a:gd name="T115" fmla="*/ 2147483647 h 642"/>
              <a:gd name="T116" fmla="*/ 2147483647 w 1251"/>
              <a:gd name="T117" fmla="*/ 2147483647 h 642"/>
              <a:gd name="T118" fmla="*/ 2147483647 w 1251"/>
              <a:gd name="T119" fmla="*/ 2147483647 h 6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1"/>
              <a:gd name="T181" fmla="*/ 0 h 642"/>
              <a:gd name="T182" fmla="*/ 1251 w 1251"/>
              <a:gd name="T183" fmla="*/ 642 h 6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1" h="642">
                <a:moveTo>
                  <a:pt x="0" y="285"/>
                </a:moveTo>
                <a:lnTo>
                  <a:pt x="0" y="62"/>
                </a:lnTo>
                <a:lnTo>
                  <a:pt x="102" y="91"/>
                </a:lnTo>
                <a:lnTo>
                  <a:pt x="97" y="77"/>
                </a:lnTo>
                <a:lnTo>
                  <a:pt x="104" y="69"/>
                </a:lnTo>
                <a:lnTo>
                  <a:pt x="165" y="50"/>
                </a:lnTo>
                <a:lnTo>
                  <a:pt x="117" y="75"/>
                </a:lnTo>
                <a:lnTo>
                  <a:pt x="146" y="67"/>
                </a:lnTo>
                <a:lnTo>
                  <a:pt x="146" y="75"/>
                </a:lnTo>
                <a:lnTo>
                  <a:pt x="196" y="50"/>
                </a:lnTo>
                <a:lnTo>
                  <a:pt x="190" y="39"/>
                </a:lnTo>
                <a:lnTo>
                  <a:pt x="222" y="69"/>
                </a:lnTo>
                <a:lnTo>
                  <a:pt x="243" y="53"/>
                </a:lnTo>
                <a:lnTo>
                  <a:pt x="241" y="69"/>
                </a:lnTo>
                <a:lnTo>
                  <a:pt x="269" y="57"/>
                </a:lnTo>
                <a:lnTo>
                  <a:pt x="341" y="80"/>
                </a:lnTo>
                <a:lnTo>
                  <a:pt x="378" y="80"/>
                </a:lnTo>
                <a:lnTo>
                  <a:pt x="394" y="93"/>
                </a:lnTo>
                <a:lnTo>
                  <a:pt x="373" y="106"/>
                </a:lnTo>
                <a:lnTo>
                  <a:pt x="386" y="109"/>
                </a:lnTo>
                <a:lnTo>
                  <a:pt x="454" y="104"/>
                </a:lnTo>
                <a:lnTo>
                  <a:pt x="483" y="119"/>
                </a:lnTo>
                <a:lnTo>
                  <a:pt x="488" y="135"/>
                </a:lnTo>
                <a:lnTo>
                  <a:pt x="496" y="128"/>
                </a:lnTo>
                <a:lnTo>
                  <a:pt x="483" y="109"/>
                </a:lnTo>
                <a:lnTo>
                  <a:pt x="515" y="88"/>
                </a:lnTo>
                <a:lnTo>
                  <a:pt x="486" y="101"/>
                </a:lnTo>
                <a:lnTo>
                  <a:pt x="473" y="96"/>
                </a:lnTo>
                <a:lnTo>
                  <a:pt x="510" y="77"/>
                </a:lnTo>
                <a:lnTo>
                  <a:pt x="532" y="101"/>
                </a:lnTo>
                <a:lnTo>
                  <a:pt x="551" y="101"/>
                </a:lnTo>
                <a:lnTo>
                  <a:pt x="566" y="111"/>
                </a:lnTo>
                <a:lnTo>
                  <a:pt x="624" y="109"/>
                </a:lnTo>
                <a:lnTo>
                  <a:pt x="622" y="104"/>
                </a:lnTo>
                <a:lnTo>
                  <a:pt x="642" y="114"/>
                </a:lnTo>
                <a:lnTo>
                  <a:pt x="642" y="106"/>
                </a:lnTo>
                <a:lnTo>
                  <a:pt x="629" y="109"/>
                </a:lnTo>
                <a:lnTo>
                  <a:pt x="619" y="96"/>
                </a:lnTo>
                <a:lnTo>
                  <a:pt x="642" y="93"/>
                </a:lnTo>
                <a:lnTo>
                  <a:pt x="650" y="104"/>
                </a:lnTo>
                <a:lnTo>
                  <a:pt x="658" y="98"/>
                </a:lnTo>
                <a:lnTo>
                  <a:pt x="656" y="114"/>
                </a:lnTo>
                <a:lnTo>
                  <a:pt x="669" y="125"/>
                </a:lnTo>
                <a:lnTo>
                  <a:pt x="666" y="104"/>
                </a:lnTo>
                <a:lnTo>
                  <a:pt x="695" y="91"/>
                </a:lnTo>
                <a:lnTo>
                  <a:pt x="690" y="77"/>
                </a:lnTo>
                <a:lnTo>
                  <a:pt x="679" y="88"/>
                </a:lnTo>
                <a:lnTo>
                  <a:pt x="695" y="67"/>
                </a:lnTo>
                <a:lnTo>
                  <a:pt x="653" y="53"/>
                </a:lnTo>
                <a:lnTo>
                  <a:pt x="656" y="21"/>
                </a:lnTo>
                <a:lnTo>
                  <a:pt x="666" y="21"/>
                </a:lnTo>
                <a:lnTo>
                  <a:pt x="671" y="0"/>
                </a:lnTo>
                <a:lnTo>
                  <a:pt x="703" y="21"/>
                </a:lnTo>
                <a:lnTo>
                  <a:pt x="703" y="34"/>
                </a:lnTo>
                <a:lnTo>
                  <a:pt x="726" y="53"/>
                </a:lnTo>
                <a:lnTo>
                  <a:pt x="710" y="53"/>
                </a:lnTo>
                <a:lnTo>
                  <a:pt x="721" y="54"/>
                </a:lnTo>
                <a:lnTo>
                  <a:pt x="708" y="62"/>
                </a:lnTo>
                <a:lnTo>
                  <a:pt x="733" y="67"/>
                </a:lnTo>
                <a:lnTo>
                  <a:pt x="729" y="69"/>
                </a:lnTo>
                <a:lnTo>
                  <a:pt x="741" y="98"/>
                </a:lnTo>
                <a:lnTo>
                  <a:pt x="757" y="72"/>
                </a:lnTo>
                <a:lnTo>
                  <a:pt x="773" y="80"/>
                </a:lnTo>
                <a:lnTo>
                  <a:pt x="778" y="98"/>
                </a:lnTo>
                <a:lnTo>
                  <a:pt x="770" y="106"/>
                </a:lnTo>
                <a:lnTo>
                  <a:pt x="785" y="125"/>
                </a:lnTo>
                <a:lnTo>
                  <a:pt x="799" y="119"/>
                </a:lnTo>
                <a:lnTo>
                  <a:pt x="809" y="91"/>
                </a:lnTo>
                <a:lnTo>
                  <a:pt x="825" y="88"/>
                </a:lnTo>
                <a:lnTo>
                  <a:pt x="814" y="59"/>
                </a:lnTo>
                <a:lnTo>
                  <a:pt x="856" y="62"/>
                </a:lnTo>
                <a:lnTo>
                  <a:pt x="875" y="75"/>
                </a:lnTo>
                <a:lnTo>
                  <a:pt x="864" y="85"/>
                </a:lnTo>
                <a:lnTo>
                  <a:pt x="877" y="91"/>
                </a:lnTo>
                <a:lnTo>
                  <a:pt x="856" y="93"/>
                </a:lnTo>
                <a:lnTo>
                  <a:pt x="875" y="130"/>
                </a:lnTo>
                <a:lnTo>
                  <a:pt x="846" y="145"/>
                </a:lnTo>
                <a:lnTo>
                  <a:pt x="835" y="138"/>
                </a:lnTo>
                <a:lnTo>
                  <a:pt x="841" y="148"/>
                </a:lnTo>
                <a:lnTo>
                  <a:pt x="799" y="140"/>
                </a:lnTo>
                <a:lnTo>
                  <a:pt x="807" y="151"/>
                </a:lnTo>
                <a:lnTo>
                  <a:pt x="788" y="168"/>
                </a:lnTo>
                <a:lnTo>
                  <a:pt x="746" y="156"/>
                </a:lnTo>
                <a:lnTo>
                  <a:pt x="762" y="171"/>
                </a:lnTo>
                <a:lnTo>
                  <a:pt x="793" y="174"/>
                </a:lnTo>
                <a:lnTo>
                  <a:pt x="773" y="197"/>
                </a:lnTo>
                <a:lnTo>
                  <a:pt x="749" y="197"/>
                </a:lnTo>
                <a:lnTo>
                  <a:pt x="738" y="213"/>
                </a:lnTo>
                <a:lnTo>
                  <a:pt x="698" y="203"/>
                </a:lnTo>
                <a:lnTo>
                  <a:pt x="733" y="213"/>
                </a:lnTo>
                <a:lnTo>
                  <a:pt x="738" y="223"/>
                </a:lnTo>
                <a:lnTo>
                  <a:pt x="710" y="228"/>
                </a:lnTo>
                <a:lnTo>
                  <a:pt x="721" y="234"/>
                </a:lnTo>
                <a:lnTo>
                  <a:pt x="708" y="234"/>
                </a:lnTo>
                <a:lnTo>
                  <a:pt x="708" y="247"/>
                </a:lnTo>
                <a:lnTo>
                  <a:pt x="681" y="260"/>
                </a:lnTo>
                <a:lnTo>
                  <a:pt x="676" y="311"/>
                </a:lnTo>
                <a:lnTo>
                  <a:pt x="684" y="325"/>
                </a:lnTo>
                <a:lnTo>
                  <a:pt x="700" y="319"/>
                </a:lnTo>
                <a:lnTo>
                  <a:pt x="708" y="359"/>
                </a:lnTo>
                <a:lnTo>
                  <a:pt x="731" y="348"/>
                </a:lnTo>
                <a:lnTo>
                  <a:pt x="759" y="361"/>
                </a:lnTo>
                <a:lnTo>
                  <a:pt x="814" y="386"/>
                </a:lnTo>
                <a:lnTo>
                  <a:pt x="812" y="400"/>
                </a:lnTo>
                <a:lnTo>
                  <a:pt x="817" y="389"/>
                </a:lnTo>
                <a:lnTo>
                  <a:pt x="859" y="392"/>
                </a:lnTo>
                <a:lnTo>
                  <a:pt x="859" y="436"/>
                </a:lnTo>
                <a:lnTo>
                  <a:pt x="875" y="449"/>
                </a:lnTo>
                <a:lnTo>
                  <a:pt x="861" y="454"/>
                </a:lnTo>
                <a:lnTo>
                  <a:pt x="885" y="460"/>
                </a:lnTo>
                <a:lnTo>
                  <a:pt x="877" y="476"/>
                </a:lnTo>
                <a:lnTo>
                  <a:pt x="898" y="476"/>
                </a:lnTo>
                <a:lnTo>
                  <a:pt x="925" y="452"/>
                </a:lnTo>
                <a:lnTo>
                  <a:pt x="914" y="447"/>
                </a:lnTo>
                <a:lnTo>
                  <a:pt x="898" y="405"/>
                </a:lnTo>
                <a:lnTo>
                  <a:pt x="950" y="372"/>
                </a:lnTo>
                <a:lnTo>
                  <a:pt x="939" y="369"/>
                </a:lnTo>
                <a:lnTo>
                  <a:pt x="930" y="330"/>
                </a:lnTo>
                <a:lnTo>
                  <a:pt x="914" y="319"/>
                </a:lnTo>
                <a:lnTo>
                  <a:pt x="937" y="298"/>
                </a:lnTo>
                <a:lnTo>
                  <a:pt x="927" y="293"/>
                </a:lnTo>
                <a:lnTo>
                  <a:pt x="930" y="275"/>
                </a:lnTo>
                <a:lnTo>
                  <a:pt x="922" y="272"/>
                </a:lnTo>
                <a:lnTo>
                  <a:pt x="930" y="257"/>
                </a:lnTo>
                <a:lnTo>
                  <a:pt x="920" y="250"/>
                </a:lnTo>
                <a:lnTo>
                  <a:pt x="927" y="236"/>
                </a:lnTo>
                <a:lnTo>
                  <a:pt x="966" y="244"/>
                </a:lnTo>
                <a:lnTo>
                  <a:pt x="981" y="236"/>
                </a:lnTo>
                <a:lnTo>
                  <a:pt x="1015" y="257"/>
                </a:lnTo>
                <a:lnTo>
                  <a:pt x="1015" y="265"/>
                </a:lnTo>
                <a:lnTo>
                  <a:pt x="1047" y="267"/>
                </a:lnTo>
                <a:lnTo>
                  <a:pt x="1049" y="290"/>
                </a:lnTo>
                <a:lnTo>
                  <a:pt x="1020" y="290"/>
                </a:lnTo>
                <a:lnTo>
                  <a:pt x="1044" y="293"/>
                </a:lnTo>
                <a:lnTo>
                  <a:pt x="1052" y="306"/>
                </a:lnTo>
                <a:lnTo>
                  <a:pt x="1029" y="325"/>
                </a:lnTo>
                <a:lnTo>
                  <a:pt x="1063" y="314"/>
                </a:lnTo>
                <a:lnTo>
                  <a:pt x="1068" y="330"/>
                </a:lnTo>
                <a:lnTo>
                  <a:pt x="1049" y="337"/>
                </a:lnTo>
                <a:lnTo>
                  <a:pt x="1073" y="322"/>
                </a:lnTo>
                <a:lnTo>
                  <a:pt x="1076" y="332"/>
                </a:lnTo>
                <a:lnTo>
                  <a:pt x="1091" y="314"/>
                </a:lnTo>
                <a:lnTo>
                  <a:pt x="1096" y="325"/>
                </a:lnTo>
                <a:lnTo>
                  <a:pt x="1113" y="301"/>
                </a:lnTo>
                <a:lnTo>
                  <a:pt x="1107" y="296"/>
                </a:lnTo>
                <a:lnTo>
                  <a:pt x="1120" y="285"/>
                </a:lnTo>
                <a:lnTo>
                  <a:pt x="1136" y="306"/>
                </a:lnTo>
                <a:lnTo>
                  <a:pt x="1125" y="311"/>
                </a:lnTo>
                <a:lnTo>
                  <a:pt x="1139" y="311"/>
                </a:lnTo>
                <a:lnTo>
                  <a:pt x="1146" y="322"/>
                </a:lnTo>
                <a:lnTo>
                  <a:pt x="1136" y="325"/>
                </a:lnTo>
                <a:lnTo>
                  <a:pt x="1151" y="327"/>
                </a:lnTo>
                <a:lnTo>
                  <a:pt x="1139" y="332"/>
                </a:lnTo>
                <a:lnTo>
                  <a:pt x="1151" y="330"/>
                </a:lnTo>
                <a:lnTo>
                  <a:pt x="1159" y="340"/>
                </a:lnTo>
                <a:lnTo>
                  <a:pt x="1151" y="345"/>
                </a:lnTo>
                <a:lnTo>
                  <a:pt x="1166" y="354"/>
                </a:lnTo>
                <a:lnTo>
                  <a:pt x="1146" y="364"/>
                </a:lnTo>
                <a:lnTo>
                  <a:pt x="1161" y="364"/>
                </a:lnTo>
                <a:lnTo>
                  <a:pt x="1159" y="372"/>
                </a:lnTo>
                <a:lnTo>
                  <a:pt x="1185" y="378"/>
                </a:lnTo>
                <a:lnTo>
                  <a:pt x="1193" y="400"/>
                </a:lnTo>
                <a:lnTo>
                  <a:pt x="1200" y="389"/>
                </a:lnTo>
                <a:lnTo>
                  <a:pt x="1227" y="405"/>
                </a:lnTo>
                <a:lnTo>
                  <a:pt x="1172" y="420"/>
                </a:lnTo>
                <a:lnTo>
                  <a:pt x="1185" y="429"/>
                </a:lnTo>
                <a:lnTo>
                  <a:pt x="1227" y="412"/>
                </a:lnTo>
                <a:lnTo>
                  <a:pt x="1227" y="429"/>
                </a:lnTo>
                <a:lnTo>
                  <a:pt x="1245" y="423"/>
                </a:lnTo>
                <a:lnTo>
                  <a:pt x="1250" y="431"/>
                </a:lnTo>
                <a:lnTo>
                  <a:pt x="1240" y="431"/>
                </a:lnTo>
                <a:lnTo>
                  <a:pt x="1250" y="452"/>
                </a:lnTo>
                <a:lnTo>
                  <a:pt x="1188" y="487"/>
                </a:lnTo>
                <a:lnTo>
                  <a:pt x="1094" y="487"/>
                </a:lnTo>
                <a:lnTo>
                  <a:pt x="1057" y="517"/>
                </a:lnTo>
                <a:lnTo>
                  <a:pt x="1023" y="553"/>
                </a:lnTo>
                <a:lnTo>
                  <a:pt x="1057" y="524"/>
                </a:lnTo>
                <a:lnTo>
                  <a:pt x="1107" y="506"/>
                </a:lnTo>
                <a:lnTo>
                  <a:pt x="1125" y="522"/>
                </a:lnTo>
                <a:lnTo>
                  <a:pt x="1091" y="529"/>
                </a:lnTo>
                <a:lnTo>
                  <a:pt x="1118" y="535"/>
                </a:lnTo>
                <a:lnTo>
                  <a:pt x="1113" y="551"/>
                </a:lnTo>
                <a:lnTo>
                  <a:pt x="1130" y="569"/>
                </a:lnTo>
                <a:lnTo>
                  <a:pt x="1169" y="577"/>
                </a:lnTo>
                <a:lnTo>
                  <a:pt x="1177" y="551"/>
                </a:lnTo>
                <a:lnTo>
                  <a:pt x="1177" y="566"/>
                </a:lnTo>
                <a:lnTo>
                  <a:pt x="1190" y="566"/>
                </a:lnTo>
                <a:lnTo>
                  <a:pt x="1169" y="582"/>
                </a:lnTo>
                <a:lnTo>
                  <a:pt x="1128" y="594"/>
                </a:lnTo>
                <a:lnTo>
                  <a:pt x="1110" y="613"/>
                </a:lnTo>
                <a:lnTo>
                  <a:pt x="1096" y="594"/>
                </a:lnTo>
                <a:lnTo>
                  <a:pt x="1139" y="580"/>
                </a:lnTo>
                <a:lnTo>
                  <a:pt x="1118" y="580"/>
                </a:lnTo>
                <a:lnTo>
                  <a:pt x="1120" y="569"/>
                </a:lnTo>
                <a:lnTo>
                  <a:pt x="1083" y="582"/>
                </a:lnTo>
                <a:lnTo>
                  <a:pt x="1073" y="574"/>
                </a:lnTo>
                <a:lnTo>
                  <a:pt x="1073" y="551"/>
                </a:lnTo>
                <a:lnTo>
                  <a:pt x="1049" y="543"/>
                </a:lnTo>
                <a:lnTo>
                  <a:pt x="1034" y="580"/>
                </a:lnTo>
                <a:lnTo>
                  <a:pt x="958" y="597"/>
                </a:lnTo>
                <a:lnTo>
                  <a:pt x="906" y="607"/>
                </a:lnTo>
                <a:lnTo>
                  <a:pt x="896" y="618"/>
                </a:lnTo>
                <a:lnTo>
                  <a:pt x="906" y="618"/>
                </a:lnTo>
                <a:lnTo>
                  <a:pt x="911" y="623"/>
                </a:lnTo>
                <a:lnTo>
                  <a:pt x="849" y="641"/>
                </a:lnTo>
                <a:lnTo>
                  <a:pt x="851" y="633"/>
                </a:lnTo>
                <a:lnTo>
                  <a:pt x="856" y="631"/>
                </a:lnTo>
                <a:lnTo>
                  <a:pt x="859" y="621"/>
                </a:lnTo>
                <a:lnTo>
                  <a:pt x="867" y="615"/>
                </a:lnTo>
                <a:lnTo>
                  <a:pt x="872" y="582"/>
                </a:lnTo>
                <a:lnTo>
                  <a:pt x="883" y="594"/>
                </a:lnTo>
                <a:lnTo>
                  <a:pt x="898" y="592"/>
                </a:lnTo>
                <a:lnTo>
                  <a:pt x="883" y="569"/>
                </a:lnTo>
                <a:lnTo>
                  <a:pt x="827" y="561"/>
                </a:lnTo>
                <a:lnTo>
                  <a:pt x="822" y="532"/>
                </a:lnTo>
                <a:lnTo>
                  <a:pt x="809" y="532"/>
                </a:lnTo>
                <a:lnTo>
                  <a:pt x="801" y="519"/>
                </a:lnTo>
                <a:lnTo>
                  <a:pt x="788" y="517"/>
                </a:lnTo>
                <a:lnTo>
                  <a:pt x="788" y="527"/>
                </a:lnTo>
                <a:lnTo>
                  <a:pt x="775" y="514"/>
                </a:lnTo>
                <a:lnTo>
                  <a:pt x="749" y="532"/>
                </a:lnTo>
                <a:lnTo>
                  <a:pt x="681" y="519"/>
                </a:lnTo>
                <a:lnTo>
                  <a:pt x="671" y="504"/>
                </a:lnTo>
                <a:lnTo>
                  <a:pt x="671" y="514"/>
                </a:lnTo>
                <a:lnTo>
                  <a:pt x="269" y="514"/>
                </a:lnTo>
                <a:lnTo>
                  <a:pt x="264" y="498"/>
                </a:lnTo>
                <a:lnTo>
                  <a:pt x="241" y="495"/>
                </a:lnTo>
                <a:lnTo>
                  <a:pt x="241" y="485"/>
                </a:lnTo>
                <a:lnTo>
                  <a:pt x="196" y="471"/>
                </a:lnTo>
                <a:lnTo>
                  <a:pt x="201" y="465"/>
                </a:lnTo>
                <a:lnTo>
                  <a:pt x="193" y="447"/>
                </a:lnTo>
                <a:lnTo>
                  <a:pt x="180" y="447"/>
                </a:lnTo>
                <a:lnTo>
                  <a:pt x="156" y="407"/>
                </a:lnTo>
                <a:lnTo>
                  <a:pt x="159" y="397"/>
                </a:lnTo>
                <a:lnTo>
                  <a:pt x="162" y="376"/>
                </a:lnTo>
                <a:lnTo>
                  <a:pt x="136" y="364"/>
                </a:lnTo>
                <a:lnTo>
                  <a:pt x="81" y="296"/>
                </a:lnTo>
                <a:lnTo>
                  <a:pt x="53" y="314"/>
                </a:lnTo>
                <a:lnTo>
                  <a:pt x="42" y="303"/>
                </a:lnTo>
                <a:lnTo>
                  <a:pt x="29" y="285"/>
                </a:lnTo>
                <a:lnTo>
                  <a:pt x="0" y="28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63" name="Freeform 55"/>
          <p:cNvSpPr>
            <a:spLocks/>
          </p:cNvSpPr>
          <p:nvPr/>
        </p:nvSpPr>
        <p:spPr bwMode="auto">
          <a:xfrm>
            <a:off x="1479550" y="1992313"/>
            <a:ext cx="1774825" cy="1028700"/>
          </a:xfrm>
          <a:custGeom>
            <a:avLst/>
            <a:gdLst>
              <a:gd name="T0" fmla="*/ 2147483647 w 1257"/>
              <a:gd name="T1" fmla="*/ 2147483647 h 648"/>
              <a:gd name="T2" fmla="*/ 2147483647 w 1257"/>
              <a:gd name="T3" fmla="*/ 2147483647 h 648"/>
              <a:gd name="T4" fmla="*/ 2147483647 w 1257"/>
              <a:gd name="T5" fmla="*/ 2147483647 h 648"/>
              <a:gd name="T6" fmla="*/ 2147483647 w 1257"/>
              <a:gd name="T7" fmla="*/ 2147483647 h 648"/>
              <a:gd name="T8" fmla="*/ 2147483647 w 1257"/>
              <a:gd name="T9" fmla="*/ 2147483647 h 648"/>
              <a:gd name="T10" fmla="*/ 2147483647 w 1257"/>
              <a:gd name="T11" fmla="*/ 2147483647 h 648"/>
              <a:gd name="T12" fmla="*/ 2147483647 w 1257"/>
              <a:gd name="T13" fmla="*/ 2147483647 h 648"/>
              <a:gd name="T14" fmla="*/ 2147483647 w 1257"/>
              <a:gd name="T15" fmla="*/ 2147483647 h 648"/>
              <a:gd name="T16" fmla="*/ 2147483647 w 1257"/>
              <a:gd name="T17" fmla="*/ 2147483647 h 648"/>
              <a:gd name="T18" fmla="*/ 2147483647 w 1257"/>
              <a:gd name="T19" fmla="*/ 2147483647 h 648"/>
              <a:gd name="T20" fmla="*/ 2147483647 w 1257"/>
              <a:gd name="T21" fmla="*/ 2147483647 h 648"/>
              <a:gd name="T22" fmla="*/ 2147483647 w 1257"/>
              <a:gd name="T23" fmla="*/ 2147483647 h 648"/>
              <a:gd name="T24" fmla="*/ 2147483647 w 1257"/>
              <a:gd name="T25" fmla="*/ 0 h 648"/>
              <a:gd name="T26" fmla="*/ 2147483647 w 1257"/>
              <a:gd name="T27" fmla="*/ 2147483647 h 648"/>
              <a:gd name="T28" fmla="*/ 2147483647 w 1257"/>
              <a:gd name="T29" fmla="*/ 2147483647 h 648"/>
              <a:gd name="T30" fmla="*/ 2147483647 w 1257"/>
              <a:gd name="T31" fmla="*/ 2147483647 h 648"/>
              <a:gd name="T32" fmla="*/ 2147483647 w 1257"/>
              <a:gd name="T33" fmla="*/ 2147483647 h 648"/>
              <a:gd name="T34" fmla="*/ 2147483647 w 1257"/>
              <a:gd name="T35" fmla="*/ 2147483647 h 648"/>
              <a:gd name="T36" fmla="*/ 2147483647 w 1257"/>
              <a:gd name="T37" fmla="*/ 2147483647 h 648"/>
              <a:gd name="T38" fmla="*/ 2147483647 w 1257"/>
              <a:gd name="T39" fmla="*/ 2147483647 h 648"/>
              <a:gd name="T40" fmla="*/ 2147483647 w 1257"/>
              <a:gd name="T41" fmla="*/ 2147483647 h 648"/>
              <a:gd name="T42" fmla="*/ 2147483647 w 1257"/>
              <a:gd name="T43" fmla="*/ 2147483647 h 648"/>
              <a:gd name="T44" fmla="*/ 2147483647 w 1257"/>
              <a:gd name="T45" fmla="*/ 2147483647 h 648"/>
              <a:gd name="T46" fmla="*/ 2147483647 w 1257"/>
              <a:gd name="T47" fmla="*/ 2147483647 h 648"/>
              <a:gd name="T48" fmla="*/ 2147483647 w 1257"/>
              <a:gd name="T49" fmla="*/ 2147483647 h 648"/>
              <a:gd name="T50" fmla="*/ 2147483647 w 1257"/>
              <a:gd name="T51" fmla="*/ 2147483647 h 648"/>
              <a:gd name="T52" fmla="*/ 2147483647 w 1257"/>
              <a:gd name="T53" fmla="*/ 2147483647 h 648"/>
              <a:gd name="T54" fmla="*/ 2147483647 w 1257"/>
              <a:gd name="T55" fmla="*/ 2147483647 h 648"/>
              <a:gd name="T56" fmla="*/ 2147483647 w 1257"/>
              <a:gd name="T57" fmla="*/ 2147483647 h 648"/>
              <a:gd name="T58" fmla="*/ 2147483647 w 1257"/>
              <a:gd name="T59" fmla="*/ 2147483647 h 648"/>
              <a:gd name="T60" fmla="*/ 2147483647 w 1257"/>
              <a:gd name="T61" fmla="*/ 2147483647 h 648"/>
              <a:gd name="T62" fmla="*/ 2147483647 w 1257"/>
              <a:gd name="T63" fmla="*/ 2147483647 h 648"/>
              <a:gd name="T64" fmla="*/ 2147483647 w 1257"/>
              <a:gd name="T65" fmla="*/ 2147483647 h 648"/>
              <a:gd name="T66" fmla="*/ 2147483647 w 1257"/>
              <a:gd name="T67" fmla="*/ 2147483647 h 648"/>
              <a:gd name="T68" fmla="*/ 2147483647 w 1257"/>
              <a:gd name="T69" fmla="*/ 2147483647 h 648"/>
              <a:gd name="T70" fmla="*/ 2147483647 w 1257"/>
              <a:gd name="T71" fmla="*/ 2147483647 h 648"/>
              <a:gd name="T72" fmla="*/ 2147483647 w 1257"/>
              <a:gd name="T73" fmla="*/ 2147483647 h 648"/>
              <a:gd name="T74" fmla="*/ 2147483647 w 1257"/>
              <a:gd name="T75" fmla="*/ 2147483647 h 648"/>
              <a:gd name="T76" fmla="*/ 2147483647 w 1257"/>
              <a:gd name="T77" fmla="*/ 2147483647 h 648"/>
              <a:gd name="T78" fmla="*/ 2147483647 w 1257"/>
              <a:gd name="T79" fmla="*/ 2147483647 h 648"/>
              <a:gd name="T80" fmla="*/ 2147483647 w 1257"/>
              <a:gd name="T81" fmla="*/ 2147483647 h 648"/>
              <a:gd name="T82" fmla="*/ 2147483647 w 1257"/>
              <a:gd name="T83" fmla="*/ 2147483647 h 648"/>
              <a:gd name="T84" fmla="*/ 2147483647 w 1257"/>
              <a:gd name="T85" fmla="*/ 2147483647 h 648"/>
              <a:gd name="T86" fmla="*/ 2147483647 w 1257"/>
              <a:gd name="T87" fmla="*/ 2147483647 h 648"/>
              <a:gd name="T88" fmla="*/ 2147483647 w 1257"/>
              <a:gd name="T89" fmla="*/ 2147483647 h 648"/>
              <a:gd name="T90" fmla="*/ 2147483647 w 1257"/>
              <a:gd name="T91" fmla="*/ 2147483647 h 648"/>
              <a:gd name="T92" fmla="*/ 2147483647 w 1257"/>
              <a:gd name="T93" fmla="*/ 2147483647 h 648"/>
              <a:gd name="T94" fmla="*/ 2147483647 w 1257"/>
              <a:gd name="T95" fmla="*/ 2147483647 h 648"/>
              <a:gd name="T96" fmla="*/ 2147483647 w 1257"/>
              <a:gd name="T97" fmla="*/ 2147483647 h 648"/>
              <a:gd name="T98" fmla="*/ 2147483647 w 1257"/>
              <a:gd name="T99" fmla="*/ 2147483647 h 648"/>
              <a:gd name="T100" fmla="*/ 2147483647 w 1257"/>
              <a:gd name="T101" fmla="*/ 2147483647 h 648"/>
              <a:gd name="T102" fmla="*/ 2147483647 w 1257"/>
              <a:gd name="T103" fmla="*/ 2147483647 h 648"/>
              <a:gd name="T104" fmla="*/ 2147483647 w 1257"/>
              <a:gd name="T105" fmla="*/ 2147483647 h 648"/>
              <a:gd name="T106" fmla="*/ 2147483647 w 1257"/>
              <a:gd name="T107" fmla="*/ 2147483647 h 648"/>
              <a:gd name="T108" fmla="*/ 2147483647 w 1257"/>
              <a:gd name="T109" fmla="*/ 2147483647 h 648"/>
              <a:gd name="T110" fmla="*/ 2147483647 w 1257"/>
              <a:gd name="T111" fmla="*/ 2147483647 h 648"/>
              <a:gd name="T112" fmla="*/ 2147483647 w 1257"/>
              <a:gd name="T113" fmla="*/ 2147483647 h 648"/>
              <a:gd name="T114" fmla="*/ 2147483647 w 1257"/>
              <a:gd name="T115" fmla="*/ 2147483647 h 648"/>
              <a:gd name="T116" fmla="*/ 2147483647 w 1257"/>
              <a:gd name="T117" fmla="*/ 2147483647 h 648"/>
              <a:gd name="T118" fmla="*/ 2147483647 w 1257"/>
              <a:gd name="T119" fmla="*/ 2147483647 h 6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7"/>
              <a:gd name="T181" fmla="*/ 0 h 648"/>
              <a:gd name="T182" fmla="*/ 1257 w 1257"/>
              <a:gd name="T183" fmla="*/ 648 h 64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7" h="648">
                <a:moveTo>
                  <a:pt x="0" y="288"/>
                </a:moveTo>
                <a:lnTo>
                  <a:pt x="0" y="63"/>
                </a:lnTo>
                <a:lnTo>
                  <a:pt x="102" y="92"/>
                </a:lnTo>
                <a:lnTo>
                  <a:pt x="97" y="78"/>
                </a:lnTo>
                <a:lnTo>
                  <a:pt x="105" y="70"/>
                </a:lnTo>
                <a:lnTo>
                  <a:pt x="166" y="50"/>
                </a:lnTo>
                <a:lnTo>
                  <a:pt x="118" y="76"/>
                </a:lnTo>
                <a:lnTo>
                  <a:pt x="147" y="68"/>
                </a:lnTo>
                <a:lnTo>
                  <a:pt x="147" y="76"/>
                </a:lnTo>
                <a:lnTo>
                  <a:pt x="197" y="50"/>
                </a:lnTo>
                <a:lnTo>
                  <a:pt x="191" y="39"/>
                </a:lnTo>
                <a:lnTo>
                  <a:pt x="223" y="70"/>
                </a:lnTo>
                <a:lnTo>
                  <a:pt x="244" y="53"/>
                </a:lnTo>
                <a:lnTo>
                  <a:pt x="242" y="70"/>
                </a:lnTo>
                <a:lnTo>
                  <a:pt x="270" y="58"/>
                </a:lnTo>
                <a:lnTo>
                  <a:pt x="343" y="81"/>
                </a:lnTo>
                <a:lnTo>
                  <a:pt x="380" y="81"/>
                </a:lnTo>
                <a:lnTo>
                  <a:pt x="396" y="94"/>
                </a:lnTo>
                <a:lnTo>
                  <a:pt x="375" y="107"/>
                </a:lnTo>
                <a:lnTo>
                  <a:pt x="388" y="110"/>
                </a:lnTo>
                <a:lnTo>
                  <a:pt x="456" y="105"/>
                </a:lnTo>
                <a:lnTo>
                  <a:pt x="485" y="120"/>
                </a:lnTo>
                <a:lnTo>
                  <a:pt x="490" y="136"/>
                </a:lnTo>
                <a:lnTo>
                  <a:pt x="498" y="129"/>
                </a:lnTo>
                <a:lnTo>
                  <a:pt x="485" y="110"/>
                </a:lnTo>
                <a:lnTo>
                  <a:pt x="517" y="89"/>
                </a:lnTo>
                <a:lnTo>
                  <a:pt x="488" y="102"/>
                </a:lnTo>
                <a:lnTo>
                  <a:pt x="475" y="97"/>
                </a:lnTo>
                <a:lnTo>
                  <a:pt x="512" y="78"/>
                </a:lnTo>
                <a:lnTo>
                  <a:pt x="535" y="102"/>
                </a:lnTo>
                <a:lnTo>
                  <a:pt x="554" y="102"/>
                </a:lnTo>
                <a:lnTo>
                  <a:pt x="569" y="112"/>
                </a:lnTo>
                <a:lnTo>
                  <a:pt x="627" y="110"/>
                </a:lnTo>
                <a:lnTo>
                  <a:pt x="625" y="105"/>
                </a:lnTo>
                <a:lnTo>
                  <a:pt x="645" y="115"/>
                </a:lnTo>
                <a:lnTo>
                  <a:pt x="645" y="107"/>
                </a:lnTo>
                <a:lnTo>
                  <a:pt x="632" y="110"/>
                </a:lnTo>
                <a:lnTo>
                  <a:pt x="622" y="97"/>
                </a:lnTo>
                <a:lnTo>
                  <a:pt x="645" y="94"/>
                </a:lnTo>
                <a:lnTo>
                  <a:pt x="653" y="105"/>
                </a:lnTo>
                <a:lnTo>
                  <a:pt x="661" y="99"/>
                </a:lnTo>
                <a:lnTo>
                  <a:pt x="659" y="115"/>
                </a:lnTo>
                <a:lnTo>
                  <a:pt x="672" y="126"/>
                </a:lnTo>
                <a:lnTo>
                  <a:pt x="669" y="105"/>
                </a:lnTo>
                <a:lnTo>
                  <a:pt x="698" y="92"/>
                </a:lnTo>
                <a:lnTo>
                  <a:pt x="693" y="78"/>
                </a:lnTo>
                <a:lnTo>
                  <a:pt x="682" y="89"/>
                </a:lnTo>
                <a:lnTo>
                  <a:pt x="698" y="68"/>
                </a:lnTo>
                <a:lnTo>
                  <a:pt x="656" y="53"/>
                </a:lnTo>
                <a:lnTo>
                  <a:pt x="659" y="21"/>
                </a:lnTo>
                <a:lnTo>
                  <a:pt x="669" y="21"/>
                </a:lnTo>
                <a:lnTo>
                  <a:pt x="674" y="0"/>
                </a:lnTo>
                <a:lnTo>
                  <a:pt x="706" y="21"/>
                </a:lnTo>
                <a:lnTo>
                  <a:pt x="706" y="34"/>
                </a:lnTo>
                <a:lnTo>
                  <a:pt x="729" y="53"/>
                </a:lnTo>
                <a:lnTo>
                  <a:pt x="713" y="53"/>
                </a:lnTo>
                <a:lnTo>
                  <a:pt x="724" y="55"/>
                </a:lnTo>
                <a:lnTo>
                  <a:pt x="711" y="63"/>
                </a:lnTo>
                <a:lnTo>
                  <a:pt x="737" y="68"/>
                </a:lnTo>
                <a:lnTo>
                  <a:pt x="732" y="70"/>
                </a:lnTo>
                <a:lnTo>
                  <a:pt x="745" y="99"/>
                </a:lnTo>
                <a:lnTo>
                  <a:pt x="761" y="73"/>
                </a:lnTo>
                <a:lnTo>
                  <a:pt x="777" y="81"/>
                </a:lnTo>
                <a:lnTo>
                  <a:pt x="782" y="99"/>
                </a:lnTo>
                <a:lnTo>
                  <a:pt x="774" y="107"/>
                </a:lnTo>
                <a:lnTo>
                  <a:pt x="789" y="126"/>
                </a:lnTo>
                <a:lnTo>
                  <a:pt x="803" y="120"/>
                </a:lnTo>
                <a:lnTo>
                  <a:pt x="813" y="92"/>
                </a:lnTo>
                <a:lnTo>
                  <a:pt x="829" y="89"/>
                </a:lnTo>
                <a:lnTo>
                  <a:pt x="818" y="60"/>
                </a:lnTo>
                <a:lnTo>
                  <a:pt x="860" y="63"/>
                </a:lnTo>
                <a:lnTo>
                  <a:pt x="879" y="76"/>
                </a:lnTo>
                <a:lnTo>
                  <a:pt x="868" y="86"/>
                </a:lnTo>
                <a:lnTo>
                  <a:pt x="881" y="92"/>
                </a:lnTo>
                <a:lnTo>
                  <a:pt x="860" y="94"/>
                </a:lnTo>
                <a:lnTo>
                  <a:pt x="879" y="131"/>
                </a:lnTo>
                <a:lnTo>
                  <a:pt x="850" y="146"/>
                </a:lnTo>
                <a:lnTo>
                  <a:pt x="839" y="139"/>
                </a:lnTo>
                <a:lnTo>
                  <a:pt x="845" y="149"/>
                </a:lnTo>
                <a:lnTo>
                  <a:pt x="803" y="141"/>
                </a:lnTo>
                <a:lnTo>
                  <a:pt x="811" y="152"/>
                </a:lnTo>
                <a:lnTo>
                  <a:pt x="792" y="170"/>
                </a:lnTo>
                <a:lnTo>
                  <a:pt x="750" y="157"/>
                </a:lnTo>
                <a:lnTo>
                  <a:pt x="766" y="173"/>
                </a:lnTo>
                <a:lnTo>
                  <a:pt x="797" y="176"/>
                </a:lnTo>
                <a:lnTo>
                  <a:pt x="777" y="199"/>
                </a:lnTo>
                <a:lnTo>
                  <a:pt x="753" y="199"/>
                </a:lnTo>
                <a:lnTo>
                  <a:pt x="742" y="215"/>
                </a:lnTo>
                <a:lnTo>
                  <a:pt x="701" y="205"/>
                </a:lnTo>
                <a:lnTo>
                  <a:pt x="737" y="215"/>
                </a:lnTo>
                <a:lnTo>
                  <a:pt x="742" y="225"/>
                </a:lnTo>
                <a:lnTo>
                  <a:pt x="713" y="230"/>
                </a:lnTo>
                <a:lnTo>
                  <a:pt x="724" y="236"/>
                </a:lnTo>
                <a:lnTo>
                  <a:pt x="711" y="236"/>
                </a:lnTo>
                <a:lnTo>
                  <a:pt x="711" y="249"/>
                </a:lnTo>
                <a:lnTo>
                  <a:pt x="684" y="262"/>
                </a:lnTo>
                <a:lnTo>
                  <a:pt x="679" y="314"/>
                </a:lnTo>
                <a:lnTo>
                  <a:pt x="687" y="328"/>
                </a:lnTo>
                <a:lnTo>
                  <a:pt x="703" y="322"/>
                </a:lnTo>
                <a:lnTo>
                  <a:pt x="711" y="362"/>
                </a:lnTo>
                <a:lnTo>
                  <a:pt x="735" y="351"/>
                </a:lnTo>
                <a:lnTo>
                  <a:pt x="763" y="364"/>
                </a:lnTo>
                <a:lnTo>
                  <a:pt x="818" y="390"/>
                </a:lnTo>
                <a:lnTo>
                  <a:pt x="816" y="404"/>
                </a:lnTo>
                <a:lnTo>
                  <a:pt x="821" y="393"/>
                </a:lnTo>
                <a:lnTo>
                  <a:pt x="863" y="396"/>
                </a:lnTo>
                <a:lnTo>
                  <a:pt x="863" y="440"/>
                </a:lnTo>
                <a:lnTo>
                  <a:pt x="879" y="453"/>
                </a:lnTo>
                <a:lnTo>
                  <a:pt x="865" y="458"/>
                </a:lnTo>
                <a:lnTo>
                  <a:pt x="889" y="464"/>
                </a:lnTo>
                <a:lnTo>
                  <a:pt x="881" y="480"/>
                </a:lnTo>
                <a:lnTo>
                  <a:pt x="902" y="480"/>
                </a:lnTo>
                <a:lnTo>
                  <a:pt x="929" y="456"/>
                </a:lnTo>
                <a:lnTo>
                  <a:pt x="918" y="451"/>
                </a:lnTo>
                <a:lnTo>
                  <a:pt x="902" y="409"/>
                </a:lnTo>
                <a:lnTo>
                  <a:pt x="955" y="375"/>
                </a:lnTo>
                <a:lnTo>
                  <a:pt x="944" y="372"/>
                </a:lnTo>
                <a:lnTo>
                  <a:pt x="934" y="333"/>
                </a:lnTo>
                <a:lnTo>
                  <a:pt x="918" y="322"/>
                </a:lnTo>
                <a:lnTo>
                  <a:pt x="941" y="301"/>
                </a:lnTo>
                <a:lnTo>
                  <a:pt x="931" y="296"/>
                </a:lnTo>
                <a:lnTo>
                  <a:pt x="934" y="278"/>
                </a:lnTo>
                <a:lnTo>
                  <a:pt x="926" y="275"/>
                </a:lnTo>
                <a:lnTo>
                  <a:pt x="934" y="259"/>
                </a:lnTo>
                <a:lnTo>
                  <a:pt x="924" y="252"/>
                </a:lnTo>
                <a:lnTo>
                  <a:pt x="931" y="238"/>
                </a:lnTo>
                <a:lnTo>
                  <a:pt x="971" y="246"/>
                </a:lnTo>
                <a:lnTo>
                  <a:pt x="986" y="238"/>
                </a:lnTo>
                <a:lnTo>
                  <a:pt x="1020" y="259"/>
                </a:lnTo>
                <a:lnTo>
                  <a:pt x="1020" y="267"/>
                </a:lnTo>
                <a:lnTo>
                  <a:pt x="1052" y="270"/>
                </a:lnTo>
                <a:lnTo>
                  <a:pt x="1054" y="293"/>
                </a:lnTo>
                <a:lnTo>
                  <a:pt x="1025" y="293"/>
                </a:lnTo>
                <a:lnTo>
                  <a:pt x="1049" y="296"/>
                </a:lnTo>
                <a:lnTo>
                  <a:pt x="1057" y="309"/>
                </a:lnTo>
                <a:lnTo>
                  <a:pt x="1034" y="328"/>
                </a:lnTo>
                <a:lnTo>
                  <a:pt x="1068" y="317"/>
                </a:lnTo>
                <a:lnTo>
                  <a:pt x="1073" y="333"/>
                </a:lnTo>
                <a:lnTo>
                  <a:pt x="1054" y="340"/>
                </a:lnTo>
                <a:lnTo>
                  <a:pt x="1078" y="325"/>
                </a:lnTo>
                <a:lnTo>
                  <a:pt x="1081" y="335"/>
                </a:lnTo>
                <a:lnTo>
                  <a:pt x="1096" y="317"/>
                </a:lnTo>
                <a:lnTo>
                  <a:pt x="1101" y="328"/>
                </a:lnTo>
                <a:lnTo>
                  <a:pt x="1118" y="304"/>
                </a:lnTo>
                <a:lnTo>
                  <a:pt x="1112" y="299"/>
                </a:lnTo>
                <a:lnTo>
                  <a:pt x="1125" y="288"/>
                </a:lnTo>
                <a:lnTo>
                  <a:pt x="1141" y="309"/>
                </a:lnTo>
                <a:lnTo>
                  <a:pt x="1130" y="314"/>
                </a:lnTo>
                <a:lnTo>
                  <a:pt x="1144" y="314"/>
                </a:lnTo>
                <a:lnTo>
                  <a:pt x="1152" y="325"/>
                </a:lnTo>
                <a:lnTo>
                  <a:pt x="1141" y="328"/>
                </a:lnTo>
                <a:lnTo>
                  <a:pt x="1157" y="330"/>
                </a:lnTo>
                <a:lnTo>
                  <a:pt x="1144" y="335"/>
                </a:lnTo>
                <a:lnTo>
                  <a:pt x="1157" y="333"/>
                </a:lnTo>
                <a:lnTo>
                  <a:pt x="1165" y="343"/>
                </a:lnTo>
                <a:lnTo>
                  <a:pt x="1157" y="348"/>
                </a:lnTo>
                <a:lnTo>
                  <a:pt x="1172" y="357"/>
                </a:lnTo>
                <a:lnTo>
                  <a:pt x="1152" y="367"/>
                </a:lnTo>
                <a:lnTo>
                  <a:pt x="1167" y="367"/>
                </a:lnTo>
                <a:lnTo>
                  <a:pt x="1165" y="375"/>
                </a:lnTo>
                <a:lnTo>
                  <a:pt x="1191" y="382"/>
                </a:lnTo>
                <a:lnTo>
                  <a:pt x="1199" y="404"/>
                </a:lnTo>
                <a:lnTo>
                  <a:pt x="1206" y="393"/>
                </a:lnTo>
                <a:lnTo>
                  <a:pt x="1233" y="409"/>
                </a:lnTo>
                <a:lnTo>
                  <a:pt x="1178" y="424"/>
                </a:lnTo>
                <a:lnTo>
                  <a:pt x="1191" y="433"/>
                </a:lnTo>
                <a:lnTo>
                  <a:pt x="1233" y="416"/>
                </a:lnTo>
                <a:lnTo>
                  <a:pt x="1233" y="433"/>
                </a:lnTo>
                <a:lnTo>
                  <a:pt x="1251" y="427"/>
                </a:lnTo>
                <a:lnTo>
                  <a:pt x="1256" y="435"/>
                </a:lnTo>
                <a:lnTo>
                  <a:pt x="1246" y="435"/>
                </a:lnTo>
                <a:lnTo>
                  <a:pt x="1256" y="456"/>
                </a:lnTo>
                <a:lnTo>
                  <a:pt x="1194" y="492"/>
                </a:lnTo>
                <a:lnTo>
                  <a:pt x="1099" y="492"/>
                </a:lnTo>
                <a:lnTo>
                  <a:pt x="1062" y="522"/>
                </a:lnTo>
                <a:lnTo>
                  <a:pt x="1028" y="558"/>
                </a:lnTo>
                <a:lnTo>
                  <a:pt x="1062" y="529"/>
                </a:lnTo>
                <a:lnTo>
                  <a:pt x="1112" y="511"/>
                </a:lnTo>
                <a:lnTo>
                  <a:pt x="1130" y="527"/>
                </a:lnTo>
                <a:lnTo>
                  <a:pt x="1096" y="534"/>
                </a:lnTo>
                <a:lnTo>
                  <a:pt x="1123" y="540"/>
                </a:lnTo>
                <a:lnTo>
                  <a:pt x="1118" y="556"/>
                </a:lnTo>
                <a:lnTo>
                  <a:pt x="1135" y="574"/>
                </a:lnTo>
                <a:lnTo>
                  <a:pt x="1175" y="582"/>
                </a:lnTo>
                <a:lnTo>
                  <a:pt x="1183" y="556"/>
                </a:lnTo>
                <a:lnTo>
                  <a:pt x="1183" y="571"/>
                </a:lnTo>
                <a:lnTo>
                  <a:pt x="1196" y="571"/>
                </a:lnTo>
                <a:lnTo>
                  <a:pt x="1175" y="587"/>
                </a:lnTo>
                <a:lnTo>
                  <a:pt x="1133" y="600"/>
                </a:lnTo>
                <a:lnTo>
                  <a:pt x="1115" y="619"/>
                </a:lnTo>
                <a:lnTo>
                  <a:pt x="1101" y="600"/>
                </a:lnTo>
                <a:lnTo>
                  <a:pt x="1144" y="585"/>
                </a:lnTo>
                <a:lnTo>
                  <a:pt x="1123" y="585"/>
                </a:lnTo>
                <a:lnTo>
                  <a:pt x="1125" y="574"/>
                </a:lnTo>
                <a:lnTo>
                  <a:pt x="1088" y="587"/>
                </a:lnTo>
                <a:lnTo>
                  <a:pt x="1078" y="579"/>
                </a:lnTo>
                <a:lnTo>
                  <a:pt x="1078" y="556"/>
                </a:lnTo>
                <a:lnTo>
                  <a:pt x="1054" y="548"/>
                </a:lnTo>
                <a:lnTo>
                  <a:pt x="1039" y="585"/>
                </a:lnTo>
                <a:lnTo>
                  <a:pt x="963" y="603"/>
                </a:lnTo>
                <a:lnTo>
                  <a:pt x="910" y="613"/>
                </a:lnTo>
                <a:lnTo>
                  <a:pt x="900" y="624"/>
                </a:lnTo>
                <a:lnTo>
                  <a:pt x="910" y="624"/>
                </a:lnTo>
                <a:lnTo>
                  <a:pt x="915" y="629"/>
                </a:lnTo>
                <a:lnTo>
                  <a:pt x="853" y="647"/>
                </a:lnTo>
                <a:lnTo>
                  <a:pt x="855" y="639"/>
                </a:lnTo>
                <a:lnTo>
                  <a:pt x="860" y="637"/>
                </a:lnTo>
                <a:lnTo>
                  <a:pt x="863" y="627"/>
                </a:lnTo>
                <a:lnTo>
                  <a:pt x="871" y="621"/>
                </a:lnTo>
                <a:lnTo>
                  <a:pt x="876" y="587"/>
                </a:lnTo>
                <a:lnTo>
                  <a:pt x="887" y="600"/>
                </a:lnTo>
                <a:lnTo>
                  <a:pt x="902" y="598"/>
                </a:lnTo>
                <a:lnTo>
                  <a:pt x="887" y="574"/>
                </a:lnTo>
                <a:lnTo>
                  <a:pt x="831" y="566"/>
                </a:lnTo>
                <a:lnTo>
                  <a:pt x="826" y="537"/>
                </a:lnTo>
                <a:lnTo>
                  <a:pt x="813" y="537"/>
                </a:lnTo>
                <a:lnTo>
                  <a:pt x="805" y="524"/>
                </a:lnTo>
                <a:lnTo>
                  <a:pt x="792" y="522"/>
                </a:lnTo>
                <a:lnTo>
                  <a:pt x="792" y="532"/>
                </a:lnTo>
                <a:lnTo>
                  <a:pt x="779" y="519"/>
                </a:lnTo>
                <a:lnTo>
                  <a:pt x="753" y="537"/>
                </a:lnTo>
                <a:lnTo>
                  <a:pt x="684" y="524"/>
                </a:lnTo>
                <a:lnTo>
                  <a:pt x="674" y="509"/>
                </a:lnTo>
                <a:lnTo>
                  <a:pt x="674" y="519"/>
                </a:lnTo>
                <a:lnTo>
                  <a:pt x="270" y="519"/>
                </a:lnTo>
                <a:lnTo>
                  <a:pt x="265" y="503"/>
                </a:lnTo>
                <a:lnTo>
                  <a:pt x="242" y="500"/>
                </a:lnTo>
                <a:lnTo>
                  <a:pt x="242" y="490"/>
                </a:lnTo>
                <a:lnTo>
                  <a:pt x="197" y="475"/>
                </a:lnTo>
                <a:lnTo>
                  <a:pt x="202" y="469"/>
                </a:lnTo>
                <a:lnTo>
                  <a:pt x="194" y="451"/>
                </a:lnTo>
                <a:lnTo>
                  <a:pt x="181" y="451"/>
                </a:lnTo>
                <a:lnTo>
                  <a:pt x="157" y="411"/>
                </a:lnTo>
                <a:lnTo>
                  <a:pt x="160" y="401"/>
                </a:lnTo>
                <a:lnTo>
                  <a:pt x="163" y="380"/>
                </a:lnTo>
                <a:lnTo>
                  <a:pt x="137" y="367"/>
                </a:lnTo>
                <a:lnTo>
                  <a:pt x="81" y="299"/>
                </a:lnTo>
                <a:lnTo>
                  <a:pt x="53" y="317"/>
                </a:lnTo>
                <a:lnTo>
                  <a:pt x="42" y="306"/>
                </a:lnTo>
                <a:lnTo>
                  <a:pt x="29" y="288"/>
                </a:lnTo>
                <a:lnTo>
                  <a:pt x="0" y="28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64" name="Freeform 56"/>
          <p:cNvSpPr>
            <a:spLocks/>
          </p:cNvSpPr>
          <p:nvPr/>
        </p:nvSpPr>
        <p:spPr bwMode="auto">
          <a:xfrm>
            <a:off x="1746250" y="2762250"/>
            <a:ext cx="96838" cy="58738"/>
          </a:xfrm>
          <a:custGeom>
            <a:avLst/>
            <a:gdLst>
              <a:gd name="T0" fmla="*/ 0 w 68"/>
              <a:gd name="T1" fmla="*/ 0 h 37"/>
              <a:gd name="T2" fmla="*/ 2147483647 w 68"/>
              <a:gd name="T3" fmla="*/ 2147483647 h 37"/>
              <a:gd name="T4" fmla="*/ 2147483647 w 68"/>
              <a:gd name="T5" fmla="*/ 2147483647 h 37"/>
              <a:gd name="T6" fmla="*/ 2147483647 w 68"/>
              <a:gd name="T7" fmla="*/ 2147483647 h 37"/>
              <a:gd name="T8" fmla="*/ 0 w 68"/>
              <a:gd name="T9" fmla="*/ 0 h 37"/>
              <a:gd name="T10" fmla="*/ 0 60000 65536"/>
              <a:gd name="T11" fmla="*/ 0 60000 65536"/>
              <a:gd name="T12" fmla="*/ 0 60000 65536"/>
              <a:gd name="T13" fmla="*/ 0 60000 65536"/>
              <a:gd name="T14" fmla="*/ 0 60000 65536"/>
              <a:gd name="T15" fmla="*/ 0 w 68"/>
              <a:gd name="T16" fmla="*/ 0 h 37"/>
              <a:gd name="T17" fmla="*/ 68 w 68"/>
              <a:gd name="T18" fmla="*/ 37 h 37"/>
            </a:gdLst>
            <a:ahLst/>
            <a:cxnLst>
              <a:cxn ang="T10">
                <a:pos x="T0" y="T1"/>
              </a:cxn>
              <a:cxn ang="T11">
                <a:pos x="T2" y="T3"/>
              </a:cxn>
              <a:cxn ang="T12">
                <a:pos x="T4" y="T5"/>
              </a:cxn>
              <a:cxn ang="T13">
                <a:pos x="T6" y="T7"/>
              </a:cxn>
              <a:cxn ang="T14">
                <a:pos x="T8" y="T9"/>
              </a:cxn>
            </a:cxnLst>
            <a:rect l="T15" t="T16" r="T17" b="T18"/>
            <a:pathLst>
              <a:path w="68" h="37">
                <a:moveTo>
                  <a:pt x="0" y="0"/>
                </a:moveTo>
                <a:lnTo>
                  <a:pt x="36" y="6"/>
                </a:lnTo>
                <a:lnTo>
                  <a:pt x="67" y="36"/>
                </a:lnTo>
                <a:lnTo>
                  <a:pt x="49" y="32"/>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65" name="Freeform 57"/>
          <p:cNvSpPr>
            <a:spLocks/>
          </p:cNvSpPr>
          <p:nvPr/>
        </p:nvSpPr>
        <p:spPr bwMode="auto">
          <a:xfrm>
            <a:off x="1746250" y="2762250"/>
            <a:ext cx="104775" cy="68263"/>
          </a:xfrm>
          <a:custGeom>
            <a:avLst/>
            <a:gdLst>
              <a:gd name="T0" fmla="*/ 0 w 74"/>
              <a:gd name="T1" fmla="*/ 0 h 43"/>
              <a:gd name="T2" fmla="*/ 2147483647 w 74"/>
              <a:gd name="T3" fmla="*/ 2147483647 h 43"/>
              <a:gd name="T4" fmla="*/ 2147483647 w 74"/>
              <a:gd name="T5" fmla="*/ 2147483647 h 43"/>
              <a:gd name="T6" fmla="*/ 2147483647 w 74"/>
              <a:gd name="T7" fmla="*/ 2147483647 h 43"/>
              <a:gd name="T8" fmla="*/ 0 w 74"/>
              <a:gd name="T9" fmla="*/ 0 h 43"/>
              <a:gd name="T10" fmla="*/ 0 60000 65536"/>
              <a:gd name="T11" fmla="*/ 0 60000 65536"/>
              <a:gd name="T12" fmla="*/ 0 60000 65536"/>
              <a:gd name="T13" fmla="*/ 0 60000 65536"/>
              <a:gd name="T14" fmla="*/ 0 60000 65536"/>
              <a:gd name="T15" fmla="*/ 0 w 74"/>
              <a:gd name="T16" fmla="*/ 0 h 43"/>
              <a:gd name="T17" fmla="*/ 74 w 74"/>
              <a:gd name="T18" fmla="*/ 43 h 43"/>
            </a:gdLst>
            <a:ahLst/>
            <a:cxnLst>
              <a:cxn ang="T10">
                <a:pos x="T0" y="T1"/>
              </a:cxn>
              <a:cxn ang="T11">
                <a:pos x="T2" y="T3"/>
              </a:cxn>
              <a:cxn ang="T12">
                <a:pos x="T4" y="T5"/>
              </a:cxn>
              <a:cxn ang="T13">
                <a:pos x="T6" y="T7"/>
              </a:cxn>
              <a:cxn ang="T14">
                <a:pos x="T8" y="T9"/>
              </a:cxn>
            </a:cxnLst>
            <a:rect l="T15" t="T16" r="T17" b="T18"/>
            <a:pathLst>
              <a:path w="74" h="43">
                <a:moveTo>
                  <a:pt x="0" y="0"/>
                </a:moveTo>
                <a:lnTo>
                  <a:pt x="39" y="7"/>
                </a:lnTo>
                <a:lnTo>
                  <a:pt x="73" y="42"/>
                </a:lnTo>
                <a:lnTo>
                  <a:pt x="53" y="37"/>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66" name="Freeform 58"/>
          <p:cNvSpPr>
            <a:spLocks/>
          </p:cNvSpPr>
          <p:nvPr/>
        </p:nvSpPr>
        <p:spPr bwMode="auto">
          <a:xfrm>
            <a:off x="1795463" y="1879600"/>
            <a:ext cx="211137" cy="146050"/>
          </a:xfrm>
          <a:custGeom>
            <a:avLst/>
            <a:gdLst>
              <a:gd name="T0" fmla="*/ 0 w 150"/>
              <a:gd name="T1" fmla="*/ 2147483647 h 92"/>
              <a:gd name="T2" fmla="*/ 2147483647 w 150"/>
              <a:gd name="T3" fmla="*/ 2147483647 h 92"/>
              <a:gd name="T4" fmla="*/ 2147483647 w 150"/>
              <a:gd name="T5" fmla="*/ 2147483647 h 92"/>
              <a:gd name="T6" fmla="*/ 2147483647 w 150"/>
              <a:gd name="T7" fmla="*/ 2147483647 h 92"/>
              <a:gd name="T8" fmla="*/ 2147483647 w 150"/>
              <a:gd name="T9" fmla="*/ 0 h 92"/>
              <a:gd name="T10" fmla="*/ 2147483647 w 150"/>
              <a:gd name="T11" fmla="*/ 2147483647 h 92"/>
              <a:gd name="T12" fmla="*/ 2147483647 w 150"/>
              <a:gd name="T13" fmla="*/ 2147483647 h 92"/>
              <a:gd name="T14" fmla="*/ 2147483647 w 150"/>
              <a:gd name="T15" fmla="*/ 2147483647 h 92"/>
              <a:gd name="T16" fmla="*/ 2147483647 w 150"/>
              <a:gd name="T17" fmla="*/ 2147483647 h 92"/>
              <a:gd name="T18" fmla="*/ 2147483647 w 150"/>
              <a:gd name="T19" fmla="*/ 2147483647 h 92"/>
              <a:gd name="T20" fmla="*/ 2147483647 w 150"/>
              <a:gd name="T21" fmla="*/ 2147483647 h 92"/>
              <a:gd name="T22" fmla="*/ 2147483647 w 150"/>
              <a:gd name="T23" fmla="*/ 2147483647 h 92"/>
              <a:gd name="T24" fmla="*/ 0 w 150"/>
              <a:gd name="T25" fmla="*/ 2147483647 h 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0"/>
              <a:gd name="T40" fmla="*/ 0 h 92"/>
              <a:gd name="T41" fmla="*/ 150 w 150"/>
              <a:gd name="T42" fmla="*/ 92 h 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0" h="92">
                <a:moveTo>
                  <a:pt x="0" y="67"/>
                </a:moveTo>
                <a:lnTo>
                  <a:pt x="5" y="56"/>
                </a:lnTo>
                <a:lnTo>
                  <a:pt x="31" y="20"/>
                </a:lnTo>
                <a:lnTo>
                  <a:pt x="18" y="5"/>
                </a:lnTo>
                <a:lnTo>
                  <a:pt x="63" y="0"/>
                </a:lnTo>
                <a:lnTo>
                  <a:pt x="93" y="15"/>
                </a:lnTo>
                <a:lnTo>
                  <a:pt x="115" y="8"/>
                </a:lnTo>
                <a:lnTo>
                  <a:pt x="149" y="24"/>
                </a:lnTo>
                <a:lnTo>
                  <a:pt x="81" y="59"/>
                </a:lnTo>
                <a:lnTo>
                  <a:pt x="76" y="79"/>
                </a:lnTo>
                <a:lnTo>
                  <a:pt x="40" y="91"/>
                </a:lnTo>
                <a:lnTo>
                  <a:pt x="25" y="76"/>
                </a:lnTo>
                <a:lnTo>
                  <a:pt x="0" y="6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67" name="Freeform 59"/>
          <p:cNvSpPr>
            <a:spLocks/>
          </p:cNvSpPr>
          <p:nvPr/>
        </p:nvSpPr>
        <p:spPr bwMode="auto">
          <a:xfrm>
            <a:off x="1795463" y="1879600"/>
            <a:ext cx="219075" cy="155575"/>
          </a:xfrm>
          <a:custGeom>
            <a:avLst/>
            <a:gdLst>
              <a:gd name="T0" fmla="*/ 0 w 156"/>
              <a:gd name="T1" fmla="*/ 2147483647 h 98"/>
              <a:gd name="T2" fmla="*/ 2147483647 w 156"/>
              <a:gd name="T3" fmla="*/ 2147483647 h 98"/>
              <a:gd name="T4" fmla="*/ 2147483647 w 156"/>
              <a:gd name="T5" fmla="*/ 2147483647 h 98"/>
              <a:gd name="T6" fmla="*/ 2147483647 w 156"/>
              <a:gd name="T7" fmla="*/ 2147483647 h 98"/>
              <a:gd name="T8" fmla="*/ 2147483647 w 156"/>
              <a:gd name="T9" fmla="*/ 0 h 98"/>
              <a:gd name="T10" fmla="*/ 2147483647 w 156"/>
              <a:gd name="T11" fmla="*/ 2147483647 h 98"/>
              <a:gd name="T12" fmla="*/ 2147483647 w 156"/>
              <a:gd name="T13" fmla="*/ 2147483647 h 98"/>
              <a:gd name="T14" fmla="*/ 2147483647 w 156"/>
              <a:gd name="T15" fmla="*/ 2147483647 h 98"/>
              <a:gd name="T16" fmla="*/ 2147483647 w 156"/>
              <a:gd name="T17" fmla="*/ 2147483647 h 98"/>
              <a:gd name="T18" fmla="*/ 2147483647 w 156"/>
              <a:gd name="T19" fmla="*/ 2147483647 h 98"/>
              <a:gd name="T20" fmla="*/ 2147483647 w 156"/>
              <a:gd name="T21" fmla="*/ 2147483647 h 98"/>
              <a:gd name="T22" fmla="*/ 2147483647 w 156"/>
              <a:gd name="T23" fmla="*/ 2147483647 h 98"/>
              <a:gd name="T24" fmla="*/ 0 w 156"/>
              <a:gd name="T25" fmla="*/ 2147483647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6"/>
              <a:gd name="T40" fmla="*/ 0 h 98"/>
              <a:gd name="T41" fmla="*/ 156 w 156"/>
              <a:gd name="T42" fmla="*/ 98 h 9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6" h="98">
                <a:moveTo>
                  <a:pt x="0" y="71"/>
                </a:moveTo>
                <a:lnTo>
                  <a:pt x="5" y="60"/>
                </a:lnTo>
                <a:lnTo>
                  <a:pt x="32" y="21"/>
                </a:lnTo>
                <a:lnTo>
                  <a:pt x="19" y="5"/>
                </a:lnTo>
                <a:lnTo>
                  <a:pt x="66" y="0"/>
                </a:lnTo>
                <a:lnTo>
                  <a:pt x="97" y="16"/>
                </a:lnTo>
                <a:lnTo>
                  <a:pt x="120" y="8"/>
                </a:lnTo>
                <a:lnTo>
                  <a:pt x="155" y="26"/>
                </a:lnTo>
                <a:lnTo>
                  <a:pt x="84" y="63"/>
                </a:lnTo>
                <a:lnTo>
                  <a:pt x="79" y="84"/>
                </a:lnTo>
                <a:lnTo>
                  <a:pt x="42" y="97"/>
                </a:lnTo>
                <a:lnTo>
                  <a:pt x="26" y="81"/>
                </a:lnTo>
                <a:lnTo>
                  <a:pt x="0" y="7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68" name="Freeform 60"/>
          <p:cNvSpPr>
            <a:spLocks/>
          </p:cNvSpPr>
          <p:nvPr/>
        </p:nvSpPr>
        <p:spPr bwMode="auto">
          <a:xfrm>
            <a:off x="1857375" y="1733550"/>
            <a:ext cx="144463" cy="79375"/>
          </a:xfrm>
          <a:custGeom>
            <a:avLst/>
            <a:gdLst>
              <a:gd name="T0" fmla="*/ 0 w 103"/>
              <a:gd name="T1" fmla="*/ 2147483647 h 50"/>
              <a:gd name="T2" fmla="*/ 2147483647 w 103"/>
              <a:gd name="T3" fmla="*/ 2147483647 h 50"/>
              <a:gd name="T4" fmla="*/ 2147483647 w 103"/>
              <a:gd name="T5" fmla="*/ 2147483647 h 50"/>
              <a:gd name="T6" fmla="*/ 2147483647 w 103"/>
              <a:gd name="T7" fmla="*/ 2147483647 h 50"/>
              <a:gd name="T8" fmla="*/ 2147483647 w 103"/>
              <a:gd name="T9" fmla="*/ 2147483647 h 50"/>
              <a:gd name="T10" fmla="*/ 2147483647 w 103"/>
              <a:gd name="T11" fmla="*/ 2147483647 h 50"/>
              <a:gd name="T12" fmla="*/ 2147483647 w 103"/>
              <a:gd name="T13" fmla="*/ 2147483647 h 50"/>
              <a:gd name="T14" fmla="*/ 2147483647 w 103"/>
              <a:gd name="T15" fmla="*/ 2147483647 h 50"/>
              <a:gd name="T16" fmla="*/ 2147483647 w 103"/>
              <a:gd name="T17" fmla="*/ 2147483647 h 50"/>
              <a:gd name="T18" fmla="*/ 2147483647 w 103"/>
              <a:gd name="T19" fmla="*/ 2147483647 h 50"/>
              <a:gd name="T20" fmla="*/ 2147483647 w 103"/>
              <a:gd name="T21" fmla="*/ 2147483647 h 50"/>
              <a:gd name="T22" fmla="*/ 2147483647 w 103"/>
              <a:gd name="T23" fmla="*/ 2147483647 h 50"/>
              <a:gd name="T24" fmla="*/ 2147483647 w 103"/>
              <a:gd name="T25" fmla="*/ 2147483647 h 50"/>
              <a:gd name="T26" fmla="*/ 2147483647 w 103"/>
              <a:gd name="T27" fmla="*/ 0 h 50"/>
              <a:gd name="T28" fmla="*/ 2147483647 w 103"/>
              <a:gd name="T29" fmla="*/ 2147483647 h 50"/>
              <a:gd name="T30" fmla="*/ 0 w 103"/>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3"/>
              <a:gd name="T49" fmla="*/ 0 h 50"/>
              <a:gd name="T50" fmla="*/ 103 w 103"/>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3" h="50">
                <a:moveTo>
                  <a:pt x="0" y="37"/>
                </a:moveTo>
                <a:lnTo>
                  <a:pt x="23" y="47"/>
                </a:lnTo>
                <a:lnTo>
                  <a:pt x="30" y="37"/>
                </a:lnTo>
                <a:lnTo>
                  <a:pt x="35" y="49"/>
                </a:lnTo>
                <a:lnTo>
                  <a:pt x="45" y="42"/>
                </a:lnTo>
                <a:lnTo>
                  <a:pt x="43" y="33"/>
                </a:lnTo>
                <a:lnTo>
                  <a:pt x="53" y="40"/>
                </a:lnTo>
                <a:lnTo>
                  <a:pt x="62" y="24"/>
                </a:lnTo>
                <a:lnTo>
                  <a:pt x="70" y="21"/>
                </a:lnTo>
                <a:lnTo>
                  <a:pt x="72" y="35"/>
                </a:lnTo>
                <a:lnTo>
                  <a:pt x="97" y="24"/>
                </a:lnTo>
                <a:lnTo>
                  <a:pt x="88" y="12"/>
                </a:lnTo>
                <a:lnTo>
                  <a:pt x="102" y="7"/>
                </a:lnTo>
                <a:lnTo>
                  <a:pt x="88" y="0"/>
                </a:lnTo>
                <a:lnTo>
                  <a:pt x="50" y="7"/>
                </a:lnTo>
                <a:lnTo>
                  <a:pt x="0" y="37"/>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69" name="Freeform 61"/>
          <p:cNvSpPr>
            <a:spLocks/>
          </p:cNvSpPr>
          <p:nvPr/>
        </p:nvSpPr>
        <p:spPr bwMode="auto">
          <a:xfrm>
            <a:off x="1857375" y="1733550"/>
            <a:ext cx="153988" cy="88900"/>
          </a:xfrm>
          <a:custGeom>
            <a:avLst/>
            <a:gdLst>
              <a:gd name="T0" fmla="*/ 0 w 109"/>
              <a:gd name="T1" fmla="*/ 2147483647 h 56"/>
              <a:gd name="T2" fmla="*/ 2147483647 w 109"/>
              <a:gd name="T3" fmla="*/ 2147483647 h 56"/>
              <a:gd name="T4" fmla="*/ 2147483647 w 109"/>
              <a:gd name="T5" fmla="*/ 2147483647 h 56"/>
              <a:gd name="T6" fmla="*/ 2147483647 w 109"/>
              <a:gd name="T7" fmla="*/ 2147483647 h 56"/>
              <a:gd name="T8" fmla="*/ 2147483647 w 109"/>
              <a:gd name="T9" fmla="*/ 2147483647 h 56"/>
              <a:gd name="T10" fmla="*/ 2147483647 w 109"/>
              <a:gd name="T11" fmla="*/ 2147483647 h 56"/>
              <a:gd name="T12" fmla="*/ 2147483647 w 109"/>
              <a:gd name="T13" fmla="*/ 2147483647 h 56"/>
              <a:gd name="T14" fmla="*/ 2147483647 w 109"/>
              <a:gd name="T15" fmla="*/ 2147483647 h 56"/>
              <a:gd name="T16" fmla="*/ 2147483647 w 109"/>
              <a:gd name="T17" fmla="*/ 2147483647 h 56"/>
              <a:gd name="T18" fmla="*/ 2147483647 w 109"/>
              <a:gd name="T19" fmla="*/ 2147483647 h 56"/>
              <a:gd name="T20" fmla="*/ 2147483647 w 109"/>
              <a:gd name="T21" fmla="*/ 2147483647 h 56"/>
              <a:gd name="T22" fmla="*/ 2147483647 w 109"/>
              <a:gd name="T23" fmla="*/ 2147483647 h 56"/>
              <a:gd name="T24" fmla="*/ 2147483647 w 109"/>
              <a:gd name="T25" fmla="*/ 2147483647 h 56"/>
              <a:gd name="T26" fmla="*/ 2147483647 w 109"/>
              <a:gd name="T27" fmla="*/ 0 h 56"/>
              <a:gd name="T28" fmla="*/ 2147483647 w 109"/>
              <a:gd name="T29" fmla="*/ 2147483647 h 56"/>
              <a:gd name="T30" fmla="*/ 0 w 109"/>
              <a:gd name="T31" fmla="*/ 2147483647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9"/>
              <a:gd name="T49" fmla="*/ 0 h 56"/>
              <a:gd name="T50" fmla="*/ 109 w 109"/>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9" h="56">
                <a:moveTo>
                  <a:pt x="0" y="42"/>
                </a:moveTo>
                <a:lnTo>
                  <a:pt x="24" y="53"/>
                </a:lnTo>
                <a:lnTo>
                  <a:pt x="32" y="42"/>
                </a:lnTo>
                <a:lnTo>
                  <a:pt x="37" y="55"/>
                </a:lnTo>
                <a:lnTo>
                  <a:pt x="48" y="47"/>
                </a:lnTo>
                <a:lnTo>
                  <a:pt x="45" y="37"/>
                </a:lnTo>
                <a:lnTo>
                  <a:pt x="56" y="45"/>
                </a:lnTo>
                <a:lnTo>
                  <a:pt x="66" y="27"/>
                </a:lnTo>
                <a:lnTo>
                  <a:pt x="74" y="24"/>
                </a:lnTo>
                <a:lnTo>
                  <a:pt x="76" y="39"/>
                </a:lnTo>
                <a:lnTo>
                  <a:pt x="103" y="27"/>
                </a:lnTo>
                <a:lnTo>
                  <a:pt x="93" y="13"/>
                </a:lnTo>
                <a:lnTo>
                  <a:pt x="108" y="8"/>
                </a:lnTo>
                <a:lnTo>
                  <a:pt x="93" y="0"/>
                </a:lnTo>
                <a:lnTo>
                  <a:pt x="53" y="8"/>
                </a:lnTo>
                <a:lnTo>
                  <a:pt x="0" y="4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70" name="Freeform 62"/>
          <p:cNvSpPr>
            <a:spLocks/>
          </p:cNvSpPr>
          <p:nvPr/>
        </p:nvSpPr>
        <p:spPr bwMode="auto">
          <a:xfrm>
            <a:off x="1936750" y="1933575"/>
            <a:ext cx="368300" cy="200025"/>
          </a:xfrm>
          <a:custGeom>
            <a:avLst/>
            <a:gdLst>
              <a:gd name="T0" fmla="*/ 0 w 262"/>
              <a:gd name="T1" fmla="*/ 2147483647 h 126"/>
              <a:gd name="T2" fmla="*/ 2147483647 w 262"/>
              <a:gd name="T3" fmla="*/ 2147483647 h 126"/>
              <a:gd name="T4" fmla="*/ 2147483647 w 262"/>
              <a:gd name="T5" fmla="*/ 2147483647 h 126"/>
              <a:gd name="T6" fmla="*/ 2147483647 w 262"/>
              <a:gd name="T7" fmla="*/ 2147483647 h 126"/>
              <a:gd name="T8" fmla="*/ 2147483647 w 262"/>
              <a:gd name="T9" fmla="*/ 0 h 126"/>
              <a:gd name="T10" fmla="*/ 2147483647 w 262"/>
              <a:gd name="T11" fmla="*/ 2147483647 h 126"/>
              <a:gd name="T12" fmla="*/ 2147483647 w 262"/>
              <a:gd name="T13" fmla="*/ 2147483647 h 126"/>
              <a:gd name="T14" fmla="*/ 2147483647 w 262"/>
              <a:gd name="T15" fmla="*/ 2147483647 h 126"/>
              <a:gd name="T16" fmla="*/ 2147483647 w 262"/>
              <a:gd name="T17" fmla="*/ 2147483647 h 126"/>
              <a:gd name="T18" fmla="*/ 2147483647 w 262"/>
              <a:gd name="T19" fmla="*/ 2147483647 h 126"/>
              <a:gd name="T20" fmla="*/ 2147483647 w 262"/>
              <a:gd name="T21" fmla="*/ 2147483647 h 126"/>
              <a:gd name="T22" fmla="*/ 2147483647 w 262"/>
              <a:gd name="T23" fmla="*/ 2147483647 h 126"/>
              <a:gd name="T24" fmla="*/ 2147483647 w 262"/>
              <a:gd name="T25" fmla="*/ 2147483647 h 126"/>
              <a:gd name="T26" fmla="*/ 2147483647 w 262"/>
              <a:gd name="T27" fmla="*/ 2147483647 h 126"/>
              <a:gd name="T28" fmla="*/ 2147483647 w 262"/>
              <a:gd name="T29" fmla="*/ 2147483647 h 126"/>
              <a:gd name="T30" fmla="*/ 2147483647 w 262"/>
              <a:gd name="T31" fmla="*/ 0 h 126"/>
              <a:gd name="T32" fmla="*/ 2147483647 w 262"/>
              <a:gd name="T33" fmla="*/ 0 h 126"/>
              <a:gd name="T34" fmla="*/ 2147483647 w 262"/>
              <a:gd name="T35" fmla="*/ 2147483647 h 126"/>
              <a:gd name="T36" fmla="*/ 2147483647 w 262"/>
              <a:gd name="T37" fmla="*/ 2147483647 h 126"/>
              <a:gd name="T38" fmla="*/ 2147483647 w 262"/>
              <a:gd name="T39" fmla="*/ 2147483647 h 126"/>
              <a:gd name="T40" fmla="*/ 2147483647 w 262"/>
              <a:gd name="T41" fmla="*/ 2147483647 h 126"/>
              <a:gd name="T42" fmla="*/ 2147483647 w 262"/>
              <a:gd name="T43" fmla="*/ 2147483647 h 126"/>
              <a:gd name="T44" fmla="*/ 2147483647 w 262"/>
              <a:gd name="T45" fmla="*/ 2147483647 h 126"/>
              <a:gd name="T46" fmla="*/ 2147483647 w 262"/>
              <a:gd name="T47" fmla="*/ 2147483647 h 126"/>
              <a:gd name="T48" fmla="*/ 2147483647 w 262"/>
              <a:gd name="T49" fmla="*/ 2147483647 h 126"/>
              <a:gd name="T50" fmla="*/ 2147483647 w 262"/>
              <a:gd name="T51" fmla="*/ 2147483647 h 126"/>
              <a:gd name="T52" fmla="*/ 2147483647 w 262"/>
              <a:gd name="T53" fmla="*/ 2147483647 h 126"/>
              <a:gd name="T54" fmla="*/ 2147483647 w 262"/>
              <a:gd name="T55" fmla="*/ 2147483647 h 126"/>
              <a:gd name="T56" fmla="*/ 2147483647 w 262"/>
              <a:gd name="T57" fmla="*/ 2147483647 h 126"/>
              <a:gd name="T58" fmla="*/ 2147483647 w 262"/>
              <a:gd name="T59" fmla="*/ 2147483647 h 126"/>
              <a:gd name="T60" fmla="*/ 2147483647 w 262"/>
              <a:gd name="T61" fmla="*/ 2147483647 h 126"/>
              <a:gd name="T62" fmla="*/ 2147483647 w 262"/>
              <a:gd name="T63" fmla="*/ 2147483647 h 126"/>
              <a:gd name="T64" fmla="*/ 2147483647 w 262"/>
              <a:gd name="T65" fmla="*/ 2147483647 h 126"/>
              <a:gd name="T66" fmla="*/ 2147483647 w 262"/>
              <a:gd name="T67" fmla="*/ 2147483647 h 126"/>
              <a:gd name="T68" fmla="*/ 2147483647 w 262"/>
              <a:gd name="T69" fmla="*/ 2147483647 h 126"/>
              <a:gd name="T70" fmla="*/ 2147483647 w 262"/>
              <a:gd name="T71" fmla="*/ 2147483647 h 126"/>
              <a:gd name="T72" fmla="*/ 2147483647 w 262"/>
              <a:gd name="T73" fmla="*/ 2147483647 h 126"/>
              <a:gd name="T74" fmla="*/ 2147483647 w 262"/>
              <a:gd name="T75" fmla="*/ 2147483647 h 126"/>
              <a:gd name="T76" fmla="*/ 0 w 262"/>
              <a:gd name="T77" fmla="*/ 2147483647 h 1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2"/>
              <a:gd name="T118" fmla="*/ 0 h 126"/>
              <a:gd name="T119" fmla="*/ 262 w 262"/>
              <a:gd name="T120" fmla="*/ 126 h 12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2" h="126">
                <a:moveTo>
                  <a:pt x="0" y="37"/>
                </a:moveTo>
                <a:lnTo>
                  <a:pt x="15" y="30"/>
                </a:lnTo>
                <a:lnTo>
                  <a:pt x="10" y="23"/>
                </a:lnTo>
                <a:lnTo>
                  <a:pt x="38" y="8"/>
                </a:lnTo>
                <a:lnTo>
                  <a:pt x="64" y="0"/>
                </a:lnTo>
                <a:lnTo>
                  <a:pt x="71" y="12"/>
                </a:lnTo>
                <a:lnTo>
                  <a:pt x="64" y="20"/>
                </a:lnTo>
                <a:lnTo>
                  <a:pt x="87" y="10"/>
                </a:lnTo>
                <a:lnTo>
                  <a:pt x="110" y="18"/>
                </a:lnTo>
                <a:lnTo>
                  <a:pt x="103" y="28"/>
                </a:lnTo>
                <a:lnTo>
                  <a:pt x="130" y="20"/>
                </a:lnTo>
                <a:lnTo>
                  <a:pt x="125" y="10"/>
                </a:lnTo>
                <a:lnTo>
                  <a:pt x="136" y="12"/>
                </a:lnTo>
                <a:lnTo>
                  <a:pt x="161" y="45"/>
                </a:lnTo>
                <a:lnTo>
                  <a:pt x="169" y="37"/>
                </a:lnTo>
                <a:lnTo>
                  <a:pt x="158" y="0"/>
                </a:lnTo>
                <a:lnTo>
                  <a:pt x="177" y="0"/>
                </a:lnTo>
                <a:lnTo>
                  <a:pt x="197" y="15"/>
                </a:lnTo>
                <a:lnTo>
                  <a:pt x="210" y="60"/>
                </a:lnTo>
                <a:lnTo>
                  <a:pt x="261" y="86"/>
                </a:lnTo>
                <a:lnTo>
                  <a:pt x="261" y="95"/>
                </a:lnTo>
                <a:lnTo>
                  <a:pt x="245" y="91"/>
                </a:lnTo>
                <a:lnTo>
                  <a:pt x="228" y="97"/>
                </a:lnTo>
                <a:lnTo>
                  <a:pt x="254" y="108"/>
                </a:lnTo>
                <a:lnTo>
                  <a:pt x="233" y="117"/>
                </a:lnTo>
                <a:lnTo>
                  <a:pt x="199" y="113"/>
                </a:lnTo>
                <a:lnTo>
                  <a:pt x="180" y="100"/>
                </a:lnTo>
                <a:lnTo>
                  <a:pt x="138" y="123"/>
                </a:lnTo>
                <a:lnTo>
                  <a:pt x="84" y="125"/>
                </a:lnTo>
                <a:lnTo>
                  <a:pt x="71" y="105"/>
                </a:lnTo>
                <a:lnTo>
                  <a:pt x="46" y="102"/>
                </a:lnTo>
                <a:lnTo>
                  <a:pt x="25" y="88"/>
                </a:lnTo>
                <a:lnTo>
                  <a:pt x="100" y="75"/>
                </a:lnTo>
                <a:lnTo>
                  <a:pt x="22" y="70"/>
                </a:lnTo>
                <a:lnTo>
                  <a:pt x="13" y="60"/>
                </a:lnTo>
                <a:lnTo>
                  <a:pt x="51" y="48"/>
                </a:lnTo>
                <a:lnTo>
                  <a:pt x="15" y="52"/>
                </a:lnTo>
                <a:lnTo>
                  <a:pt x="18" y="45"/>
                </a:lnTo>
                <a:lnTo>
                  <a:pt x="0" y="3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71" name="Freeform 63"/>
          <p:cNvSpPr>
            <a:spLocks/>
          </p:cNvSpPr>
          <p:nvPr/>
        </p:nvSpPr>
        <p:spPr bwMode="auto">
          <a:xfrm>
            <a:off x="1936750" y="1933575"/>
            <a:ext cx="377825" cy="209550"/>
          </a:xfrm>
          <a:custGeom>
            <a:avLst/>
            <a:gdLst>
              <a:gd name="T0" fmla="*/ 0 w 268"/>
              <a:gd name="T1" fmla="*/ 2147483647 h 132"/>
              <a:gd name="T2" fmla="*/ 2147483647 w 268"/>
              <a:gd name="T3" fmla="*/ 2147483647 h 132"/>
              <a:gd name="T4" fmla="*/ 2147483647 w 268"/>
              <a:gd name="T5" fmla="*/ 2147483647 h 132"/>
              <a:gd name="T6" fmla="*/ 2147483647 w 268"/>
              <a:gd name="T7" fmla="*/ 2147483647 h 132"/>
              <a:gd name="T8" fmla="*/ 2147483647 w 268"/>
              <a:gd name="T9" fmla="*/ 0 h 132"/>
              <a:gd name="T10" fmla="*/ 2147483647 w 268"/>
              <a:gd name="T11" fmla="*/ 2147483647 h 132"/>
              <a:gd name="T12" fmla="*/ 2147483647 w 268"/>
              <a:gd name="T13" fmla="*/ 2147483647 h 132"/>
              <a:gd name="T14" fmla="*/ 2147483647 w 268"/>
              <a:gd name="T15" fmla="*/ 2147483647 h 132"/>
              <a:gd name="T16" fmla="*/ 2147483647 w 268"/>
              <a:gd name="T17" fmla="*/ 2147483647 h 132"/>
              <a:gd name="T18" fmla="*/ 2147483647 w 268"/>
              <a:gd name="T19" fmla="*/ 2147483647 h 132"/>
              <a:gd name="T20" fmla="*/ 2147483647 w 268"/>
              <a:gd name="T21" fmla="*/ 2147483647 h 132"/>
              <a:gd name="T22" fmla="*/ 2147483647 w 268"/>
              <a:gd name="T23" fmla="*/ 2147483647 h 132"/>
              <a:gd name="T24" fmla="*/ 2147483647 w 268"/>
              <a:gd name="T25" fmla="*/ 2147483647 h 132"/>
              <a:gd name="T26" fmla="*/ 2147483647 w 268"/>
              <a:gd name="T27" fmla="*/ 2147483647 h 132"/>
              <a:gd name="T28" fmla="*/ 2147483647 w 268"/>
              <a:gd name="T29" fmla="*/ 2147483647 h 132"/>
              <a:gd name="T30" fmla="*/ 2147483647 w 268"/>
              <a:gd name="T31" fmla="*/ 0 h 132"/>
              <a:gd name="T32" fmla="*/ 2147483647 w 268"/>
              <a:gd name="T33" fmla="*/ 0 h 132"/>
              <a:gd name="T34" fmla="*/ 2147483647 w 268"/>
              <a:gd name="T35" fmla="*/ 2147483647 h 132"/>
              <a:gd name="T36" fmla="*/ 2147483647 w 268"/>
              <a:gd name="T37" fmla="*/ 2147483647 h 132"/>
              <a:gd name="T38" fmla="*/ 2147483647 w 268"/>
              <a:gd name="T39" fmla="*/ 2147483647 h 132"/>
              <a:gd name="T40" fmla="*/ 2147483647 w 268"/>
              <a:gd name="T41" fmla="*/ 2147483647 h 132"/>
              <a:gd name="T42" fmla="*/ 2147483647 w 268"/>
              <a:gd name="T43" fmla="*/ 2147483647 h 132"/>
              <a:gd name="T44" fmla="*/ 2147483647 w 268"/>
              <a:gd name="T45" fmla="*/ 2147483647 h 132"/>
              <a:gd name="T46" fmla="*/ 2147483647 w 268"/>
              <a:gd name="T47" fmla="*/ 2147483647 h 132"/>
              <a:gd name="T48" fmla="*/ 2147483647 w 268"/>
              <a:gd name="T49" fmla="*/ 2147483647 h 132"/>
              <a:gd name="T50" fmla="*/ 2147483647 w 268"/>
              <a:gd name="T51" fmla="*/ 2147483647 h 132"/>
              <a:gd name="T52" fmla="*/ 2147483647 w 268"/>
              <a:gd name="T53" fmla="*/ 2147483647 h 132"/>
              <a:gd name="T54" fmla="*/ 2147483647 w 268"/>
              <a:gd name="T55" fmla="*/ 2147483647 h 132"/>
              <a:gd name="T56" fmla="*/ 2147483647 w 268"/>
              <a:gd name="T57" fmla="*/ 2147483647 h 132"/>
              <a:gd name="T58" fmla="*/ 2147483647 w 268"/>
              <a:gd name="T59" fmla="*/ 2147483647 h 132"/>
              <a:gd name="T60" fmla="*/ 2147483647 w 268"/>
              <a:gd name="T61" fmla="*/ 2147483647 h 132"/>
              <a:gd name="T62" fmla="*/ 2147483647 w 268"/>
              <a:gd name="T63" fmla="*/ 2147483647 h 132"/>
              <a:gd name="T64" fmla="*/ 2147483647 w 268"/>
              <a:gd name="T65" fmla="*/ 2147483647 h 132"/>
              <a:gd name="T66" fmla="*/ 2147483647 w 268"/>
              <a:gd name="T67" fmla="*/ 2147483647 h 132"/>
              <a:gd name="T68" fmla="*/ 2147483647 w 268"/>
              <a:gd name="T69" fmla="*/ 2147483647 h 132"/>
              <a:gd name="T70" fmla="*/ 2147483647 w 268"/>
              <a:gd name="T71" fmla="*/ 2147483647 h 132"/>
              <a:gd name="T72" fmla="*/ 2147483647 w 268"/>
              <a:gd name="T73" fmla="*/ 2147483647 h 132"/>
              <a:gd name="T74" fmla="*/ 2147483647 w 268"/>
              <a:gd name="T75" fmla="*/ 2147483647 h 132"/>
              <a:gd name="T76" fmla="*/ 0 w 268"/>
              <a:gd name="T77" fmla="*/ 2147483647 h 1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8"/>
              <a:gd name="T118" fmla="*/ 0 h 132"/>
              <a:gd name="T119" fmla="*/ 268 w 268"/>
              <a:gd name="T120" fmla="*/ 132 h 1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8" h="132">
                <a:moveTo>
                  <a:pt x="0" y="39"/>
                </a:moveTo>
                <a:lnTo>
                  <a:pt x="15" y="31"/>
                </a:lnTo>
                <a:lnTo>
                  <a:pt x="10" y="24"/>
                </a:lnTo>
                <a:lnTo>
                  <a:pt x="39" y="8"/>
                </a:lnTo>
                <a:lnTo>
                  <a:pt x="65" y="0"/>
                </a:lnTo>
                <a:lnTo>
                  <a:pt x="73" y="13"/>
                </a:lnTo>
                <a:lnTo>
                  <a:pt x="65" y="21"/>
                </a:lnTo>
                <a:lnTo>
                  <a:pt x="89" y="11"/>
                </a:lnTo>
                <a:lnTo>
                  <a:pt x="113" y="19"/>
                </a:lnTo>
                <a:lnTo>
                  <a:pt x="105" y="29"/>
                </a:lnTo>
                <a:lnTo>
                  <a:pt x="133" y="21"/>
                </a:lnTo>
                <a:lnTo>
                  <a:pt x="128" y="11"/>
                </a:lnTo>
                <a:lnTo>
                  <a:pt x="139" y="13"/>
                </a:lnTo>
                <a:lnTo>
                  <a:pt x="165" y="47"/>
                </a:lnTo>
                <a:lnTo>
                  <a:pt x="173" y="39"/>
                </a:lnTo>
                <a:lnTo>
                  <a:pt x="162" y="0"/>
                </a:lnTo>
                <a:lnTo>
                  <a:pt x="181" y="0"/>
                </a:lnTo>
                <a:lnTo>
                  <a:pt x="202" y="16"/>
                </a:lnTo>
                <a:lnTo>
                  <a:pt x="215" y="63"/>
                </a:lnTo>
                <a:lnTo>
                  <a:pt x="267" y="90"/>
                </a:lnTo>
                <a:lnTo>
                  <a:pt x="267" y="100"/>
                </a:lnTo>
                <a:lnTo>
                  <a:pt x="251" y="95"/>
                </a:lnTo>
                <a:lnTo>
                  <a:pt x="233" y="102"/>
                </a:lnTo>
                <a:lnTo>
                  <a:pt x="260" y="113"/>
                </a:lnTo>
                <a:lnTo>
                  <a:pt x="238" y="123"/>
                </a:lnTo>
                <a:lnTo>
                  <a:pt x="204" y="118"/>
                </a:lnTo>
                <a:lnTo>
                  <a:pt x="184" y="105"/>
                </a:lnTo>
                <a:lnTo>
                  <a:pt x="141" y="129"/>
                </a:lnTo>
                <a:lnTo>
                  <a:pt x="86" y="131"/>
                </a:lnTo>
                <a:lnTo>
                  <a:pt x="73" y="110"/>
                </a:lnTo>
                <a:lnTo>
                  <a:pt x="47" y="107"/>
                </a:lnTo>
                <a:lnTo>
                  <a:pt x="26" y="92"/>
                </a:lnTo>
                <a:lnTo>
                  <a:pt x="102" y="79"/>
                </a:lnTo>
                <a:lnTo>
                  <a:pt x="23" y="73"/>
                </a:lnTo>
                <a:lnTo>
                  <a:pt x="13" y="63"/>
                </a:lnTo>
                <a:lnTo>
                  <a:pt x="52" y="50"/>
                </a:lnTo>
                <a:lnTo>
                  <a:pt x="15" y="55"/>
                </a:lnTo>
                <a:lnTo>
                  <a:pt x="18" y="47"/>
                </a:lnTo>
                <a:lnTo>
                  <a:pt x="0" y="3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72" name="Freeform 64"/>
          <p:cNvSpPr>
            <a:spLocks/>
          </p:cNvSpPr>
          <p:nvPr/>
        </p:nvSpPr>
        <p:spPr bwMode="auto">
          <a:xfrm>
            <a:off x="1963738" y="1771650"/>
            <a:ext cx="250825" cy="104775"/>
          </a:xfrm>
          <a:custGeom>
            <a:avLst/>
            <a:gdLst>
              <a:gd name="T0" fmla="*/ 0 w 177"/>
              <a:gd name="T1" fmla="*/ 2147483647 h 66"/>
              <a:gd name="T2" fmla="*/ 2147483647 w 177"/>
              <a:gd name="T3" fmla="*/ 2147483647 h 66"/>
              <a:gd name="T4" fmla="*/ 2147483647 w 177"/>
              <a:gd name="T5" fmla="*/ 2147483647 h 66"/>
              <a:gd name="T6" fmla="*/ 2147483647 w 177"/>
              <a:gd name="T7" fmla="*/ 2147483647 h 66"/>
              <a:gd name="T8" fmla="*/ 2147483647 w 177"/>
              <a:gd name="T9" fmla="*/ 2147483647 h 66"/>
              <a:gd name="T10" fmla="*/ 2147483647 w 177"/>
              <a:gd name="T11" fmla="*/ 2147483647 h 66"/>
              <a:gd name="T12" fmla="*/ 2147483647 w 177"/>
              <a:gd name="T13" fmla="*/ 2147483647 h 66"/>
              <a:gd name="T14" fmla="*/ 2147483647 w 177"/>
              <a:gd name="T15" fmla="*/ 2147483647 h 66"/>
              <a:gd name="T16" fmla="*/ 2147483647 w 177"/>
              <a:gd name="T17" fmla="*/ 2147483647 h 66"/>
              <a:gd name="T18" fmla="*/ 2147483647 w 177"/>
              <a:gd name="T19" fmla="*/ 2147483647 h 66"/>
              <a:gd name="T20" fmla="*/ 2147483647 w 177"/>
              <a:gd name="T21" fmla="*/ 2147483647 h 66"/>
              <a:gd name="T22" fmla="*/ 2147483647 w 177"/>
              <a:gd name="T23" fmla="*/ 2147483647 h 66"/>
              <a:gd name="T24" fmla="*/ 2147483647 w 177"/>
              <a:gd name="T25" fmla="*/ 2147483647 h 66"/>
              <a:gd name="T26" fmla="*/ 2147483647 w 177"/>
              <a:gd name="T27" fmla="*/ 2147483647 h 66"/>
              <a:gd name="T28" fmla="*/ 2147483647 w 177"/>
              <a:gd name="T29" fmla="*/ 2147483647 h 66"/>
              <a:gd name="T30" fmla="*/ 2147483647 w 177"/>
              <a:gd name="T31" fmla="*/ 2147483647 h 66"/>
              <a:gd name="T32" fmla="*/ 2147483647 w 177"/>
              <a:gd name="T33" fmla="*/ 0 h 66"/>
              <a:gd name="T34" fmla="*/ 2147483647 w 177"/>
              <a:gd name="T35" fmla="*/ 2147483647 h 66"/>
              <a:gd name="T36" fmla="*/ 2147483647 w 177"/>
              <a:gd name="T37" fmla="*/ 2147483647 h 66"/>
              <a:gd name="T38" fmla="*/ 2147483647 w 177"/>
              <a:gd name="T39" fmla="*/ 2147483647 h 66"/>
              <a:gd name="T40" fmla="*/ 2147483647 w 177"/>
              <a:gd name="T41" fmla="*/ 2147483647 h 66"/>
              <a:gd name="T42" fmla="*/ 2147483647 w 177"/>
              <a:gd name="T43" fmla="*/ 2147483647 h 66"/>
              <a:gd name="T44" fmla="*/ 2147483647 w 177"/>
              <a:gd name="T45" fmla="*/ 2147483647 h 66"/>
              <a:gd name="T46" fmla="*/ 2147483647 w 177"/>
              <a:gd name="T47" fmla="*/ 2147483647 h 66"/>
              <a:gd name="T48" fmla="*/ 2147483647 w 177"/>
              <a:gd name="T49" fmla="*/ 2147483647 h 66"/>
              <a:gd name="T50" fmla="*/ 2147483647 w 177"/>
              <a:gd name="T51" fmla="*/ 2147483647 h 66"/>
              <a:gd name="T52" fmla="*/ 2147483647 w 177"/>
              <a:gd name="T53" fmla="*/ 2147483647 h 66"/>
              <a:gd name="T54" fmla="*/ 2147483647 w 177"/>
              <a:gd name="T55" fmla="*/ 2147483647 h 66"/>
              <a:gd name="T56" fmla="*/ 2147483647 w 177"/>
              <a:gd name="T57" fmla="*/ 2147483647 h 66"/>
              <a:gd name="T58" fmla="*/ 2147483647 w 177"/>
              <a:gd name="T59" fmla="*/ 2147483647 h 66"/>
              <a:gd name="T60" fmla="*/ 2147483647 w 177"/>
              <a:gd name="T61" fmla="*/ 2147483647 h 66"/>
              <a:gd name="T62" fmla="*/ 2147483647 w 177"/>
              <a:gd name="T63" fmla="*/ 2147483647 h 66"/>
              <a:gd name="T64" fmla="*/ 2147483647 w 177"/>
              <a:gd name="T65" fmla="*/ 2147483647 h 66"/>
              <a:gd name="T66" fmla="*/ 0 w 177"/>
              <a:gd name="T67" fmla="*/ 2147483647 h 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7"/>
              <a:gd name="T103" fmla="*/ 0 h 66"/>
              <a:gd name="T104" fmla="*/ 177 w 177"/>
              <a:gd name="T105" fmla="*/ 66 h 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7" h="66">
                <a:moveTo>
                  <a:pt x="0" y="43"/>
                </a:moveTo>
                <a:lnTo>
                  <a:pt x="6" y="36"/>
                </a:lnTo>
                <a:lnTo>
                  <a:pt x="36" y="31"/>
                </a:lnTo>
                <a:lnTo>
                  <a:pt x="6" y="34"/>
                </a:lnTo>
                <a:lnTo>
                  <a:pt x="42" y="27"/>
                </a:lnTo>
                <a:lnTo>
                  <a:pt x="14" y="27"/>
                </a:lnTo>
                <a:lnTo>
                  <a:pt x="16" y="16"/>
                </a:lnTo>
                <a:lnTo>
                  <a:pt x="42" y="16"/>
                </a:lnTo>
                <a:lnTo>
                  <a:pt x="26" y="14"/>
                </a:lnTo>
                <a:lnTo>
                  <a:pt x="39" y="9"/>
                </a:lnTo>
                <a:lnTo>
                  <a:pt x="74" y="16"/>
                </a:lnTo>
                <a:lnTo>
                  <a:pt x="92" y="36"/>
                </a:lnTo>
                <a:lnTo>
                  <a:pt x="125" y="36"/>
                </a:lnTo>
                <a:lnTo>
                  <a:pt x="112" y="27"/>
                </a:lnTo>
                <a:lnTo>
                  <a:pt x="120" y="16"/>
                </a:lnTo>
                <a:lnTo>
                  <a:pt x="104" y="9"/>
                </a:lnTo>
                <a:lnTo>
                  <a:pt x="128" y="0"/>
                </a:lnTo>
                <a:lnTo>
                  <a:pt x="137" y="14"/>
                </a:lnTo>
                <a:lnTo>
                  <a:pt x="131" y="19"/>
                </a:lnTo>
                <a:lnTo>
                  <a:pt x="145" y="21"/>
                </a:lnTo>
                <a:lnTo>
                  <a:pt x="140" y="28"/>
                </a:lnTo>
                <a:lnTo>
                  <a:pt x="156" y="31"/>
                </a:lnTo>
                <a:lnTo>
                  <a:pt x="163" y="21"/>
                </a:lnTo>
                <a:lnTo>
                  <a:pt x="176" y="34"/>
                </a:lnTo>
                <a:lnTo>
                  <a:pt x="165" y="48"/>
                </a:lnTo>
                <a:lnTo>
                  <a:pt x="128" y="46"/>
                </a:lnTo>
                <a:lnTo>
                  <a:pt x="72" y="65"/>
                </a:lnTo>
                <a:lnTo>
                  <a:pt x="49" y="55"/>
                </a:lnTo>
                <a:lnTo>
                  <a:pt x="95" y="41"/>
                </a:lnTo>
                <a:lnTo>
                  <a:pt x="54" y="48"/>
                </a:lnTo>
                <a:lnTo>
                  <a:pt x="64" y="38"/>
                </a:lnTo>
                <a:lnTo>
                  <a:pt x="42" y="50"/>
                </a:lnTo>
                <a:lnTo>
                  <a:pt x="16" y="46"/>
                </a:lnTo>
                <a:lnTo>
                  <a:pt x="0" y="4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73" name="Freeform 65"/>
          <p:cNvSpPr>
            <a:spLocks/>
          </p:cNvSpPr>
          <p:nvPr/>
        </p:nvSpPr>
        <p:spPr bwMode="auto">
          <a:xfrm>
            <a:off x="1963738" y="1771650"/>
            <a:ext cx="258762" cy="114300"/>
          </a:xfrm>
          <a:custGeom>
            <a:avLst/>
            <a:gdLst>
              <a:gd name="T0" fmla="*/ 0 w 183"/>
              <a:gd name="T1" fmla="*/ 2147483647 h 72"/>
              <a:gd name="T2" fmla="*/ 2147483647 w 183"/>
              <a:gd name="T3" fmla="*/ 2147483647 h 72"/>
              <a:gd name="T4" fmla="*/ 2147483647 w 183"/>
              <a:gd name="T5" fmla="*/ 2147483647 h 72"/>
              <a:gd name="T6" fmla="*/ 2147483647 w 183"/>
              <a:gd name="T7" fmla="*/ 2147483647 h 72"/>
              <a:gd name="T8" fmla="*/ 2147483647 w 183"/>
              <a:gd name="T9" fmla="*/ 2147483647 h 72"/>
              <a:gd name="T10" fmla="*/ 2147483647 w 183"/>
              <a:gd name="T11" fmla="*/ 2147483647 h 72"/>
              <a:gd name="T12" fmla="*/ 2147483647 w 183"/>
              <a:gd name="T13" fmla="*/ 2147483647 h 72"/>
              <a:gd name="T14" fmla="*/ 2147483647 w 183"/>
              <a:gd name="T15" fmla="*/ 2147483647 h 72"/>
              <a:gd name="T16" fmla="*/ 2147483647 w 183"/>
              <a:gd name="T17" fmla="*/ 2147483647 h 72"/>
              <a:gd name="T18" fmla="*/ 2147483647 w 183"/>
              <a:gd name="T19" fmla="*/ 2147483647 h 72"/>
              <a:gd name="T20" fmla="*/ 2147483647 w 183"/>
              <a:gd name="T21" fmla="*/ 2147483647 h 72"/>
              <a:gd name="T22" fmla="*/ 2147483647 w 183"/>
              <a:gd name="T23" fmla="*/ 2147483647 h 72"/>
              <a:gd name="T24" fmla="*/ 2147483647 w 183"/>
              <a:gd name="T25" fmla="*/ 2147483647 h 72"/>
              <a:gd name="T26" fmla="*/ 2147483647 w 183"/>
              <a:gd name="T27" fmla="*/ 2147483647 h 72"/>
              <a:gd name="T28" fmla="*/ 2147483647 w 183"/>
              <a:gd name="T29" fmla="*/ 2147483647 h 72"/>
              <a:gd name="T30" fmla="*/ 2147483647 w 183"/>
              <a:gd name="T31" fmla="*/ 2147483647 h 72"/>
              <a:gd name="T32" fmla="*/ 2147483647 w 183"/>
              <a:gd name="T33" fmla="*/ 0 h 72"/>
              <a:gd name="T34" fmla="*/ 2147483647 w 183"/>
              <a:gd name="T35" fmla="*/ 2147483647 h 72"/>
              <a:gd name="T36" fmla="*/ 2147483647 w 183"/>
              <a:gd name="T37" fmla="*/ 2147483647 h 72"/>
              <a:gd name="T38" fmla="*/ 2147483647 w 183"/>
              <a:gd name="T39" fmla="*/ 2147483647 h 72"/>
              <a:gd name="T40" fmla="*/ 2147483647 w 183"/>
              <a:gd name="T41" fmla="*/ 2147483647 h 72"/>
              <a:gd name="T42" fmla="*/ 2147483647 w 183"/>
              <a:gd name="T43" fmla="*/ 2147483647 h 72"/>
              <a:gd name="T44" fmla="*/ 2147483647 w 183"/>
              <a:gd name="T45" fmla="*/ 2147483647 h 72"/>
              <a:gd name="T46" fmla="*/ 2147483647 w 183"/>
              <a:gd name="T47" fmla="*/ 2147483647 h 72"/>
              <a:gd name="T48" fmla="*/ 2147483647 w 183"/>
              <a:gd name="T49" fmla="*/ 2147483647 h 72"/>
              <a:gd name="T50" fmla="*/ 2147483647 w 183"/>
              <a:gd name="T51" fmla="*/ 2147483647 h 72"/>
              <a:gd name="T52" fmla="*/ 2147483647 w 183"/>
              <a:gd name="T53" fmla="*/ 2147483647 h 72"/>
              <a:gd name="T54" fmla="*/ 2147483647 w 183"/>
              <a:gd name="T55" fmla="*/ 2147483647 h 72"/>
              <a:gd name="T56" fmla="*/ 2147483647 w 183"/>
              <a:gd name="T57" fmla="*/ 2147483647 h 72"/>
              <a:gd name="T58" fmla="*/ 2147483647 w 183"/>
              <a:gd name="T59" fmla="*/ 2147483647 h 72"/>
              <a:gd name="T60" fmla="*/ 2147483647 w 183"/>
              <a:gd name="T61" fmla="*/ 2147483647 h 72"/>
              <a:gd name="T62" fmla="*/ 2147483647 w 183"/>
              <a:gd name="T63" fmla="*/ 2147483647 h 72"/>
              <a:gd name="T64" fmla="*/ 2147483647 w 183"/>
              <a:gd name="T65" fmla="*/ 2147483647 h 72"/>
              <a:gd name="T66" fmla="*/ 0 w 183"/>
              <a:gd name="T67" fmla="*/ 2147483647 h 7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3"/>
              <a:gd name="T103" fmla="*/ 0 h 72"/>
              <a:gd name="T104" fmla="*/ 183 w 183"/>
              <a:gd name="T105" fmla="*/ 72 h 7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3" h="72">
                <a:moveTo>
                  <a:pt x="0" y="47"/>
                </a:moveTo>
                <a:lnTo>
                  <a:pt x="6" y="39"/>
                </a:lnTo>
                <a:lnTo>
                  <a:pt x="37" y="34"/>
                </a:lnTo>
                <a:lnTo>
                  <a:pt x="6" y="37"/>
                </a:lnTo>
                <a:lnTo>
                  <a:pt x="43" y="29"/>
                </a:lnTo>
                <a:lnTo>
                  <a:pt x="14" y="29"/>
                </a:lnTo>
                <a:lnTo>
                  <a:pt x="17" y="18"/>
                </a:lnTo>
                <a:lnTo>
                  <a:pt x="43" y="18"/>
                </a:lnTo>
                <a:lnTo>
                  <a:pt x="27" y="15"/>
                </a:lnTo>
                <a:lnTo>
                  <a:pt x="40" y="10"/>
                </a:lnTo>
                <a:lnTo>
                  <a:pt x="77" y="18"/>
                </a:lnTo>
                <a:lnTo>
                  <a:pt x="95" y="39"/>
                </a:lnTo>
                <a:lnTo>
                  <a:pt x="129" y="39"/>
                </a:lnTo>
                <a:lnTo>
                  <a:pt x="116" y="29"/>
                </a:lnTo>
                <a:lnTo>
                  <a:pt x="124" y="18"/>
                </a:lnTo>
                <a:lnTo>
                  <a:pt x="108" y="10"/>
                </a:lnTo>
                <a:lnTo>
                  <a:pt x="132" y="0"/>
                </a:lnTo>
                <a:lnTo>
                  <a:pt x="142" y="15"/>
                </a:lnTo>
                <a:lnTo>
                  <a:pt x="135" y="21"/>
                </a:lnTo>
                <a:lnTo>
                  <a:pt x="150" y="23"/>
                </a:lnTo>
                <a:lnTo>
                  <a:pt x="145" y="31"/>
                </a:lnTo>
                <a:lnTo>
                  <a:pt x="161" y="34"/>
                </a:lnTo>
                <a:lnTo>
                  <a:pt x="169" y="23"/>
                </a:lnTo>
                <a:lnTo>
                  <a:pt x="182" y="37"/>
                </a:lnTo>
                <a:lnTo>
                  <a:pt x="171" y="52"/>
                </a:lnTo>
                <a:lnTo>
                  <a:pt x="132" y="50"/>
                </a:lnTo>
                <a:lnTo>
                  <a:pt x="74" y="71"/>
                </a:lnTo>
                <a:lnTo>
                  <a:pt x="51" y="60"/>
                </a:lnTo>
                <a:lnTo>
                  <a:pt x="98" y="45"/>
                </a:lnTo>
                <a:lnTo>
                  <a:pt x="56" y="52"/>
                </a:lnTo>
                <a:lnTo>
                  <a:pt x="66" y="42"/>
                </a:lnTo>
                <a:lnTo>
                  <a:pt x="43" y="55"/>
                </a:lnTo>
                <a:lnTo>
                  <a:pt x="17" y="50"/>
                </a:lnTo>
                <a:lnTo>
                  <a:pt x="0"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74" name="Freeform 66"/>
          <p:cNvSpPr>
            <a:spLocks/>
          </p:cNvSpPr>
          <p:nvPr/>
        </p:nvSpPr>
        <p:spPr bwMode="auto">
          <a:xfrm>
            <a:off x="2220913" y="1646238"/>
            <a:ext cx="122237" cy="66675"/>
          </a:xfrm>
          <a:custGeom>
            <a:avLst/>
            <a:gdLst>
              <a:gd name="T0" fmla="*/ 0 w 87"/>
              <a:gd name="T1" fmla="*/ 0 h 42"/>
              <a:gd name="T2" fmla="*/ 2147483647 w 87"/>
              <a:gd name="T3" fmla="*/ 2147483647 h 42"/>
              <a:gd name="T4" fmla="*/ 2147483647 w 87"/>
              <a:gd name="T5" fmla="*/ 2147483647 h 42"/>
              <a:gd name="T6" fmla="*/ 2147483647 w 87"/>
              <a:gd name="T7" fmla="*/ 2147483647 h 42"/>
              <a:gd name="T8" fmla="*/ 2147483647 w 87"/>
              <a:gd name="T9" fmla="*/ 2147483647 h 42"/>
              <a:gd name="T10" fmla="*/ 2147483647 w 87"/>
              <a:gd name="T11" fmla="*/ 2147483647 h 42"/>
              <a:gd name="T12" fmla="*/ 2147483647 w 87"/>
              <a:gd name="T13" fmla="*/ 2147483647 h 42"/>
              <a:gd name="T14" fmla="*/ 2147483647 w 87"/>
              <a:gd name="T15" fmla="*/ 2147483647 h 42"/>
              <a:gd name="T16" fmla="*/ 2147483647 w 87"/>
              <a:gd name="T17" fmla="*/ 2147483647 h 42"/>
              <a:gd name="T18" fmla="*/ 2147483647 w 87"/>
              <a:gd name="T19" fmla="*/ 2147483647 h 42"/>
              <a:gd name="T20" fmla="*/ 2147483647 w 87"/>
              <a:gd name="T21" fmla="*/ 2147483647 h 42"/>
              <a:gd name="T22" fmla="*/ 2147483647 w 87"/>
              <a:gd name="T23" fmla="*/ 2147483647 h 42"/>
              <a:gd name="T24" fmla="*/ 0 w 87"/>
              <a:gd name="T25" fmla="*/ 0 h 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7"/>
              <a:gd name="T40" fmla="*/ 0 h 42"/>
              <a:gd name="T41" fmla="*/ 87 w 87"/>
              <a:gd name="T42" fmla="*/ 42 h 4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7" h="42">
                <a:moveTo>
                  <a:pt x="0" y="0"/>
                </a:moveTo>
                <a:lnTo>
                  <a:pt x="7" y="14"/>
                </a:lnTo>
                <a:lnTo>
                  <a:pt x="24" y="14"/>
                </a:lnTo>
                <a:lnTo>
                  <a:pt x="20" y="18"/>
                </a:lnTo>
                <a:lnTo>
                  <a:pt x="24" y="21"/>
                </a:lnTo>
                <a:lnTo>
                  <a:pt x="7" y="28"/>
                </a:lnTo>
                <a:lnTo>
                  <a:pt x="38" y="30"/>
                </a:lnTo>
                <a:lnTo>
                  <a:pt x="86" y="41"/>
                </a:lnTo>
                <a:lnTo>
                  <a:pt x="78" y="16"/>
                </a:lnTo>
                <a:lnTo>
                  <a:pt x="44" y="5"/>
                </a:lnTo>
                <a:lnTo>
                  <a:pt x="29" y="10"/>
                </a:lnTo>
                <a:lnTo>
                  <a:pt x="27" y="3"/>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75" name="Freeform 67"/>
          <p:cNvSpPr>
            <a:spLocks/>
          </p:cNvSpPr>
          <p:nvPr/>
        </p:nvSpPr>
        <p:spPr bwMode="auto">
          <a:xfrm>
            <a:off x="2220913" y="1646238"/>
            <a:ext cx="131762" cy="76200"/>
          </a:xfrm>
          <a:custGeom>
            <a:avLst/>
            <a:gdLst>
              <a:gd name="T0" fmla="*/ 0 w 93"/>
              <a:gd name="T1" fmla="*/ 0 h 48"/>
              <a:gd name="T2" fmla="*/ 2147483647 w 93"/>
              <a:gd name="T3" fmla="*/ 2147483647 h 48"/>
              <a:gd name="T4" fmla="*/ 2147483647 w 93"/>
              <a:gd name="T5" fmla="*/ 2147483647 h 48"/>
              <a:gd name="T6" fmla="*/ 2147483647 w 93"/>
              <a:gd name="T7" fmla="*/ 2147483647 h 48"/>
              <a:gd name="T8" fmla="*/ 2147483647 w 93"/>
              <a:gd name="T9" fmla="*/ 2147483647 h 48"/>
              <a:gd name="T10" fmla="*/ 2147483647 w 93"/>
              <a:gd name="T11" fmla="*/ 2147483647 h 48"/>
              <a:gd name="T12" fmla="*/ 2147483647 w 93"/>
              <a:gd name="T13" fmla="*/ 2147483647 h 48"/>
              <a:gd name="T14" fmla="*/ 2147483647 w 93"/>
              <a:gd name="T15" fmla="*/ 2147483647 h 48"/>
              <a:gd name="T16" fmla="*/ 2147483647 w 93"/>
              <a:gd name="T17" fmla="*/ 2147483647 h 48"/>
              <a:gd name="T18" fmla="*/ 2147483647 w 93"/>
              <a:gd name="T19" fmla="*/ 2147483647 h 48"/>
              <a:gd name="T20" fmla="*/ 2147483647 w 93"/>
              <a:gd name="T21" fmla="*/ 2147483647 h 48"/>
              <a:gd name="T22" fmla="*/ 2147483647 w 93"/>
              <a:gd name="T23" fmla="*/ 2147483647 h 48"/>
              <a:gd name="T24" fmla="*/ 0 w 93"/>
              <a:gd name="T25" fmla="*/ 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3"/>
              <a:gd name="T40" fmla="*/ 0 h 48"/>
              <a:gd name="T41" fmla="*/ 93 w 93"/>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3" h="48">
                <a:moveTo>
                  <a:pt x="0" y="0"/>
                </a:moveTo>
                <a:lnTo>
                  <a:pt x="7" y="16"/>
                </a:lnTo>
                <a:lnTo>
                  <a:pt x="26" y="16"/>
                </a:lnTo>
                <a:lnTo>
                  <a:pt x="21" y="21"/>
                </a:lnTo>
                <a:lnTo>
                  <a:pt x="26" y="24"/>
                </a:lnTo>
                <a:lnTo>
                  <a:pt x="7" y="32"/>
                </a:lnTo>
                <a:lnTo>
                  <a:pt x="41" y="34"/>
                </a:lnTo>
                <a:lnTo>
                  <a:pt x="92" y="47"/>
                </a:lnTo>
                <a:lnTo>
                  <a:pt x="83" y="18"/>
                </a:lnTo>
                <a:lnTo>
                  <a:pt x="47" y="6"/>
                </a:lnTo>
                <a:lnTo>
                  <a:pt x="31" y="11"/>
                </a:lnTo>
                <a:lnTo>
                  <a:pt x="29" y="3"/>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76" name="Freeform 68"/>
          <p:cNvSpPr>
            <a:spLocks/>
          </p:cNvSpPr>
          <p:nvPr/>
        </p:nvSpPr>
        <p:spPr bwMode="auto">
          <a:xfrm>
            <a:off x="2282825" y="1784350"/>
            <a:ext cx="96838" cy="61913"/>
          </a:xfrm>
          <a:custGeom>
            <a:avLst/>
            <a:gdLst>
              <a:gd name="T0" fmla="*/ 0 w 68"/>
              <a:gd name="T1" fmla="*/ 2147483647 h 39"/>
              <a:gd name="T2" fmla="*/ 2147483647 w 68"/>
              <a:gd name="T3" fmla="*/ 2147483647 h 39"/>
              <a:gd name="T4" fmla="*/ 2147483647 w 68"/>
              <a:gd name="T5" fmla="*/ 2147483647 h 39"/>
              <a:gd name="T6" fmla="*/ 2147483647 w 68"/>
              <a:gd name="T7" fmla="*/ 2147483647 h 39"/>
              <a:gd name="T8" fmla="*/ 2147483647 w 68"/>
              <a:gd name="T9" fmla="*/ 2147483647 h 39"/>
              <a:gd name="T10" fmla="*/ 2147483647 w 68"/>
              <a:gd name="T11" fmla="*/ 2147483647 h 39"/>
              <a:gd name="T12" fmla="*/ 2147483647 w 68"/>
              <a:gd name="T13" fmla="*/ 2147483647 h 39"/>
              <a:gd name="T14" fmla="*/ 2147483647 w 68"/>
              <a:gd name="T15" fmla="*/ 0 h 39"/>
              <a:gd name="T16" fmla="*/ 2147483647 w 68"/>
              <a:gd name="T17" fmla="*/ 2147483647 h 39"/>
              <a:gd name="T18" fmla="*/ 2147483647 w 68"/>
              <a:gd name="T19" fmla="*/ 2147483647 h 39"/>
              <a:gd name="T20" fmla="*/ 2147483647 w 68"/>
              <a:gd name="T21" fmla="*/ 2147483647 h 39"/>
              <a:gd name="T22" fmla="*/ 2147483647 w 68"/>
              <a:gd name="T23" fmla="*/ 2147483647 h 39"/>
              <a:gd name="T24" fmla="*/ 2147483647 w 68"/>
              <a:gd name="T25" fmla="*/ 2147483647 h 39"/>
              <a:gd name="T26" fmla="*/ 2147483647 w 68"/>
              <a:gd name="T27" fmla="*/ 2147483647 h 39"/>
              <a:gd name="T28" fmla="*/ 2147483647 w 68"/>
              <a:gd name="T29" fmla="*/ 2147483647 h 39"/>
              <a:gd name="T30" fmla="*/ 0 w 68"/>
              <a:gd name="T31" fmla="*/ 2147483647 h 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
              <a:gd name="T49" fmla="*/ 0 h 39"/>
              <a:gd name="T50" fmla="*/ 68 w 68"/>
              <a:gd name="T51" fmla="*/ 39 h 3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 h="39">
                <a:moveTo>
                  <a:pt x="0" y="27"/>
                </a:moveTo>
                <a:lnTo>
                  <a:pt x="5" y="18"/>
                </a:lnTo>
                <a:lnTo>
                  <a:pt x="19" y="20"/>
                </a:lnTo>
                <a:lnTo>
                  <a:pt x="3" y="9"/>
                </a:lnTo>
                <a:lnTo>
                  <a:pt x="5" y="2"/>
                </a:lnTo>
                <a:lnTo>
                  <a:pt x="34" y="13"/>
                </a:lnTo>
                <a:lnTo>
                  <a:pt x="17" y="2"/>
                </a:lnTo>
                <a:lnTo>
                  <a:pt x="58" y="0"/>
                </a:lnTo>
                <a:lnTo>
                  <a:pt x="67" y="29"/>
                </a:lnTo>
                <a:lnTo>
                  <a:pt x="58" y="25"/>
                </a:lnTo>
                <a:lnTo>
                  <a:pt x="56" y="38"/>
                </a:lnTo>
                <a:lnTo>
                  <a:pt x="24" y="38"/>
                </a:lnTo>
                <a:lnTo>
                  <a:pt x="31" y="34"/>
                </a:lnTo>
                <a:lnTo>
                  <a:pt x="22" y="29"/>
                </a:lnTo>
                <a:lnTo>
                  <a:pt x="46" y="20"/>
                </a:lnTo>
                <a:lnTo>
                  <a:pt x="0" y="27"/>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77" name="Freeform 69"/>
          <p:cNvSpPr>
            <a:spLocks/>
          </p:cNvSpPr>
          <p:nvPr/>
        </p:nvSpPr>
        <p:spPr bwMode="auto">
          <a:xfrm>
            <a:off x="2282825" y="1784350"/>
            <a:ext cx="104775" cy="71438"/>
          </a:xfrm>
          <a:custGeom>
            <a:avLst/>
            <a:gdLst>
              <a:gd name="T0" fmla="*/ 0 w 74"/>
              <a:gd name="T1" fmla="*/ 2147483647 h 45"/>
              <a:gd name="T2" fmla="*/ 2147483647 w 74"/>
              <a:gd name="T3" fmla="*/ 2147483647 h 45"/>
              <a:gd name="T4" fmla="*/ 2147483647 w 74"/>
              <a:gd name="T5" fmla="*/ 2147483647 h 45"/>
              <a:gd name="T6" fmla="*/ 2147483647 w 74"/>
              <a:gd name="T7" fmla="*/ 2147483647 h 45"/>
              <a:gd name="T8" fmla="*/ 2147483647 w 74"/>
              <a:gd name="T9" fmla="*/ 2147483647 h 45"/>
              <a:gd name="T10" fmla="*/ 2147483647 w 74"/>
              <a:gd name="T11" fmla="*/ 2147483647 h 45"/>
              <a:gd name="T12" fmla="*/ 2147483647 w 74"/>
              <a:gd name="T13" fmla="*/ 2147483647 h 45"/>
              <a:gd name="T14" fmla="*/ 2147483647 w 74"/>
              <a:gd name="T15" fmla="*/ 0 h 45"/>
              <a:gd name="T16" fmla="*/ 2147483647 w 74"/>
              <a:gd name="T17" fmla="*/ 2147483647 h 45"/>
              <a:gd name="T18" fmla="*/ 2147483647 w 74"/>
              <a:gd name="T19" fmla="*/ 2147483647 h 45"/>
              <a:gd name="T20" fmla="*/ 2147483647 w 74"/>
              <a:gd name="T21" fmla="*/ 2147483647 h 45"/>
              <a:gd name="T22" fmla="*/ 2147483647 w 74"/>
              <a:gd name="T23" fmla="*/ 2147483647 h 45"/>
              <a:gd name="T24" fmla="*/ 2147483647 w 74"/>
              <a:gd name="T25" fmla="*/ 2147483647 h 45"/>
              <a:gd name="T26" fmla="*/ 2147483647 w 74"/>
              <a:gd name="T27" fmla="*/ 2147483647 h 45"/>
              <a:gd name="T28" fmla="*/ 2147483647 w 74"/>
              <a:gd name="T29" fmla="*/ 2147483647 h 45"/>
              <a:gd name="T30" fmla="*/ 0 w 74"/>
              <a:gd name="T31" fmla="*/ 2147483647 h 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4"/>
              <a:gd name="T49" fmla="*/ 0 h 45"/>
              <a:gd name="T50" fmla="*/ 74 w 74"/>
              <a:gd name="T51" fmla="*/ 45 h 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4" h="45">
                <a:moveTo>
                  <a:pt x="0" y="31"/>
                </a:moveTo>
                <a:lnTo>
                  <a:pt x="5" y="21"/>
                </a:lnTo>
                <a:lnTo>
                  <a:pt x="21" y="23"/>
                </a:lnTo>
                <a:lnTo>
                  <a:pt x="3" y="10"/>
                </a:lnTo>
                <a:lnTo>
                  <a:pt x="5" y="2"/>
                </a:lnTo>
                <a:lnTo>
                  <a:pt x="37" y="15"/>
                </a:lnTo>
                <a:lnTo>
                  <a:pt x="19" y="2"/>
                </a:lnTo>
                <a:lnTo>
                  <a:pt x="63" y="0"/>
                </a:lnTo>
                <a:lnTo>
                  <a:pt x="73" y="34"/>
                </a:lnTo>
                <a:lnTo>
                  <a:pt x="63" y="29"/>
                </a:lnTo>
                <a:lnTo>
                  <a:pt x="61" y="44"/>
                </a:lnTo>
                <a:lnTo>
                  <a:pt x="26" y="44"/>
                </a:lnTo>
                <a:lnTo>
                  <a:pt x="34" y="39"/>
                </a:lnTo>
                <a:lnTo>
                  <a:pt x="24" y="34"/>
                </a:lnTo>
                <a:lnTo>
                  <a:pt x="50" y="23"/>
                </a:lnTo>
                <a:lnTo>
                  <a:pt x="0" y="3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78" name="Freeform 70"/>
          <p:cNvSpPr>
            <a:spLocks/>
          </p:cNvSpPr>
          <p:nvPr/>
        </p:nvSpPr>
        <p:spPr bwMode="auto">
          <a:xfrm>
            <a:off x="2282825" y="1908175"/>
            <a:ext cx="115888" cy="109538"/>
          </a:xfrm>
          <a:custGeom>
            <a:avLst/>
            <a:gdLst>
              <a:gd name="T0" fmla="*/ 0 w 82"/>
              <a:gd name="T1" fmla="*/ 2147483647 h 69"/>
              <a:gd name="T2" fmla="*/ 2147483647 w 82"/>
              <a:gd name="T3" fmla="*/ 2147483647 h 69"/>
              <a:gd name="T4" fmla="*/ 2147483647 w 82"/>
              <a:gd name="T5" fmla="*/ 2147483647 h 69"/>
              <a:gd name="T6" fmla="*/ 2147483647 w 82"/>
              <a:gd name="T7" fmla="*/ 2147483647 h 69"/>
              <a:gd name="T8" fmla="*/ 2147483647 w 82"/>
              <a:gd name="T9" fmla="*/ 2147483647 h 69"/>
              <a:gd name="T10" fmla="*/ 2147483647 w 82"/>
              <a:gd name="T11" fmla="*/ 2147483647 h 69"/>
              <a:gd name="T12" fmla="*/ 2147483647 w 82"/>
              <a:gd name="T13" fmla="*/ 2147483647 h 69"/>
              <a:gd name="T14" fmla="*/ 2147483647 w 82"/>
              <a:gd name="T15" fmla="*/ 2147483647 h 69"/>
              <a:gd name="T16" fmla="*/ 2147483647 w 82"/>
              <a:gd name="T17" fmla="*/ 0 h 69"/>
              <a:gd name="T18" fmla="*/ 2147483647 w 82"/>
              <a:gd name="T19" fmla="*/ 2147483647 h 69"/>
              <a:gd name="T20" fmla="*/ 2147483647 w 82"/>
              <a:gd name="T21" fmla="*/ 2147483647 h 69"/>
              <a:gd name="T22" fmla="*/ 2147483647 w 82"/>
              <a:gd name="T23" fmla="*/ 2147483647 h 69"/>
              <a:gd name="T24" fmla="*/ 2147483647 w 82"/>
              <a:gd name="T25" fmla="*/ 2147483647 h 69"/>
              <a:gd name="T26" fmla="*/ 2147483647 w 82"/>
              <a:gd name="T27" fmla="*/ 2147483647 h 69"/>
              <a:gd name="T28" fmla="*/ 2147483647 w 82"/>
              <a:gd name="T29" fmla="*/ 2147483647 h 69"/>
              <a:gd name="T30" fmla="*/ 0 w 82"/>
              <a:gd name="T31" fmla="*/ 2147483647 h 6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2"/>
              <a:gd name="T49" fmla="*/ 0 h 69"/>
              <a:gd name="T50" fmla="*/ 82 w 82"/>
              <a:gd name="T51" fmla="*/ 69 h 6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2" h="69">
                <a:moveTo>
                  <a:pt x="0" y="34"/>
                </a:moveTo>
                <a:lnTo>
                  <a:pt x="3" y="27"/>
                </a:lnTo>
                <a:lnTo>
                  <a:pt x="32" y="32"/>
                </a:lnTo>
                <a:lnTo>
                  <a:pt x="30" y="22"/>
                </a:lnTo>
                <a:lnTo>
                  <a:pt x="34" y="22"/>
                </a:lnTo>
                <a:lnTo>
                  <a:pt x="15" y="15"/>
                </a:lnTo>
                <a:lnTo>
                  <a:pt x="24" y="12"/>
                </a:lnTo>
                <a:lnTo>
                  <a:pt x="15" y="7"/>
                </a:lnTo>
                <a:lnTo>
                  <a:pt x="68" y="0"/>
                </a:lnTo>
                <a:lnTo>
                  <a:pt x="71" y="15"/>
                </a:lnTo>
                <a:lnTo>
                  <a:pt x="54" y="29"/>
                </a:lnTo>
                <a:lnTo>
                  <a:pt x="78" y="32"/>
                </a:lnTo>
                <a:lnTo>
                  <a:pt x="81" y="56"/>
                </a:lnTo>
                <a:lnTo>
                  <a:pt x="47" y="68"/>
                </a:lnTo>
                <a:lnTo>
                  <a:pt x="32" y="46"/>
                </a:lnTo>
                <a:lnTo>
                  <a:pt x="0" y="34"/>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79" name="Freeform 71"/>
          <p:cNvSpPr>
            <a:spLocks/>
          </p:cNvSpPr>
          <p:nvPr/>
        </p:nvSpPr>
        <p:spPr bwMode="auto">
          <a:xfrm>
            <a:off x="2282825" y="1908175"/>
            <a:ext cx="123825" cy="119063"/>
          </a:xfrm>
          <a:custGeom>
            <a:avLst/>
            <a:gdLst>
              <a:gd name="T0" fmla="*/ 0 w 88"/>
              <a:gd name="T1" fmla="*/ 2147483647 h 75"/>
              <a:gd name="T2" fmla="*/ 2147483647 w 88"/>
              <a:gd name="T3" fmla="*/ 2147483647 h 75"/>
              <a:gd name="T4" fmla="*/ 2147483647 w 88"/>
              <a:gd name="T5" fmla="*/ 2147483647 h 75"/>
              <a:gd name="T6" fmla="*/ 2147483647 w 88"/>
              <a:gd name="T7" fmla="*/ 2147483647 h 75"/>
              <a:gd name="T8" fmla="*/ 2147483647 w 88"/>
              <a:gd name="T9" fmla="*/ 2147483647 h 75"/>
              <a:gd name="T10" fmla="*/ 2147483647 w 88"/>
              <a:gd name="T11" fmla="*/ 2147483647 h 75"/>
              <a:gd name="T12" fmla="*/ 2147483647 w 88"/>
              <a:gd name="T13" fmla="*/ 2147483647 h 75"/>
              <a:gd name="T14" fmla="*/ 2147483647 w 88"/>
              <a:gd name="T15" fmla="*/ 2147483647 h 75"/>
              <a:gd name="T16" fmla="*/ 2147483647 w 88"/>
              <a:gd name="T17" fmla="*/ 0 h 75"/>
              <a:gd name="T18" fmla="*/ 2147483647 w 88"/>
              <a:gd name="T19" fmla="*/ 2147483647 h 75"/>
              <a:gd name="T20" fmla="*/ 2147483647 w 88"/>
              <a:gd name="T21" fmla="*/ 2147483647 h 75"/>
              <a:gd name="T22" fmla="*/ 2147483647 w 88"/>
              <a:gd name="T23" fmla="*/ 2147483647 h 75"/>
              <a:gd name="T24" fmla="*/ 2147483647 w 88"/>
              <a:gd name="T25" fmla="*/ 2147483647 h 75"/>
              <a:gd name="T26" fmla="*/ 2147483647 w 88"/>
              <a:gd name="T27" fmla="*/ 2147483647 h 75"/>
              <a:gd name="T28" fmla="*/ 2147483647 w 88"/>
              <a:gd name="T29" fmla="*/ 2147483647 h 75"/>
              <a:gd name="T30" fmla="*/ 0 w 88"/>
              <a:gd name="T31" fmla="*/ 2147483647 h 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75"/>
              <a:gd name="T50" fmla="*/ 88 w 88"/>
              <a:gd name="T51" fmla="*/ 75 h 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75">
                <a:moveTo>
                  <a:pt x="0" y="37"/>
                </a:moveTo>
                <a:lnTo>
                  <a:pt x="3" y="29"/>
                </a:lnTo>
                <a:lnTo>
                  <a:pt x="34" y="35"/>
                </a:lnTo>
                <a:lnTo>
                  <a:pt x="32" y="24"/>
                </a:lnTo>
                <a:lnTo>
                  <a:pt x="37" y="24"/>
                </a:lnTo>
                <a:lnTo>
                  <a:pt x="16" y="16"/>
                </a:lnTo>
                <a:lnTo>
                  <a:pt x="26" y="13"/>
                </a:lnTo>
                <a:lnTo>
                  <a:pt x="16" y="8"/>
                </a:lnTo>
                <a:lnTo>
                  <a:pt x="73" y="0"/>
                </a:lnTo>
                <a:lnTo>
                  <a:pt x="76" y="16"/>
                </a:lnTo>
                <a:lnTo>
                  <a:pt x="58" y="32"/>
                </a:lnTo>
                <a:lnTo>
                  <a:pt x="84" y="35"/>
                </a:lnTo>
                <a:lnTo>
                  <a:pt x="87" y="61"/>
                </a:lnTo>
                <a:lnTo>
                  <a:pt x="50" y="74"/>
                </a:lnTo>
                <a:lnTo>
                  <a:pt x="34" y="50"/>
                </a:lnTo>
                <a:lnTo>
                  <a:pt x="0" y="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80" name="Freeform 72"/>
          <p:cNvSpPr>
            <a:spLocks/>
          </p:cNvSpPr>
          <p:nvPr/>
        </p:nvSpPr>
        <p:spPr bwMode="auto">
          <a:xfrm>
            <a:off x="2368550" y="1666875"/>
            <a:ext cx="66675" cy="46038"/>
          </a:xfrm>
          <a:custGeom>
            <a:avLst/>
            <a:gdLst>
              <a:gd name="T0" fmla="*/ 0 w 47"/>
              <a:gd name="T1" fmla="*/ 0 h 29"/>
              <a:gd name="T2" fmla="*/ 2147483647 w 47"/>
              <a:gd name="T3" fmla="*/ 2147483647 h 29"/>
              <a:gd name="T4" fmla="*/ 2147483647 w 47"/>
              <a:gd name="T5" fmla="*/ 2147483647 h 29"/>
              <a:gd name="T6" fmla="*/ 2147483647 w 47"/>
              <a:gd name="T7" fmla="*/ 2147483647 h 29"/>
              <a:gd name="T8" fmla="*/ 2147483647 w 47"/>
              <a:gd name="T9" fmla="*/ 2147483647 h 29"/>
              <a:gd name="T10" fmla="*/ 2147483647 w 47"/>
              <a:gd name="T11" fmla="*/ 2147483647 h 29"/>
              <a:gd name="T12" fmla="*/ 2147483647 w 47"/>
              <a:gd name="T13" fmla="*/ 2147483647 h 29"/>
              <a:gd name="T14" fmla="*/ 0 w 47"/>
              <a:gd name="T15" fmla="*/ 0 h 29"/>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29"/>
              <a:gd name="T26" fmla="*/ 47 w 47"/>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29">
                <a:moveTo>
                  <a:pt x="0" y="0"/>
                </a:moveTo>
                <a:lnTo>
                  <a:pt x="4" y="17"/>
                </a:lnTo>
                <a:lnTo>
                  <a:pt x="20" y="20"/>
                </a:lnTo>
                <a:lnTo>
                  <a:pt x="4" y="22"/>
                </a:lnTo>
                <a:lnTo>
                  <a:pt x="16" y="28"/>
                </a:lnTo>
                <a:lnTo>
                  <a:pt x="43" y="26"/>
                </a:lnTo>
                <a:lnTo>
                  <a:pt x="46" y="16"/>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81" name="Freeform 73"/>
          <p:cNvSpPr>
            <a:spLocks/>
          </p:cNvSpPr>
          <p:nvPr/>
        </p:nvSpPr>
        <p:spPr bwMode="auto">
          <a:xfrm>
            <a:off x="2368550" y="1666875"/>
            <a:ext cx="76200" cy="55563"/>
          </a:xfrm>
          <a:custGeom>
            <a:avLst/>
            <a:gdLst>
              <a:gd name="T0" fmla="*/ 0 w 53"/>
              <a:gd name="T1" fmla="*/ 0 h 35"/>
              <a:gd name="T2" fmla="*/ 2147483647 w 53"/>
              <a:gd name="T3" fmla="*/ 2147483647 h 35"/>
              <a:gd name="T4" fmla="*/ 2147483647 w 53"/>
              <a:gd name="T5" fmla="*/ 2147483647 h 35"/>
              <a:gd name="T6" fmla="*/ 2147483647 w 53"/>
              <a:gd name="T7" fmla="*/ 2147483647 h 35"/>
              <a:gd name="T8" fmla="*/ 2147483647 w 53"/>
              <a:gd name="T9" fmla="*/ 2147483647 h 35"/>
              <a:gd name="T10" fmla="*/ 2147483647 w 53"/>
              <a:gd name="T11" fmla="*/ 2147483647 h 35"/>
              <a:gd name="T12" fmla="*/ 2147483647 w 53"/>
              <a:gd name="T13" fmla="*/ 2147483647 h 35"/>
              <a:gd name="T14" fmla="*/ 0 w 53"/>
              <a:gd name="T15" fmla="*/ 0 h 35"/>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35"/>
              <a:gd name="T26" fmla="*/ 53 w 53"/>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35">
                <a:moveTo>
                  <a:pt x="0" y="0"/>
                </a:moveTo>
                <a:lnTo>
                  <a:pt x="5" y="21"/>
                </a:lnTo>
                <a:lnTo>
                  <a:pt x="23" y="24"/>
                </a:lnTo>
                <a:lnTo>
                  <a:pt x="5" y="27"/>
                </a:lnTo>
                <a:lnTo>
                  <a:pt x="18" y="34"/>
                </a:lnTo>
                <a:lnTo>
                  <a:pt x="49" y="32"/>
                </a:lnTo>
                <a:lnTo>
                  <a:pt x="52" y="19"/>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82" name="Freeform 74"/>
          <p:cNvSpPr>
            <a:spLocks/>
          </p:cNvSpPr>
          <p:nvPr/>
        </p:nvSpPr>
        <p:spPr bwMode="auto">
          <a:xfrm>
            <a:off x="2393950" y="1758950"/>
            <a:ext cx="352425" cy="117475"/>
          </a:xfrm>
          <a:custGeom>
            <a:avLst/>
            <a:gdLst>
              <a:gd name="T0" fmla="*/ 0 w 249"/>
              <a:gd name="T1" fmla="*/ 2147483647 h 74"/>
              <a:gd name="T2" fmla="*/ 2147483647 w 249"/>
              <a:gd name="T3" fmla="*/ 0 h 74"/>
              <a:gd name="T4" fmla="*/ 2147483647 w 249"/>
              <a:gd name="T5" fmla="*/ 2147483647 h 74"/>
              <a:gd name="T6" fmla="*/ 2147483647 w 249"/>
              <a:gd name="T7" fmla="*/ 2147483647 h 74"/>
              <a:gd name="T8" fmla="*/ 2147483647 w 249"/>
              <a:gd name="T9" fmla="*/ 2147483647 h 74"/>
              <a:gd name="T10" fmla="*/ 2147483647 w 249"/>
              <a:gd name="T11" fmla="*/ 2147483647 h 74"/>
              <a:gd name="T12" fmla="*/ 2147483647 w 249"/>
              <a:gd name="T13" fmla="*/ 2147483647 h 74"/>
              <a:gd name="T14" fmla="*/ 2147483647 w 249"/>
              <a:gd name="T15" fmla="*/ 2147483647 h 74"/>
              <a:gd name="T16" fmla="*/ 2147483647 w 249"/>
              <a:gd name="T17" fmla="*/ 2147483647 h 74"/>
              <a:gd name="T18" fmla="*/ 2147483647 w 249"/>
              <a:gd name="T19" fmla="*/ 2147483647 h 74"/>
              <a:gd name="T20" fmla="*/ 2147483647 w 249"/>
              <a:gd name="T21" fmla="*/ 2147483647 h 74"/>
              <a:gd name="T22" fmla="*/ 2147483647 w 249"/>
              <a:gd name="T23" fmla="*/ 2147483647 h 74"/>
              <a:gd name="T24" fmla="*/ 2147483647 w 249"/>
              <a:gd name="T25" fmla="*/ 2147483647 h 74"/>
              <a:gd name="T26" fmla="*/ 2147483647 w 249"/>
              <a:gd name="T27" fmla="*/ 2147483647 h 74"/>
              <a:gd name="T28" fmla="*/ 2147483647 w 249"/>
              <a:gd name="T29" fmla="*/ 2147483647 h 74"/>
              <a:gd name="T30" fmla="*/ 2147483647 w 249"/>
              <a:gd name="T31" fmla="*/ 2147483647 h 74"/>
              <a:gd name="T32" fmla="*/ 2147483647 w 249"/>
              <a:gd name="T33" fmla="*/ 2147483647 h 74"/>
              <a:gd name="T34" fmla="*/ 2147483647 w 249"/>
              <a:gd name="T35" fmla="*/ 2147483647 h 74"/>
              <a:gd name="T36" fmla="*/ 2147483647 w 249"/>
              <a:gd name="T37" fmla="*/ 2147483647 h 74"/>
              <a:gd name="T38" fmla="*/ 2147483647 w 249"/>
              <a:gd name="T39" fmla="*/ 2147483647 h 74"/>
              <a:gd name="T40" fmla="*/ 2147483647 w 249"/>
              <a:gd name="T41" fmla="*/ 2147483647 h 74"/>
              <a:gd name="T42" fmla="*/ 2147483647 w 249"/>
              <a:gd name="T43" fmla="*/ 2147483647 h 74"/>
              <a:gd name="T44" fmla="*/ 2147483647 w 249"/>
              <a:gd name="T45" fmla="*/ 2147483647 h 74"/>
              <a:gd name="T46" fmla="*/ 2147483647 w 249"/>
              <a:gd name="T47" fmla="*/ 2147483647 h 74"/>
              <a:gd name="T48" fmla="*/ 2147483647 w 249"/>
              <a:gd name="T49" fmla="*/ 2147483647 h 74"/>
              <a:gd name="T50" fmla="*/ 2147483647 w 249"/>
              <a:gd name="T51" fmla="*/ 2147483647 h 74"/>
              <a:gd name="T52" fmla="*/ 2147483647 w 249"/>
              <a:gd name="T53" fmla="*/ 2147483647 h 74"/>
              <a:gd name="T54" fmla="*/ 2147483647 w 249"/>
              <a:gd name="T55" fmla="*/ 2147483647 h 74"/>
              <a:gd name="T56" fmla="*/ 2147483647 w 249"/>
              <a:gd name="T57" fmla="*/ 2147483647 h 74"/>
              <a:gd name="T58" fmla="*/ 2147483647 w 249"/>
              <a:gd name="T59" fmla="*/ 2147483647 h 74"/>
              <a:gd name="T60" fmla="*/ 2147483647 w 249"/>
              <a:gd name="T61" fmla="*/ 2147483647 h 74"/>
              <a:gd name="T62" fmla="*/ 0 w 249"/>
              <a:gd name="T63" fmla="*/ 2147483647 h 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9"/>
              <a:gd name="T97" fmla="*/ 0 h 74"/>
              <a:gd name="T98" fmla="*/ 249 w 249"/>
              <a:gd name="T99" fmla="*/ 74 h 7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9" h="74">
                <a:moveTo>
                  <a:pt x="0" y="10"/>
                </a:moveTo>
                <a:lnTo>
                  <a:pt x="16" y="0"/>
                </a:lnTo>
                <a:lnTo>
                  <a:pt x="38" y="5"/>
                </a:lnTo>
                <a:lnTo>
                  <a:pt x="52" y="10"/>
                </a:lnTo>
                <a:lnTo>
                  <a:pt x="49" y="19"/>
                </a:lnTo>
                <a:lnTo>
                  <a:pt x="77" y="10"/>
                </a:lnTo>
                <a:lnTo>
                  <a:pt x="92" y="17"/>
                </a:lnTo>
                <a:lnTo>
                  <a:pt x="79" y="17"/>
                </a:lnTo>
                <a:lnTo>
                  <a:pt x="112" y="24"/>
                </a:lnTo>
                <a:lnTo>
                  <a:pt x="77" y="27"/>
                </a:lnTo>
                <a:lnTo>
                  <a:pt x="92" y="29"/>
                </a:lnTo>
                <a:lnTo>
                  <a:pt x="82" y="39"/>
                </a:lnTo>
                <a:lnTo>
                  <a:pt x="98" y="34"/>
                </a:lnTo>
                <a:lnTo>
                  <a:pt x="115" y="49"/>
                </a:lnTo>
                <a:lnTo>
                  <a:pt x="118" y="42"/>
                </a:lnTo>
                <a:lnTo>
                  <a:pt x="161" y="49"/>
                </a:lnTo>
                <a:lnTo>
                  <a:pt x="210" y="36"/>
                </a:lnTo>
                <a:lnTo>
                  <a:pt x="248" y="51"/>
                </a:lnTo>
                <a:lnTo>
                  <a:pt x="235" y="55"/>
                </a:lnTo>
                <a:lnTo>
                  <a:pt x="241" y="70"/>
                </a:lnTo>
                <a:lnTo>
                  <a:pt x="215" y="73"/>
                </a:lnTo>
                <a:lnTo>
                  <a:pt x="192" y="60"/>
                </a:lnTo>
                <a:lnTo>
                  <a:pt x="192" y="70"/>
                </a:lnTo>
                <a:lnTo>
                  <a:pt x="179" y="73"/>
                </a:lnTo>
                <a:lnTo>
                  <a:pt x="123" y="73"/>
                </a:lnTo>
                <a:lnTo>
                  <a:pt x="118" y="63"/>
                </a:lnTo>
                <a:lnTo>
                  <a:pt x="103" y="73"/>
                </a:lnTo>
                <a:lnTo>
                  <a:pt x="87" y="63"/>
                </a:lnTo>
                <a:lnTo>
                  <a:pt x="77" y="70"/>
                </a:lnTo>
                <a:lnTo>
                  <a:pt x="54" y="21"/>
                </a:lnTo>
                <a:lnTo>
                  <a:pt x="30" y="24"/>
                </a:lnTo>
                <a:lnTo>
                  <a:pt x="0" y="1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83" name="Freeform 75"/>
          <p:cNvSpPr>
            <a:spLocks/>
          </p:cNvSpPr>
          <p:nvPr/>
        </p:nvSpPr>
        <p:spPr bwMode="auto">
          <a:xfrm>
            <a:off x="2393950" y="1758950"/>
            <a:ext cx="360363" cy="127000"/>
          </a:xfrm>
          <a:custGeom>
            <a:avLst/>
            <a:gdLst>
              <a:gd name="T0" fmla="*/ 0 w 255"/>
              <a:gd name="T1" fmla="*/ 2147483647 h 80"/>
              <a:gd name="T2" fmla="*/ 2147483647 w 255"/>
              <a:gd name="T3" fmla="*/ 0 h 80"/>
              <a:gd name="T4" fmla="*/ 2147483647 w 255"/>
              <a:gd name="T5" fmla="*/ 2147483647 h 80"/>
              <a:gd name="T6" fmla="*/ 2147483647 w 255"/>
              <a:gd name="T7" fmla="*/ 2147483647 h 80"/>
              <a:gd name="T8" fmla="*/ 2147483647 w 255"/>
              <a:gd name="T9" fmla="*/ 2147483647 h 80"/>
              <a:gd name="T10" fmla="*/ 2147483647 w 255"/>
              <a:gd name="T11" fmla="*/ 2147483647 h 80"/>
              <a:gd name="T12" fmla="*/ 2147483647 w 255"/>
              <a:gd name="T13" fmla="*/ 2147483647 h 80"/>
              <a:gd name="T14" fmla="*/ 2147483647 w 255"/>
              <a:gd name="T15" fmla="*/ 2147483647 h 80"/>
              <a:gd name="T16" fmla="*/ 2147483647 w 255"/>
              <a:gd name="T17" fmla="*/ 2147483647 h 80"/>
              <a:gd name="T18" fmla="*/ 2147483647 w 255"/>
              <a:gd name="T19" fmla="*/ 2147483647 h 80"/>
              <a:gd name="T20" fmla="*/ 2147483647 w 255"/>
              <a:gd name="T21" fmla="*/ 2147483647 h 80"/>
              <a:gd name="T22" fmla="*/ 2147483647 w 255"/>
              <a:gd name="T23" fmla="*/ 2147483647 h 80"/>
              <a:gd name="T24" fmla="*/ 2147483647 w 255"/>
              <a:gd name="T25" fmla="*/ 2147483647 h 80"/>
              <a:gd name="T26" fmla="*/ 2147483647 w 255"/>
              <a:gd name="T27" fmla="*/ 2147483647 h 80"/>
              <a:gd name="T28" fmla="*/ 2147483647 w 255"/>
              <a:gd name="T29" fmla="*/ 2147483647 h 80"/>
              <a:gd name="T30" fmla="*/ 2147483647 w 255"/>
              <a:gd name="T31" fmla="*/ 2147483647 h 80"/>
              <a:gd name="T32" fmla="*/ 2147483647 w 255"/>
              <a:gd name="T33" fmla="*/ 2147483647 h 80"/>
              <a:gd name="T34" fmla="*/ 2147483647 w 255"/>
              <a:gd name="T35" fmla="*/ 2147483647 h 80"/>
              <a:gd name="T36" fmla="*/ 2147483647 w 255"/>
              <a:gd name="T37" fmla="*/ 2147483647 h 80"/>
              <a:gd name="T38" fmla="*/ 2147483647 w 255"/>
              <a:gd name="T39" fmla="*/ 2147483647 h 80"/>
              <a:gd name="T40" fmla="*/ 2147483647 w 255"/>
              <a:gd name="T41" fmla="*/ 2147483647 h 80"/>
              <a:gd name="T42" fmla="*/ 2147483647 w 255"/>
              <a:gd name="T43" fmla="*/ 2147483647 h 80"/>
              <a:gd name="T44" fmla="*/ 2147483647 w 255"/>
              <a:gd name="T45" fmla="*/ 2147483647 h 80"/>
              <a:gd name="T46" fmla="*/ 2147483647 w 255"/>
              <a:gd name="T47" fmla="*/ 2147483647 h 80"/>
              <a:gd name="T48" fmla="*/ 2147483647 w 255"/>
              <a:gd name="T49" fmla="*/ 2147483647 h 80"/>
              <a:gd name="T50" fmla="*/ 2147483647 w 255"/>
              <a:gd name="T51" fmla="*/ 2147483647 h 80"/>
              <a:gd name="T52" fmla="*/ 2147483647 w 255"/>
              <a:gd name="T53" fmla="*/ 2147483647 h 80"/>
              <a:gd name="T54" fmla="*/ 2147483647 w 255"/>
              <a:gd name="T55" fmla="*/ 2147483647 h 80"/>
              <a:gd name="T56" fmla="*/ 2147483647 w 255"/>
              <a:gd name="T57" fmla="*/ 2147483647 h 80"/>
              <a:gd name="T58" fmla="*/ 2147483647 w 255"/>
              <a:gd name="T59" fmla="*/ 2147483647 h 80"/>
              <a:gd name="T60" fmla="*/ 2147483647 w 255"/>
              <a:gd name="T61" fmla="*/ 2147483647 h 80"/>
              <a:gd name="T62" fmla="*/ 0 w 255"/>
              <a:gd name="T63" fmla="*/ 2147483647 h 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5"/>
              <a:gd name="T97" fmla="*/ 0 h 80"/>
              <a:gd name="T98" fmla="*/ 255 w 255"/>
              <a:gd name="T99" fmla="*/ 80 h 8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5" h="80">
                <a:moveTo>
                  <a:pt x="0" y="11"/>
                </a:moveTo>
                <a:lnTo>
                  <a:pt x="16" y="0"/>
                </a:lnTo>
                <a:lnTo>
                  <a:pt x="39" y="5"/>
                </a:lnTo>
                <a:lnTo>
                  <a:pt x="53" y="11"/>
                </a:lnTo>
                <a:lnTo>
                  <a:pt x="50" y="21"/>
                </a:lnTo>
                <a:lnTo>
                  <a:pt x="79" y="11"/>
                </a:lnTo>
                <a:lnTo>
                  <a:pt x="94" y="18"/>
                </a:lnTo>
                <a:lnTo>
                  <a:pt x="81" y="18"/>
                </a:lnTo>
                <a:lnTo>
                  <a:pt x="115" y="26"/>
                </a:lnTo>
                <a:lnTo>
                  <a:pt x="79" y="29"/>
                </a:lnTo>
                <a:lnTo>
                  <a:pt x="94" y="31"/>
                </a:lnTo>
                <a:lnTo>
                  <a:pt x="84" y="42"/>
                </a:lnTo>
                <a:lnTo>
                  <a:pt x="100" y="37"/>
                </a:lnTo>
                <a:lnTo>
                  <a:pt x="118" y="53"/>
                </a:lnTo>
                <a:lnTo>
                  <a:pt x="121" y="45"/>
                </a:lnTo>
                <a:lnTo>
                  <a:pt x="165" y="53"/>
                </a:lnTo>
                <a:lnTo>
                  <a:pt x="215" y="39"/>
                </a:lnTo>
                <a:lnTo>
                  <a:pt x="254" y="55"/>
                </a:lnTo>
                <a:lnTo>
                  <a:pt x="241" y="60"/>
                </a:lnTo>
                <a:lnTo>
                  <a:pt x="247" y="76"/>
                </a:lnTo>
                <a:lnTo>
                  <a:pt x="220" y="79"/>
                </a:lnTo>
                <a:lnTo>
                  <a:pt x="197" y="65"/>
                </a:lnTo>
                <a:lnTo>
                  <a:pt x="197" y="76"/>
                </a:lnTo>
                <a:lnTo>
                  <a:pt x="183" y="79"/>
                </a:lnTo>
                <a:lnTo>
                  <a:pt x="126" y="79"/>
                </a:lnTo>
                <a:lnTo>
                  <a:pt x="121" y="68"/>
                </a:lnTo>
                <a:lnTo>
                  <a:pt x="105" y="79"/>
                </a:lnTo>
                <a:lnTo>
                  <a:pt x="89" y="68"/>
                </a:lnTo>
                <a:lnTo>
                  <a:pt x="79" y="76"/>
                </a:lnTo>
                <a:lnTo>
                  <a:pt x="55" y="23"/>
                </a:lnTo>
                <a:lnTo>
                  <a:pt x="31" y="26"/>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84" name="Freeform 76"/>
          <p:cNvSpPr>
            <a:spLocks/>
          </p:cNvSpPr>
          <p:nvPr/>
        </p:nvSpPr>
        <p:spPr bwMode="auto">
          <a:xfrm>
            <a:off x="2409825" y="1538288"/>
            <a:ext cx="225425" cy="163512"/>
          </a:xfrm>
          <a:custGeom>
            <a:avLst/>
            <a:gdLst>
              <a:gd name="T0" fmla="*/ 0 w 160"/>
              <a:gd name="T1" fmla="*/ 2147483647 h 103"/>
              <a:gd name="T2" fmla="*/ 2147483647 w 160"/>
              <a:gd name="T3" fmla="*/ 2147483647 h 103"/>
              <a:gd name="T4" fmla="*/ 2147483647 w 160"/>
              <a:gd name="T5" fmla="*/ 2147483647 h 103"/>
              <a:gd name="T6" fmla="*/ 2147483647 w 160"/>
              <a:gd name="T7" fmla="*/ 2147483647 h 103"/>
              <a:gd name="T8" fmla="*/ 2147483647 w 160"/>
              <a:gd name="T9" fmla="*/ 0 h 103"/>
              <a:gd name="T10" fmla="*/ 2147483647 w 160"/>
              <a:gd name="T11" fmla="*/ 2147483647 h 103"/>
              <a:gd name="T12" fmla="*/ 2147483647 w 160"/>
              <a:gd name="T13" fmla="*/ 2147483647 h 103"/>
              <a:gd name="T14" fmla="*/ 2147483647 w 160"/>
              <a:gd name="T15" fmla="*/ 2147483647 h 103"/>
              <a:gd name="T16" fmla="*/ 2147483647 w 160"/>
              <a:gd name="T17" fmla="*/ 2147483647 h 103"/>
              <a:gd name="T18" fmla="*/ 2147483647 w 160"/>
              <a:gd name="T19" fmla="*/ 2147483647 h 103"/>
              <a:gd name="T20" fmla="*/ 2147483647 w 160"/>
              <a:gd name="T21" fmla="*/ 2147483647 h 103"/>
              <a:gd name="T22" fmla="*/ 2147483647 w 160"/>
              <a:gd name="T23" fmla="*/ 2147483647 h 103"/>
              <a:gd name="T24" fmla="*/ 2147483647 w 160"/>
              <a:gd name="T25" fmla="*/ 2147483647 h 103"/>
              <a:gd name="T26" fmla="*/ 2147483647 w 160"/>
              <a:gd name="T27" fmla="*/ 2147483647 h 103"/>
              <a:gd name="T28" fmla="*/ 2147483647 w 160"/>
              <a:gd name="T29" fmla="*/ 2147483647 h 103"/>
              <a:gd name="T30" fmla="*/ 2147483647 w 160"/>
              <a:gd name="T31" fmla="*/ 2147483647 h 103"/>
              <a:gd name="T32" fmla="*/ 2147483647 w 160"/>
              <a:gd name="T33" fmla="*/ 2147483647 h 103"/>
              <a:gd name="T34" fmla="*/ 2147483647 w 160"/>
              <a:gd name="T35" fmla="*/ 2147483647 h 103"/>
              <a:gd name="T36" fmla="*/ 2147483647 w 160"/>
              <a:gd name="T37" fmla="*/ 2147483647 h 103"/>
              <a:gd name="T38" fmla="*/ 2147483647 w 160"/>
              <a:gd name="T39" fmla="*/ 2147483647 h 103"/>
              <a:gd name="T40" fmla="*/ 2147483647 w 160"/>
              <a:gd name="T41" fmla="*/ 2147483647 h 103"/>
              <a:gd name="T42" fmla="*/ 2147483647 w 160"/>
              <a:gd name="T43" fmla="*/ 2147483647 h 103"/>
              <a:gd name="T44" fmla="*/ 2147483647 w 160"/>
              <a:gd name="T45" fmla="*/ 2147483647 h 103"/>
              <a:gd name="T46" fmla="*/ 2147483647 w 160"/>
              <a:gd name="T47" fmla="*/ 2147483647 h 103"/>
              <a:gd name="T48" fmla="*/ 2147483647 w 160"/>
              <a:gd name="T49" fmla="*/ 2147483647 h 103"/>
              <a:gd name="T50" fmla="*/ 2147483647 w 160"/>
              <a:gd name="T51" fmla="*/ 2147483647 h 103"/>
              <a:gd name="T52" fmla="*/ 2147483647 w 160"/>
              <a:gd name="T53" fmla="*/ 2147483647 h 103"/>
              <a:gd name="T54" fmla="*/ 2147483647 w 160"/>
              <a:gd name="T55" fmla="*/ 2147483647 h 103"/>
              <a:gd name="T56" fmla="*/ 2147483647 w 160"/>
              <a:gd name="T57" fmla="*/ 2147483647 h 103"/>
              <a:gd name="T58" fmla="*/ 2147483647 w 160"/>
              <a:gd name="T59" fmla="*/ 2147483647 h 103"/>
              <a:gd name="T60" fmla="*/ 2147483647 w 160"/>
              <a:gd name="T61" fmla="*/ 2147483647 h 103"/>
              <a:gd name="T62" fmla="*/ 2147483647 w 160"/>
              <a:gd name="T63" fmla="*/ 2147483647 h 103"/>
              <a:gd name="T64" fmla="*/ 2147483647 w 160"/>
              <a:gd name="T65" fmla="*/ 2147483647 h 103"/>
              <a:gd name="T66" fmla="*/ 2147483647 w 160"/>
              <a:gd name="T67" fmla="*/ 2147483647 h 103"/>
              <a:gd name="T68" fmla="*/ 2147483647 w 160"/>
              <a:gd name="T69" fmla="*/ 2147483647 h 103"/>
              <a:gd name="T70" fmla="*/ 2147483647 w 160"/>
              <a:gd name="T71" fmla="*/ 2147483647 h 103"/>
              <a:gd name="T72" fmla="*/ 2147483647 w 160"/>
              <a:gd name="T73" fmla="*/ 2147483647 h 103"/>
              <a:gd name="T74" fmla="*/ 0 w 160"/>
              <a:gd name="T75" fmla="*/ 2147483647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0"/>
              <a:gd name="T115" fmla="*/ 0 h 103"/>
              <a:gd name="T116" fmla="*/ 160 w 160"/>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0" h="103">
                <a:moveTo>
                  <a:pt x="0" y="32"/>
                </a:moveTo>
                <a:lnTo>
                  <a:pt x="38" y="27"/>
                </a:lnTo>
                <a:lnTo>
                  <a:pt x="19" y="9"/>
                </a:lnTo>
                <a:lnTo>
                  <a:pt x="50" y="5"/>
                </a:lnTo>
                <a:lnTo>
                  <a:pt x="24" y="0"/>
                </a:lnTo>
                <a:lnTo>
                  <a:pt x="67" y="8"/>
                </a:lnTo>
                <a:lnTo>
                  <a:pt x="78" y="27"/>
                </a:lnTo>
                <a:lnTo>
                  <a:pt x="103" y="27"/>
                </a:lnTo>
                <a:lnTo>
                  <a:pt x="111" y="40"/>
                </a:lnTo>
                <a:lnTo>
                  <a:pt x="111" y="30"/>
                </a:lnTo>
                <a:lnTo>
                  <a:pt x="123" y="32"/>
                </a:lnTo>
                <a:lnTo>
                  <a:pt x="119" y="40"/>
                </a:lnTo>
                <a:lnTo>
                  <a:pt x="133" y="44"/>
                </a:lnTo>
                <a:lnTo>
                  <a:pt x="123" y="57"/>
                </a:lnTo>
                <a:lnTo>
                  <a:pt x="148" y="57"/>
                </a:lnTo>
                <a:lnTo>
                  <a:pt x="159" y="67"/>
                </a:lnTo>
                <a:lnTo>
                  <a:pt x="128" y="72"/>
                </a:lnTo>
                <a:lnTo>
                  <a:pt x="120" y="84"/>
                </a:lnTo>
                <a:lnTo>
                  <a:pt x="116" y="72"/>
                </a:lnTo>
                <a:lnTo>
                  <a:pt x="108" y="102"/>
                </a:lnTo>
                <a:lnTo>
                  <a:pt x="88" y="87"/>
                </a:lnTo>
                <a:lnTo>
                  <a:pt x="98" y="102"/>
                </a:lnTo>
                <a:lnTo>
                  <a:pt x="63" y="99"/>
                </a:lnTo>
                <a:lnTo>
                  <a:pt x="47" y="92"/>
                </a:lnTo>
                <a:lnTo>
                  <a:pt x="66" y="87"/>
                </a:lnTo>
                <a:lnTo>
                  <a:pt x="47" y="87"/>
                </a:lnTo>
                <a:lnTo>
                  <a:pt x="42" y="81"/>
                </a:lnTo>
                <a:lnTo>
                  <a:pt x="50" y="81"/>
                </a:lnTo>
                <a:lnTo>
                  <a:pt x="35" y="75"/>
                </a:lnTo>
                <a:lnTo>
                  <a:pt x="86" y="67"/>
                </a:lnTo>
                <a:lnTo>
                  <a:pt x="24" y="67"/>
                </a:lnTo>
                <a:lnTo>
                  <a:pt x="13" y="60"/>
                </a:lnTo>
                <a:lnTo>
                  <a:pt x="35" y="55"/>
                </a:lnTo>
                <a:lnTo>
                  <a:pt x="2" y="44"/>
                </a:lnTo>
                <a:lnTo>
                  <a:pt x="10" y="44"/>
                </a:lnTo>
                <a:lnTo>
                  <a:pt x="2" y="37"/>
                </a:lnTo>
                <a:lnTo>
                  <a:pt x="38" y="37"/>
                </a:lnTo>
                <a:lnTo>
                  <a:pt x="0" y="32"/>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85" name="Freeform 77"/>
          <p:cNvSpPr>
            <a:spLocks/>
          </p:cNvSpPr>
          <p:nvPr/>
        </p:nvSpPr>
        <p:spPr bwMode="auto">
          <a:xfrm>
            <a:off x="2409825" y="1538288"/>
            <a:ext cx="234950" cy="173037"/>
          </a:xfrm>
          <a:custGeom>
            <a:avLst/>
            <a:gdLst>
              <a:gd name="T0" fmla="*/ 0 w 166"/>
              <a:gd name="T1" fmla="*/ 2147483647 h 109"/>
              <a:gd name="T2" fmla="*/ 2147483647 w 166"/>
              <a:gd name="T3" fmla="*/ 2147483647 h 109"/>
              <a:gd name="T4" fmla="*/ 2147483647 w 166"/>
              <a:gd name="T5" fmla="*/ 2147483647 h 109"/>
              <a:gd name="T6" fmla="*/ 2147483647 w 166"/>
              <a:gd name="T7" fmla="*/ 2147483647 h 109"/>
              <a:gd name="T8" fmla="*/ 2147483647 w 166"/>
              <a:gd name="T9" fmla="*/ 0 h 109"/>
              <a:gd name="T10" fmla="*/ 2147483647 w 166"/>
              <a:gd name="T11" fmla="*/ 2147483647 h 109"/>
              <a:gd name="T12" fmla="*/ 2147483647 w 166"/>
              <a:gd name="T13" fmla="*/ 2147483647 h 109"/>
              <a:gd name="T14" fmla="*/ 2147483647 w 166"/>
              <a:gd name="T15" fmla="*/ 2147483647 h 109"/>
              <a:gd name="T16" fmla="*/ 2147483647 w 166"/>
              <a:gd name="T17" fmla="*/ 2147483647 h 109"/>
              <a:gd name="T18" fmla="*/ 2147483647 w 166"/>
              <a:gd name="T19" fmla="*/ 2147483647 h 109"/>
              <a:gd name="T20" fmla="*/ 2147483647 w 166"/>
              <a:gd name="T21" fmla="*/ 2147483647 h 109"/>
              <a:gd name="T22" fmla="*/ 2147483647 w 166"/>
              <a:gd name="T23" fmla="*/ 2147483647 h 109"/>
              <a:gd name="T24" fmla="*/ 2147483647 w 166"/>
              <a:gd name="T25" fmla="*/ 2147483647 h 109"/>
              <a:gd name="T26" fmla="*/ 2147483647 w 166"/>
              <a:gd name="T27" fmla="*/ 2147483647 h 109"/>
              <a:gd name="T28" fmla="*/ 2147483647 w 166"/>
              <a:gd name="T29" fmla="*/ 2147483647 h 109"/>
              <a:gd name="T30" fmla="*/ 2147483647 w 166"/>
              <a:gd name="T31" fmla="*/ 2147483647 h 109"/>
              <a:gd name="T32" fmla="*/ 2147483647 w 166"/>
              <a:gd name="T33" fmla="*/ 2147483647 h 109"/>
              <a:gd name="T34" fmla="*/ 2147483647 w 166"/>
              <a:gd name="T35" fmla="*/ 2147483647 h 109"/>
              <a:gd name="T36" fmla="*/ 2147483647 w 166"/>
              <a:gd name="T37" fmla="*/ 2147483647 h 109"/>
              <a:gd name="T38" fmla="*/ 2147483647 w 166"/>
              <a:gd name="T39" fmla="*/ 2147483647 h 109"/>
              <a:gd name="T40" fmla="*/ 2147483647 w 166"/>
              <a:gd name="T41" fmla="*/ 2147483647 h 109"/>
              <a:gd name="T42" fmla="*/ 2147483647 w 166"/>
              <a:gd name="T43" fmla="*/ 2147483647 h 109"/>
              <a:gd name="T44" fmla="*/ 2147483647 w 166"/>
              <a:gd name="T45" fmla="*/ 2147483647 h 109"/>
              <a:gd name="T46" fmla="*/ 2147483647 w 166"/>
              <a:gd name="T47" fmla="*/ 2147483647 h 109"/>
              <a:gd name="T48" fmla="*/ 2147483647 w 166"/>
              <a:gd name="T49" fmla="*/ 2147483647 h 109"/>
              <a:gd name="T50" fmla="*/ 2147483647 w 166"/>
              <a:gd name="T51" fmla="*/ 2147483647 h 109"/>
              <a:gd name="T52" fmla="*/ 2147483647 w 166"/>
              <a:gd name="T53" fmla="*/ 2147483647 h 109"/>
              <a:gd name="T54" fmla="*/ 2147483647 w 166"/>
              <a:gd name="T55" fmla="*/ 2147483647 h 109"/>
              <a:gd name="T56" fmla="*/ 2147483647 w 166"/>
              <a:gd name="T57" fmla="*/ 2147483647 h 109"/>
              <a:gd name="T58" fmla="*/ 2147483647 w 166"/>
              <a:gd name="T59" fmla="*/ 2147483647 h 109"/>
              <a:gd name="T60" fmla="*/ 2147483647 w 166"/>
              <a:gd name="T61" fmla="*/ 2147483647 h 109"/>
              <a:gd name="T62" fmla="*/ 2147483647 w 166"/>
              <a:gd name="T63" fmla="*/ 2147483647 h 109"/>
              <a:gd name="T64" fmla="*/ 2147483647 w 166"/>
              <a:gd name="T65" fmla="*/ 2147483647 h 109"/>
              <a:gd name="T66" fmla="*/ 2147483647 w 166"/>
              <a:gd name="T67" fmla="*/ 2147483647 h 109"/>
              <a:gd name="T68" fmla="*/ 2147483647 w 166"/>
              <a:gd name="T69" fmla="*/ 2147483647 h 109"/>
              <a:gd name="T70" fmla="*/ 2147483647 w 166"/>
              <a:gd name="T71" fmla="*/ 2147483647 h 109"/>
              <a:gd name="T72" fmla="*/ 2147483647 w 166"/>
              <a:gd name="T73" fmla="*/ 2147483647 h 109"/>
              <a:gd name="T74" fmla="*/ 0 w 166"/>
              <a:gd name="T75" fmla="*/ 2147483647 h 1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6"/>
              <a:gd name="T115" fmla="*/ 0 h 109"/>
              <a:gd name="T116" fmla="*/ 166 w 166"/>
              <a:gd name="T117" fmla="*/ 109 h 10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6" h="109">
                <a:moveTo>
                  <a:pt x="0" y="34"/>
                </a:moveTo>
                <a:lnTo>
                  <a:pt x="39" y="29"/>
                </a:lnTo>
                <a:lnTo>
                  <a:pt x="20" y="10"/>
                </a:lnTo>
                <a:lnTo>
                  <a:pt x="52" y="5"/>
                </a:lnTo>
                <a:lnTo>
                  <a:pt x="25" y="0"/>
                </a:lnTo>
                <a:lnTo>
                  <a:pt x="70" y="8"/>
                </a:lnTo>
                <a:lnTo>
                  <a:pt x="81" y="29"/>
                </a:lnTo>
                <a:lnTo>
                  <a:pt x="107" y="29"/>
                </a:lnTo>
                <a:lnTo>
                  <a:pt x="115" y="42"/>
                </a:lnTo>
                <a:lnTo>
                  <a:pt x="115" y="32"/>
                </a:lnTo>
                <a:lnTo>
                  <a:pt x="128" y="34"/>
                </a:lnTo>
                <a:lnTo>
                  <a:pt x="123" y="42"/>
                </a:lnTo>
                <a:lnTo>
                  <a:pt x="138" y="47"/>
                </a:lnTo>
                <a:lnTo>
                  <a:pt x="128" y="60"/>
                </a:lnTo>
                <a:lnTo>
                  <a:pt x="154" y="60"/>
                </a:lnTo>
                <a:lnTo>
                  <a:pt x="165" y="71"/>
                </a:lnTo>
                <a:lnTo>
                  <a:pt x="133" y="76"/>
                </a:lnTo>
                <a:lnTo>
                  <a:pt x="125" y="89"/>
                </a:lnTo>
                <a:lnTo>
                  <a:pt x="120" y="76"/>
                </a:lnTo>
                <a:lnTo>
                  <a:pt x="112" y="108"/>
                </a:lnTo>
                <a:lnTo>
                  <a:pt x="91" y="92"/>
                </a:lnTo>
                <a:lnTo>
                  <a:pt x="102" y="108"/>
                </a:lnTo>
                <a:lnTo>
                  <a:pt x="65" y="105"/>
                </a:lnTo>
                <a:lnTo>
                  <a:pt x="49" y="97"/>
                </a:lnTo>
                <a:lnTo>
                  <a:pt x="68" y="92"/>
                </a:lnTo>
                <a:lnTo>
                  <a:pt x="49" y="92"/>
                </a:lnTo>
                <a:lnTo>
                  <a:pt x="44" y="86"/>
                </a:lnTo>
                <a:lnTo>
                  <a:pt x="52" y="86"/>
                </a:lnTo>
                <a:lnTo>
                  <a:pt x="36" y="79"/>
                </a:lnTo>
                <a:lnTo>
                  <a:pt x="89" y="71"/>
                </a:lnTo>
                <a:lnTo>
                  <a:pt x="25" y="71"/>
                </a:lnTo>
                <a:lnTo>
                  <a:pt x="13" y="63"/>
                </a:lnTo>
                <a:lnTo>
                  <a:pt x="36" y="58"/>
                </a:lnTo>
                <a:lnTo>
                  <a:pt x="2" y="47"/>
                </a:lnTo>
                <a:lnTo>
                  <a:pt x="10" y="47"/>
                </a:lnTo>
                <a:lnTo>
                  <a:pt x="2" y="39"/>
                </a:lnTo>
                <a:lnTo>
                  <a:pt x="39" y="39"/>
                </a:lnTo>
                <a:lnTo>
                  <a:pt x="0" y="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86" name="Freeform 78"/>
          <p:cNvSpPr>
            <a:spLocks/>
          </p:cNvSpPr>
          <p:nvPr/>
        </p:nvSpPr>
        <p:spPr bwMode="auto">
          <a:xfrm>
            <a:off x="2409825" y="1833563"/>
            <a:ext cx="47625" cy="30162"/>
          </a:xfrm>
          <a:custGeom>
            <a:avLst/>
            <a:gdLst>
              <a:gd name="T0" fmla="*/ 0 w 34"/>
              <a:gd name="T1" fmla="*/ 2147483647 h 19"/>
              <a:gd name="T2" fmla="*/ 2147483647 w 34"/>
              <a:gd name="T3" fmla="*/ 0 h 19"/>
              <a:gd name="T4" fmla="*/ 2147483647 w 34"/>
              <a:gd name="T5" fmla="*/ 2147483647 h 19"/>
              <a:gd name="T6" fmla="*/ 2147483647 w 34"/>
              <a:gd name="T7" fmla="*/ 2147483647 h 19"/>
              <a:gd name="T8" fmla="*/ 0 w 34"/>
              <a:gd name="T9" fmla="*/ 2147483647 h 19"/>
              <a:gd name="T10" fmla="*/ 0 60000 65536"/>
              <a:gd name="T11" fmla="*/ 0 60000 65536"/>
              <a:gd name="T12" fmla="*/ 0 60000 65536"/>
              <a:gd name="T13" fmla="*/ 0 60000 65536"/>
              <a:gd name="T14" fmla="*/ 0 60000 65536"/>
              <a:gd name="T15" fmla="*/ 0 w 34"/>
              <a:gd name="T16" fmla="*/ 0 h 19"/>
              <a:gd name="T17" fmla="*/ 34 w 34"/>
              <a:gd name="T18" fmla="*/ 19 h 19"/>
            </a:gdLst>
            <a:ahLst/>
            <a:cxnLst>
              <a:cxn ang="T10">
                <a:pos x="T0" y="T1"/>
              </a:cxn>
              <a:cxn ang="T11">
                <a:pos x="T2" y="T3"/>
              </a:cxn>
              <a:cxn ang="T12">
                <a:pos x="T4" y="T5"/>
              </a:cxn>
              <a:cxn ang="T13">
                <a:pos x="T6" y="T7"/>
              </a:cxn>
              <a:cxn ang="T14">
                <a:pos x="T8" y="T9"/>
              </a:cxn>
            </a:cxnLst>
            <a:rect l="T15" t="T16" r="T17" b="T18"/>
            <a:pathLst>
              <a:path w="34" h="19">
                <a:moveTo>
                  <a:pt x="0" y="12"/>
                </a:moveTo>
                <a:lnTo>
                  <a:pt x="6" y="0"/>
                </a:lnTo>
                <a:lnTo>
                  <a:pt x="29" y="2"/>
                </a:lnTo>
                <a:lnTo>
                  <a:pt x="33" y="18"/>
                </a:lnTo>
                <a:lnTo>
                  <a:pt x="0" y="12"/>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87" name="Freeform 79"/>
          <p:cNvSpPr>
            <a:spLocks/>
          </p:cNvSpPr>
          <p:nvPr/>
        </p:nvSpPr>
        <p:spPr bwMode="auto">
          <a:xfrm>
            <a:off x="2409825" y="1833563"/>
            <a:ext cx="57150" cy="39687"/>
          </a:xfrm>
          <a:custGeom>
            <a:avLst/>
            <a:gdLst>
              <a:gd name="T0" fmla="*/ 0 w 40"/>
              <a:gd name="T1" fmla="*/ 2147483647 h 25"/>
              <a:gd name="T2" fmla="*/ 2147483647 w 40"/>
              <a:gd name="T3" fmla="*/ 0 h 25"/>
              <a:gd name="T4" fmla="*/ 2147483647 w 40"/>
              <a:gd name="T5" fmla="*/ 2147483647 h 25"/>
              <a:gd name="T6" fmla="*/ 2147483647 w 40"/>
              <a:gd name="T7" fmla="*/ 2147483647 h 25"/>
              <a:gd name="T8" fmla="*/ 0 w 40"/>
              <a:gd name="T9" fmla="*/ 2147483647 h 25"/>
              <a:gd name="T10" fmla="*/ 0 60000 65536"/>
              <a:gd name="T11" fmla="*/ 0 60000 65536"/>
              <a:gd name="T12" fmla="*/ 0 60000 65536"/>
              <a:gd name="T13" fmla="*/ 0 60000 65536"/>
              <a:gd name="T14" fmla="*/ 0 60000 65536"/>
              <a:gd name="T15" fmla="*/ 0 w 40"/>
              <a:gd name="T16" fmla="*/ 0 h 25"/>
              <a:gd name="T17" fmla="*/ 40 w 40"/>
              <a:gd name="T18" fmla="*/ 25 h 25"/>
            </a:gdLst>
            <a:ahLst/>
            <a:cxnLst>
              <a:cxn ang="T10">
                <a:pos x="T0" y="T1"/>
              </a:cxn>
              <a:cxn ang="T11">
                <a:pos x="T2" y="T3"/>
              </a:cxn>
              <a:cxn ang="T12">
                <a:pos x="T4" y="T5"/>
              </a:cxn>
              <a:cxn ang="T13">
                <a:pos x="T6" y="T7"/>
              </a:cxn>
              <a:cxn ang="T14">
                <a:pos x="T8" y="T9"/>
              </a:cxn>
            </a:cxnLst>
            <a:rect l="T15" t="T16" r="T17" b="T18"/>
            <a:pathLst>
              <a:path w="40" h="25">
                <a:moveTo>
                  <a:pt x="0" y="16"/>
                </a:moveTo>
                <a:lnTo>
                  <a:pt x="7" y="0"/>
                </a:lnTo>
                <a:lnTo>
                  <a:pt x="34" y="3"/>
                </a:lnTo>
                <a:lnTo>
                  <a:pt x="39" y="24"/>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88" name="Freeform 80"/>
          <p:cNvSpPr>
            <a:spLocks/>
          </p:cNvSpPr>
          <p:nvPr/>
        </p:nvSpPr>
        <p:spPr bwMode="auto">
          <a:xfrm>
            <a:off x="2413000" y="1720850"/>
            <a:ext cx="52388" cy="26988"/>
          </a:xfrm>
          <a:custGeom>
            <a:avLst/>
            <a:gdLst>
              <a:gd name="T0" fmla="*/ 0 w 37"/>
              <a:gd name="T1" fmla="*/ 2147483647 h 17"/>
              <a:gd name="T2" fmla="*/ 2147483647 w 37"/>
              <a:gd name="T3" fmla="*/ 2147483647 h 17"/>
              <a:gd name="T4" fmla="*/ 2147483647 w 37"/>
              <a:gd name="T5" fmla="*/ 2147483647 h 17"/>
              <a:gd name="T6" fmla="*/ 2147483647 w 37"/>
              <a:gd name="T7" fmla="*/ 0 h 17"/>
              <a:gd name="T8" fmla="*/ 0 w 37"/>
              <a:gd name="T9" fmla="*/ 2147483647 h 17"/>
              <a:gd name="T10" fmla="*/ 0 60000 65536"/>
              <a:gd name="T11" fmla="*/ 0 60000 65536"/>
              <a:gd name="T12" fmla="*/ 0 60000 65536"/>
              <a:gd name="T13" fmla="*/ 0 60000 65536"/>
              <a:gd name="T14" fmla="*/ 0 60000 65536"/>
              <a:gd name="T15" fmla="*/ 0 w 37"/>
              <a:gd name="T16" fmla="*/ 0 h 17"/>
              <a:gd name="T17" fmla="*/ 37 w 37"/>
              <a:gd name="T18" fmla="*/ 17 h 17"/>
            </a:gdLst>
            <a:ahLst/>
            <a:cxnLst>
              <a:cxn ang="T10">
                <a:pos x="T0" y="T1"/>
              </a:cxn>
              <a:cxn ang="T11">
                <a:pos x="T2" y="T3"/>
              </a:cxn>
              <a:cxn ang="T12">
                <a:pos x="T4" y="T5"/>
              </a:cxn>
              <a:cxn ang="T13">
                <a:pos x="T6" y="T7"/>
              </a:cxn>
              <a:cxn ang="T14">
                <a:pos x="T8" y="T9"/>
              </a:cxn>
            </a:cxnLst>
            <a:rect l="T15" t="T16" r="T17" b="T18"/>
            <a:pathLst>
              <a:path w="37" h="17">
                <a:moveTo>
                  <a:pt x="0" y="9"/>
                </a:moveTo>
                <a:lnTo>
                  <a:pt x="7" y="16"/>
                </a:lnTo>
                <a:lnTo>
                  <a:pt x="36" y="9"/>
                </a:lnTo>
                <a:lnTo>
                  <a:pt x="9" y="0"/>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89" name="Freeform 81"/>
          <p:cNvSpPr>
            <a:spLocks/>
          </p:cNvSpPr>
          <p:nvPr/>
        </p:nvSpPr>
        <p:spPr bwMode="auto">
          <a:xfrm>
            <a:off x="2413000" y="1720850"/>
            <a:ext cx="60325" cy="26988"/>
          </a:xfrm>
          <a:custGeom>
            <a:avLst/>
            <a:gdLst>
              <a:gd name="T0" fmla="*/ 0 w 43"/>
              <a:gd name="T1" fmla="*/ 2147483647 h 17"/>
              <a:gd name="T2" fmla="*/ 2147483647 w 43"/>
              <a:gd name="T3" fmla="*/ 2147483647 h 17"/>
              <a:gd name="T4" fmla="*/ 2147483647 w 43"/>
              <a:gd name="T5" fmla="*/ 2147483647 h 17"/>
              <a:gd name="T6" fmla="*/ 2147483647 w 43"/>
              <a:gd name="T7" fmla="*/ 0 h 17"/>
              <a:gd name="T8" fmla="*/ 0 w 43"/>
              <a:gd name="T9" fmla="*/ 2147483647 h 17"/>
              <a:gd name="T10" fmla="*/ 0 60000 65536"/>
              <a:gd name="T11" fmla="*/ 0 60000 65536"/>
              <a:gd name="T12" fmla="*/ 0 60000 65536"/>
              <a:gd name="T13" fmla="*/ 0 60000 65536"/>
              <a:gd name="T14" fmla="*/ 0 60000 65536"/>
              <a:gd name="T15" fmla="*/ 0 w 43"/>
              <a:gd name="T16" fmla="*/ 0 h 17"/>
              <a:gd name="T17" fmla="*/ 43 w 43"/>
              <a:gd name="T18" fmla="*/ 17 h 17"/>
            </a:gdLst>
            <a:ahLst/>
            <a:cxnLst>
              <a:cxn ang="T10">
                <a:pos x="T0" y="T1"/>
              </a:cxn>
              <a:cxn ang="T11">
                <a:pos x="T2" y="T3"/>
              </a:cxn>
              <a:cxn ang="T12">
                <a:pos x="T4" y="T5"/>
              </a:cxn>
              <a:cxn ang="T13">
                <a:pos x="T6" y="T7"/>
              </a:cxn>
              <a:cxn ang="T14">
                <a:pos x="T8" y="T9"/>
              </a:cxn>
            </a:cxnLst>
            <a:rect l="T15" t="T16" r="T17" b="T18"/>
            <a:pathLst>
              <a:path w="43" h="17">
                <a:moveTo>
                  <a:pt x="0" y="8"/>
                </a:moveTo>
                <a:lnTo>
                  <a:pt x="8" y="16"/>
                </a:lnTo>
                <a:lnTo>
                  <a:pt x="42" y="8"/>
                </a:lnTo>
                <a:lnTo>
                  <a:pt x="11" y="0"/>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90" name="Freeform 82"/>
          <p:cNvSpPr>
            <a:spLocks/>
          </p:cNvSpPr>
          <p:nvPr/>
        </p:nvSpPr>
        <p:spPr bwMode="auto">
          <a:xfrm>
            <a:off x="2419350" y="1905000"/>
            <a:ext cx="104775" cy="79375"/>
          </a:xfrm>
          <a:custGeom>
            <a:avLst/>
            <a:gdLst>
              <a:gd name="T0" fmla="*/ 0 w 74"/>
              <a:gd name="T1" fmla="*/ 2147483647 h 50"/>
              <a:gd name="T2" fmla="*/ 2147483647 w 74"/>
              <a:gd name="T3" fmla="*/ 2147483647 h 50"/>
              <a:gd name="T4" fmla="*/ 2147483647 w 74"/>
              <a:gd name="T5" fmla="*/ 2147483647 h 50"/>
              <a:gd name="T6" fmla="*/ 2147483647 w 74"/>
              <a:gd name="T7" fmla="*/ 2147483647 h 50"/>
              <a:gd name="T8" fmla="*/ 2147483647 w 74"/>
              <a:gd name="T9" fmla="*/ 2147483647 h 50"/>
              <a:gd name="T10" fmla="*/ 2147483647 w 74"/>
              <a:gd name="T11" fmla="*/ 2147483647 h 50"/>
              <a:gd name="T12" fmla="*/ 2147483647 w 74"/>
              <a:gd name="T13" fmla="*/ 2147483647 h 50"/>
              <a:gd name="T14" fmla="*/ 2147483647 w 74"/>
              <a:gd name="T15" fmla="*/ 2147483647 h 50"/>
              <a:gd name="T16" fmla="*/ 2147483647 w 74"/>
              <a:gd name="T17" fmla="*/ 2147483647 h 50"/>
              <a:gd name="T18" fmla="*/ 2147483647 w 74"/>
              <a:gd name="T19" fmla="*/ 0 h 50"/>
              <a:gd name="T20" fmla="*/ 2147483647 w 74"/>
              <a:gd name="T21" fmla="*/ 2147483647 h 50"/>
              <a:gd name="T22" fmla="*/ 0 w 74"/>
              <a:gd name="T23" fmla="*/ 2147483647 h 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4"/>
              <a:gd name="T37" fmla="*/ 0 h 50"/>
              <a:gd name="T38" fmla="*/ 74 w 74"/>
              <a:gd name="T39" fmla="*/ 50 h 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4" h="50">
                <a:moveTo>
                  <a:pt x="0" y="6"/>
                </a:moveTo>
                <a:lnTo>
                  <a:pt x="3" y="33"/>
                </a:lnTo>
                <a:lnTo>
                  <a:pt x="12" y="35"/>
                </a:lnTo>
                <a:lnTo>
                  <a:pt x="7" y="49"/>
                </a:lnTo>
                <a:lnTo>
                  <a:pt x="19" y="49"/>
                </a:lnTo>
                <a:lnTo>
                  <a:pt x="32" y="37"/>
                </a:lnTo>
                <a:lnTo>
                  <a:pt x="19" y="33"/>
                </a:lnTo>
                <a:lnTo>
                  <a:pt x="51" y="33"/>
                </a:lnTo>
                <a:lnTo>
                  <a:pt x="73" y="2"/>
                </a:lnTo>
                <a:lnTo>
                  <a:pt x="6" y="0"/>
                </a:lnTo>
                <a:lnTo>
                  <a:pt x="17" y="9"/>
                </a:lnTo>
                <a:lnTo>
                  <a:pt x="0" y="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91" name="Freeform 83"/>
          <p:cNvSpPr>
            <a:spLocks/>
          </p:cNvSpPr>
          <p:nvPr/>
        </p:nvSpPr>
        <p:spPr bwMode="auto">
          <a:xfrm>
            <a:off x="2419350" y="1905000"/>
            <a:ext cx="114300" cy="88900"/>
          </a:xfrm>
          <a:custGeom>
            <a:avLst/>
            <a:gdLst>
              <a:gd name="T0" fmla="*/ 0 w 80"/>
              <a:gd name="T1" fmla="*/ 2147483647 h 56"/>
              <a:gd name="T2" fmla="*/ 2147483647 w 80"/>
              <a:gd name="T3" fmla="*/ 2147483647 h 56"/>
              <a:gd name="T4" fmla="*/ 2147483647 w 80"/>
              <a:gd name="T5" fmla="*/ 2147483647 h 56"/>
              <a:gd name="T6" fmla="*/ 2147483647 w 80"/>
              <a:gd name="T7" fmla="*/ 2147483647 h 56"/>
              <a:gd name="T8" fmla="*/ 2147483647 w 80"/>
              <a:gd name="T9" fmla="*/ 2147483647 h 56"/>
              <a:gd name="T10" fmla="*/ 2147483647 w 80"/>
              <a:gd name="T11" fmla="*/ 2147483647 h 56"/>
              <a:gd name="T12" fmla="*/ 2147483647 w 80"/>
              <a:gd name="T13" fmla="*/ 2147483647 h 56"/>
              <a:gd name="T14" fmla="*/ 2147483647 w 80"/>
              <a:gd name="T15" fmla="*/ 2147483647 h 56"/>
              <a:gd name="T16" fmla="*/ 2147483647 w 80"/>
              <a:gd name="T17" fmla="*/ 2147483647 h 56"/>
              <a:gd name="T18" fmla="*/ 2147483647 w 80"/>
              <a:gd name="T19" fmla="*/ 0 h 56"/>
              <a:gd name="T20" fmla="*/ 2147483647 w 80"/>
              <a:gd name="T21" fmla="*/ 2147483647 h 56"/>
              <a:gd name="T22" fmla="*/ 0 w 80"/>
              <a:gd name="T23" fmla="*/ 2147483647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56"/>
              <a:gd name="T38" fmla="*/ 80 w 80"/>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56">
                <a:moveTo>
                  <a:pt x="0" y="7"/>
                </a:moveTo>
                <a:lnTo>
                  <a:pt x="3" y="37"/>
                </a:lnTo>
                <a:lnTo>
                  <a:pt x="13" y="39"/>
                </a:lnTo>
                <a:lnTo>
                  <a:pt x="8" y="55"/>
                </a:lnTo>
                <a:lnTo>
                  <a:pt x="21" y="55"/>
                </a:lnTo>
                <a:lnTo>
                  <a:pt x="35" y="42"/>
                </a:lnTo>
                <a:lnTo>
                  <a:pt x="21" y="37"/>
                </a:lnTo>
                <a:lnTo>
                  <a:pt x="55" y="37"/>
                </a:lnTo>
                <a:lnTo>
                  <a:pt x="79" y="2"/>
                </a:lnTo>
                <a:lnTo>
                  <a:pt x="6" y="0"/>
                </a:lnTo>
                <a:lnTo>
                  <a:pt x="18" y="10"/>
                </a:lnTo>
                <a:lnTo>
                  <a:pt x="0"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92" name="Freeform 84"/>
          <p:cNvSpPr>
            <a:spLocks/>
          </p:cNvSpPr>
          <p:nvPr/>
        </p:nvSpPr>
        <p:spPr bwMode="auto">
          <a:xfrm>
            <a:off x="2501900" y="1433513"/>
            <a:ext cx="625475" cy="363537"/>
          </a:xfrm>
          <a:custGeom>
            <a:avLst/>
            <a:gdLst>
              <a:gd name="T0" fmla="*/ 2147483647 w 443"/>
              <a:gd name="T1" fmla="*/ 2147483647 h 229"/>
              <a:gd name="T2" fmla="*/ 2147483647 w 443"/>
              <a:gd name="T3" fmla="*/ 2147483647 h 229"/>
              <a:gd name="T4" fmla="*/ 2147483647 w 443"/>
              <a:gd name="T5" fmla="*/ 2147483647 h 229"/>
              <a:gd name="T6" fmla="*/ 2147483647 w 443"/>
              <a:gd name="T7" fmla="*/ 2147483647 h 229"/>
              <a:gd name="T8" fmla="*/ 2147483647 w 443"/>
              <a:gd name="T9" fmla="*/ 2147483647 h 229"/>
              <a:gd name="T10" fmla="*/ 2147483647 w 443"/>
              <a:gd name="T11" fmla="*/ 2147483647 h 229"/>
              <a:gd name="T12" fmla="*/ 2147483647 w 443"/>
              <a:gd name="T13" fmla="*/ 2147483647 h 229"/>
              <a:gd name="T14" fmla="*/ 2147483647 w 443"/>
              <a:gd name="T15" fmla="*/ 2147483647 h 229"/>
              <a:gd name="T16" fmla="*/ 2147483647 w 443"/>
              <a:gd name="T17" fmla="*/ 2147483647 h 229"/>
              <a:gd name="T18" fmla="*/ 2147483647 w 443"/>
              <a:gd name="T19" fmla="*/ 2147483647 h 229"/>
              <a:gd name="T20" fmla="*/ 2147483647 w 443"/>
              <a:gd name="T21" fmla="*/ 2147483647 h 229"/>
              <a:gd name="T22" fmla="*/ 2147483647 w 443"/>
              <a:gd name="T23" fmla="*/ 2147483647 h 229"/>
              <a:gd name="T24" fmla="*/ 2147483647 w 443"/>
              <a:gd name="T25" fmla="*/ 2147483647 h 229"/>
              <a:gd name="T26" fmla="*/ 2147483647 w 443"/>
              <a:gd name="T27" fmla="*/ 2147483647 h 229"/>
              <a:gd name="T28" fmla="*/ 2147483647 w 443"/>
              <a:gd name="T29" fmla="*/ 2147483647 h 229"/>
              <a:gd name="T30" fmla="*/ 2147483647 w 443"/>
              <a:gd name="T31" fmla="*/ 2147483647 h 229"/>
              <a:gd name="T32" fmla="*/ 2147483647 w 443"/>
              <a:gd name="T33" fmla="*/ 2147483647 h 229"/>
              <a:gd name="T34" fmla="*/ 2147483647 w 443"/>
              <a:gd name="T35" fmla="*/ 2147483647 h 229"/>
              <a:gd name="T36" fmla="*/ 2147483647 w 443"/>
              <a:gd name="T37" fmla="*/ 2147483647 h 229"/>
              <a:gd name="T38" fmla="*/ 2147483647 w 443"/>
              <a:gd name="T39" fmla="*/ 2147483647 h 229"/>
              <a:gd name="T40" fmla="*/ 2147483647 w 443"/>
              <a:gd name="T41" fmla="*/ 2147483647 h 229"/>
              <a:gd name="T42" fmla="*/ 2147483647 w 443"/>
              <a:gd name="T43" fmla="*/ 2147483647 h 229"/>
              <a:gd name="T44" fmla="*/ 2147483647 w 443"/>
              <a:gd name="T45" fmla="*/ 2147483647 h 229"/>
              <a:gd name="T46" fmla="*/ 2147483647 w 443"/>
              <a:gd name="T47" fmla="*/ 2147483647 h 229"/>
              <a:gd name="T48" fmla="*/ 2147483647 w 443"/>
              <a:gd name="T49" fmla="*/ 2147483647 h 229"/>
              <a:gd name="T50" fmla="*/ 2147483647 w 443"/>
              <a:gd name="T51" fmla="*/ 2147483647 h 229"/>
              <a:gd name="T52" fmla="*/ 2147483647 w 443"/>
              <a:gd name="T53" fmla="*/ 2147483647 h 229"/>
              <a:gd name="T54" fmla="*/ 2147483647 w 443"/>
              <a:gd name="T55" fmla="*/ 2147483647 h 229"/>
              <a:gd name="T56" fmla="*/ 2147483647 w 443"/>
              <a:gd name="T57" fmla="*/ 2147483647 h 229"/>
              <a:gd name="T58" fmla="*/ 2147483647 w 443"/>
              <a:gd name="T59" fmla="*/ 2147483647 h 229"/>
              <a:gd name="T60" fmla="*/ 2147483647 w 443"/>
              <a:gd name="T61" fmla="*/ 2147483647 h 229"/>
              <a:gd name="T62" fmla="*/ 2147483647 w 443"/>
              <a:gd name="T63" fmla="*/ 2147483647 h 229"/>
              <a:gd name="T64" fmla="*/ 2147483647 w 443"/>
              <a:gd name="T65" fmla="*/ 2147483647 h 229"/>
              <a:gd name="T66" fmla="*/ 2147483647 w 443"/>
              <a:gd name="T67" fmla="*/ 2147483647 h 229"/>
              <a:gd name="T68" fmla="*/ 2147483647 w 443"/>
              <a:gd name="T69" fmla="*/ 2147483647 h 229"/>
              <a:gd name="T70" fmla="*/ 2147483647 w 443"/>
              <a:gd name="T71" fmla="*/ 2147483647 h 229"/>
              <a:gd name="T72" fmla="*/ 2147483647 w 443"/>
              <a:gd name="T73" fmla="*/ 2147483647 h 229"/>
              <a:gd name="T74" fmla="*/ 2147483647 w 443"/>
              <a:gd name="T75" fmla="*/ 0 h 229"/>
              <a:gd name="T76" fmla="*/ 2147483647 w 443"/>
              <a:gd name="T77" fmla="*/ 2147483647 h 229"/>
              <a:gd name="T78" fmla="*/ 2147483647 w 443"/>
              <a:gd name="T79" fmla="*/ 2147483647 h 229"/>
              <a:gd name="T80" fmla="*/ 2147483647 w 443"/>
              <a:gd name="T81" fmla="*/ 2147483647 h 229"/>
              <a:gd name="T82" fmla="*/ 2147483647 w 443"/>
              <a:gd name="T83" fmla="*/ 2147483647 h 229"/>
              <a:gd name="T84" fmla="*/ 2147483647 w 443"/>
              <a:gd name="T85" fmla="*/ 2147483647 h 229"/>
              <a:gd name="T86" fmla="*/ 2147483647 w 443"/>
              <a:gd name="T87" fmla="*/ 2147483647 h 22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3"/>
              <a:gd name="T133" fmla="*/ 0 h 229"/>
              <a:gd name="T134" fmla="*/ 443 w 443"/>
              <a:gd name="T135" fmla="*/ 229 h 22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3" h="229">
                <a:moveTo>
                  <a:pt x="0" y="55"/>
                </a:moveTo>
                <a:lnTo>
                  <a:pt x="37" y="55"/>
                </a:lnTo>
                <a:lnTo>
                  <a:pt x="24" y="64"/>
                </a:lnTo>
                <a:lnTo>
                  <a:pt x="80" y="59"/>
                </a:lnTo>
                <a:lnTo>
                  <a:pt x="29" y="64"/>
                </a:lnTo>
                <a:lnTo>
                  <a:pt x="44" y="67"/>
                </a:lnTo>
                <a:lnTo>
                  <a:pt x="29" y="69"/>
                </a:lnTo>
                <a:lnTo>
                  <a:pt x="37" y="74"/>
                </a:lnTo>
                <a:lnTo>
                  <a:pt x="106" y="67"/>
                </a:lnTo>
                <a:lnTo>
                  <a:pt x="37" y="77"/>
                </a:lnTo>
                <a:lnTo>
                  <a:pt x="64" y="90"/>
                </a:lnTo>
                <a:lnTo>
                  <a:pt x="93" y="74"/>
                </a:lnTo>
                <a:lnTo>
                  <a:pt x="139" y="72"/>
                </a:lnTo>
                <a:lnTo>
                  <a:pt x="93" y="77"/>
                </a:lnTo>
                <a:lnTo>
                  <a:pt x="80" y="90"/>
                </a:lnTo>
                <a:lnTo>
                  <a:pt x="111" y="93"/>
                </a:lnTo>
                <a:lnTo>
                  <a:pt x="139" y="77"/>
                </a:lnTo>
                <a:lnTo>
                  <a:pt x="121" y="90"/>
                </a:lnTo>
                <a:lnTo>
                  <a:pt x="139" y="90"/>
                </a:lnTo>
                <a:lnTo>
                  <a:pt x="174" y="82"/>
                </a:lnTo>
                <a:lnTo>
                  <a:pt x="169" y="69"/>
                </a:lnTo>
                <a:lnTo>
                  <a:pt x="204" y="59"/>
                </a:lnTo>
                <a:lnTo>
                  <a:pt x="179" y="82"/>
                </a:lnTo>
                <a:lnTo>
                  <a:pt x="236" y="74"/>
                </a:lnTo>
                <a:lnTo>
                  <a:pt x="124" y="97"/>
                </a:lnTo>
                <a:lnTo>
                  <a:pt x="150" y="121"/>
                </a:lnTo>
                <a:lnTo>
                  <a:pt x="171" y="121"/>
                </a:lnTo>
                <a:lnTo>
                  <a:pt x="161" y="126"/>
                </a:lnTo>
                <a:lnTo>
                  <a:pt x="113" y="100"/>
                </a:lnTo>
                <a:lnTo>
                  <a:pt x="78" y="97"/>
                </a:lnTo>
                <a:lnTo>
                  <a:pt x="78" y="108"/>
                </a:lnTo>
                <a:lnTo>
                  <a:pt x="93" y="110"/>
                </a:lnTo>
                <a:lnTo>
                  <a:pt x="78" y="113"/>
                </a:lnTo>
                <a:lnTo>
                  <a:pt x="124" y="138"/>
                </a:lnTo>
                <a:lnTo>
                  <a:pt x="101" y="141"/>
                </a:lnTo>
                <a:lnTo>
                  <a:pt x="150" y="141"/>
                </a:lnTo>
                <a:lnTo>
                  <a:pt x="124" y="146"/>
                </a:lnTo>
                <a:lnTo>
                  <a:pt x="137" y="154"/>
                </a:lnTo>
                <a:lnTo>
                  <a:pt x="96" y="143"/>
                </a:lnTo>
                <a:lnTo>
                  <a:pt x="72" y="148"/>
                </a:lnTo>
                <a:lnTo>
                  <a:pt x="62" y="170"/>
                </a:lnTo>
                <a:lnTo>
                  <a:pt x="86" y="162"/>
                </a:lnTo>
                <a:lnTo>
                  <a:pt x="83" y="170"/>
                </a:lnTo>
                <a:lnTo>
                  <a:pt x="91" y="170"/>
                </a:lnTo>
                <a:lnTo>
                  <a:pt x="104" y="154"/>
                </a:lnTo>
                <a:lnTo>
                  <a:pt x="99" y="167"/>
                </a:lnTo>
                <a:lnTo>
                  <a:pt x="113" y="170"/>
                </a:lnTo>
                <a:lnTo>
                  <a:pt x="88" y="174"/>
                </a:lnTo>
                <a:lnTo>
                  <a:pt x="101" y="174"/>
                </a:lnTo>
                <a:lnTo>
                  <a:pt x="91" y="176"/>
                </a:lnTo>
                <a:lnTo>
                  <a:pt x="101" y="187"/>
                </a:lnTo>
                <a:lnTo>
                  <a:pt x="121" y="184"/>
                </a:lnTo>
                <a:lnTo>
                  <a:pt x="137" y="171"/>
                </a:lnTo>
                <a:lnTo>
                  <a:pt x="106" y="192"/>
                </a:lnTo>
                <a:lnTo>
                  <a:pt x="78" y="176"/>
                </a:lnTo>
                <a:lnTo>
                  <a:pt x="49" y="179"/>
                </a:lnTo>
                <a:lnTo>
                  <a:pt x="72" y="200"/>
                </a:lnTo>
                <a:lnTo>
                  <a:pt x="37" y="208"/>
                </a:lnTo>
                <a:lnTo>
                  <a:pt x="38" y="220"/>
                </a:lnTo>
                <a:lnTo>
                  <a:pt x="46" y="210"/>
                </a:lnTo>
                <a:lnTo>
                  <a:pt x="46" y="220"/>
                </a:lnTo>
                <a:lnTo>
                  <a:pt x="75" y="215"/>
                </a:lnTo>
                <a:lnTo>
                  <a:pt x="93" y="225"/>
                </a:lnTo>
                <a:lnTo>
                  <a:pt x="104" y="222"/>
                </a:lnTo>
                <a:lnTo>
                  <a:pt x="96" y="215"/>
                </a:lnTo>
                <a:lnTo>
                  <a:pt x="124" y="220"/>
                </a:lnTo>
                <a:lnTo>
                  <a:pt x="121" y="210"/>
                </a:lnTo>
                <a:lnTo>
                  <a:pt x="129" y="220"/>
                </a:lnTo>
                <a:lnTo>
                  <a:pt x="137" y="217"/>
                </a:lnTo>
                <a:lnTo>
                  <a:pt x="134" y="212"/>
                </a:lnTo>
                <a:lnTo>
                  <a:pt x="155" y="217"/>
                </a:lnTo>
                <a:lnTo>
                  <a:pt x="155" y="228"/>
                </a:lnTo>
                <a:lnTo>
                  <a:pt x="194" y="217"/>
                </a:lnTo>
                <a:lnTo>
                  <a:pt x="199" y="208"/>
                </a:lnTo>
                <a:lnTo>
                  <a:pt x="184" y="208"/>
                </a:lnTo>
                <a:lnTo>
                  <a:pt x="181" y="197"/>
                </a:lnTo>
                <a:lnTo>
                  <a:pt x="139" y="197"/>
                </a:lnTo>
                <a:lnTo>
                  <a:pt x="197" y="192"/>
                </a:lnTo>
                <a:lnTo>
                  <a:pt x="204" y="184"/>
                </a:lnTo>
                <a:lnTo>
                  <a:pt x="197" y="174"/>
                </a:lnTo>
                <a:lnTo>
                  <a:pt x="230" y="174"/>
                </a:lnTo>
                <a:lnTo>
                  <a:pt x="236" y="170"/>
                </a:lnTo>
                <a:lnTo>
                  <a:pt x="214" y="167"/>
                </a:lnTo>
                <a:lnTo>
                  <a:pt x="244" y="164"/>
                </a:lnTo>
                <a:lnTo>
                  <a:pt x="222" y="159"/>
                </a:lnTo>
                <a:lnTo>
                  <a:pt x="249" y="151"/>
                </a:lnTo>
                <a:lnTo>
                  <a:pt x="246" y="146"/>
                </a:lnTo>
                <a:lnTo>
                  <a:pt x="204" y="143"/>
                </a:lnTo>
                <a:lnTo>
                  <a:pt x="228" y="138"/>
                </a:lnTo>
                <a:lnTo>
                  <a:pt x="202" y="136"/>
                </a:lnTo>
                <a:lnTo>
                  <a:pt x="249" y="141"/>
                </a:lnTo>
                <a:lnTo>
                  <a:pt x="249" y="133"/>
                </a:lnTo>
                <a:lnTo>
                  <a:pt x="202" y="131"/>
                </a:lnTo>
                <a:lnTo>
                  <a:pt x="261" y="126"/>
                </a:lnTo>
                <a:lnTo>
                  <a:pt x="249" y="113"/>
                </a:lnTo>
                <a:lnTo>
                  <a:pt x="290" y="121"/>
                </a:lnTo>
                <a:lnTo>
                  <a:pt x="306" y="108"/>
                </a:lnTo>
                <a:lnTo>
                  <a:pt x="282" y="105"/>
                </a:lnTo>
                <a:lnTo>
                  <a:pt x="314" y="102"/>
                </a:lnTo>
                <a:lnTo>
                  <a:pt x="308" y="95"/>
                </a:lnTo>
                <a:lnTo>
                  <a:pt x="321" y="97"/>
                </a:lnTo>
                <a:lnTo>
                  <a:pt x="396" y="62"/>
                </a:lnTo>
                <a:lnTo>
                  <a:pt x="314" y="72"/>
                </a:lnTo>
                <a:lnTo>
                  <a:pt x="359" y="59"/>
                </a:lnTo>
                <a:lnTo>
                  <a:pt x="329" y="59"/>
                </a:lnTo>
                <a:lnTo>
                  <a:pt x="326" y="52"/>
                </a:lnTo>
                <a:lnTo>
                  <a:pt x="375" y="55"/>
                </a:lnTo>
                <a:lnTo>
                  <a:pt x="442" y="34"/>
                </a:lnTo>
                <a:lnTo>
                  <a:pt x="442" y="26"/>
                </a:lnTo>
                <a:lnTo>
                  <a:pt x="411" y="26"/>
                </a:lnTo>
                <a:lnTo>
                  <a:pt x="405" y="11"/>
                </a:lnTo>
                <a:lnTo>
                  <a:pt x="329" y="21"/>
                </a:lnTo>
                <a:lnTo>
                  <a:pt x="365" y="8"/>
                </a:lnTo>
                <a:lnTo>
                  <a:pt x="261" y="0"/>
                </a:lnTo>
                <a:lnTo>
                  <a:pt x="254" y="8"/>
                </a:lnTo>
                <a:lnTo>
                  <a:pt x="261" y="16"/>
                </a:lnTo>
                <a:lnTo>
                  <a:pt x="244" y="5"/>
                </a:lnTo>
                <a:lnTo>
                  <a:pt x="197" y="5"/>
                </a:lnTo>
                <a:lnTo>
                  <a:pt x="230" y="21"/>
                </a:lnTo>
                <a:lnTo>
                  <a:pt x="217" y="26"/>
                </a:lnTo>
                <a:lnTo>
                  <a:pt x="202" y="11"/>
                </a:lnTo>
                <a:lnTo>
                  <a:pt x="161" y="8"/>
                </a:lnTo>
                <a:lnTo>
                  <a:pt x="169" y="19"/>
                </a:lnTo>
                <a:lnTo>
                  <a:pt x="137" y="16"/>
                </a:lnTo>
                <a:lnTo>
                  <a:pt x="155" y="23"/>
                </a:lnTo>
                <a:lnTo>
                  <a:pt x="129" y="19"/>
                </a:lnTo>
                <a:lnTo>
                  <a:pt x="134" y="23"/>
                </a:lnTo>
                <a:lnTo>
                  <a:pt x="121" y="26"/>
                </a:lnTo>
                <a:lnTo>
                  <a:pt x="155" y="44"/>
                </a:lnTo>
                <a:lnTo>
                  <a:pt x="83" y="26"/>
                </a:lnTo>
                <a:lnTo>
                  <a:pt x="64" y="34"/>
                </a:lnTo>
                <a:lnTo>
                  <a:pt x="93" y="44"/>
                </a:lnTo>
                <a:lnTo>
                  <a:pt x="46" y="36"/>
                </a:lnTo>
                <a:lnTo>
                  <a:pt x="0" y="5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93" name="Freeform 85"/>
          <p:cNvSpPr>
            <a:spLocks/>
          </p:cNvSpPr>
          <p:nvPr/>
        </p:nvSpPr>
        <p:spPr bwMode="auto">
          <a:xfrm>
            <a:off x="2501900" y="1433513"/>
            <a:ext cx="633413" cy="373062"/>
          </a:xfrm>
          <a:custGeom>
            <a:avLst/>
            <a:gdLst>
              <a:gd name="T0" fmla="*/ 2147483647 w 449"/>
              <a:gd name="T1" fmla="*/ 2147483647 h 235"/>
              <a:gd name="T2" fmla="*/ 2147483647 w 449"/>
              <a:gd name="T3" fmla="*/ 2147483647 h 235"/>
              <a:gd name="T4" fmla="*/ 2147483647 w 449"/>
              <a:gd name="T5" fmla="*/ 2147483647 h 235"/>
              <a:gd name="T6" fmla="*/ 2147483647 w 449"/>
              <a:gd name="T7" fmla="*/ 2147483647 h 235"/>
              <a:gd name="T8" fmla="*/ 2147483647 w 449"/>
              <a:gd name="T9" fmla="*/ 2147483647 h 235"/>
              <a:gd name="T10" fmla="*/ 2147483647 w 449"/>
              <a:gd name="T11" fmla="*/ 2147483647 h 235"/>
              <a:gd name="T12" fmla="*/ 2147483647 w 449"/>
              <a:gd name="T13" fmla="*/ 2147483647 h 235"/>
              <a:gd name="T14" fmla="*/ 2147483647 w 449"/>
              <a:gd name="T15" fmla="*/ 2147483647 h 235"/>
              <a:gd name="T16" fmla="*/ 2147483647 w 449"/>
              <a:gd name="T17" fmla="*/ 2147483647 h 235"/>
              <a:gd name="T18" fmla="*/ 2147483647 w 449"/>
              <a:gd name="T19" fmla="*/ 2147483647 h 235"/>
              <a:gd name="T20" fmla="*/ 2147483647 w 449"/>
              <a:gd name="T21" fmla="*/ 2147483647 h 235"/>
              <a:gd name="T22" fmla="*/ 2147483647 w 449"/>
              <a:gd name="T23" fmla="*/ 2147483647 h 235"/>
              <a:gd name="T24" fmla="*/ 2147483647 w 449"/>
              <a:gd name="T25" fmla="*/ 2147483647 h 235"/>
              <a:gd name="T26" fmla="*/ 2147483647 w 449"/>
              <a:gd name="T27" fmla="*/ 2147483647 h 235"/>
              <a:gd name="T28" fmla="*/ 2147483647 w 449"/>
              <a:gd name="T29" fmla="*/ 2147483647 h 235"/>
              <a:gd name="T30" fmla="*/ 2147483647 w 449"/>
              <a:gd name="T31" fmla="*/ 2147483647 h 235"/>
              <a:gd name="T32" fmla="*/ 2147483647 w 449"/>
              <a:gd name="T33" fmla="*/ 2147483647 h 235"/>
              <a:gd name="T34" fmla="*/ 2147483647 w 449"/>
              <a:gd name="T35" fmla="*/ 2147483647 h 235"/>
              <a:gd name="T36" fmla="*/ 2147483647 w 449"/>
              <a:gd name="T37" fmla="*/ 2147483647 h 235"/>
              <a:gd name="T38" fmla="*/ 2147483647 w 449"/>
              <a:gd name="T39" fmla="*/ 2147483647 h 235"/>
              <a:gd name="T40" fmla="*/ 2147483647 w 449"/>
              <a:gd name="T41" fmla="*/ 2147483647 h 235"/>
              <a:gd name="T42" fmla="*/ 2147483647 w 449"/>
              <a:gd name="T43" fmla="*/ 2147483647 h 235"/>
              <a:gd name="T44" fmla="*/ 2147483647 w 449"/>
              <a:gd name="T45" fmla="*/ 2147483647 h 235"/>
              <a:gd name="T46" fmla="*/ 2147483647 w 449"/>
              <a:gd name="T47" fmla="*/ 2147483647 h 235"/>
              <a:gd name="T48" fmla="*/ 2147483647 w 449"/>
              <a:gd name="T49" fmla="*/ 2147483647 h 235"/>
              <a:gd name="T50" fmla="*/ 2147483647 w 449"/>
              <a:gd name="T51" fmla="*/ 2147483647 h 235"/>
              <a:gd name="T52" fmla="*/ 2147483647 w 449"/>
              <a:gd name="T53" fmla="*/ 2147483647 h 235"/>
              <a:gd name="T54" fmla="*/ 2147483647 w 449"/>
              <a:gd name="T55" fmla="*/ 2147483647 h 235"/>
              <a:gd name="T56" fmla="*/ 2147483647 w 449"/>
              <a:gd name="T57" fmla="*/ 2147483647 h 235"/>
              <a:gd name="T58" fmla="*/ 2147483647 w 449"/>
              <a:gd name="T59" fmla="*/ 2147483647 h 235"/>
              <a:gd name="T60" fmla="*/ 2147483647 w 449"/>
              <a:gd name="T61" fmla="*/ 2147483647 h 235"/>
              <a:gd name="T62" fmla="*/ 2147483647 w 449"/>
              <a:gd name="T63" fmla="*/ 2147483647 h 235"/>
              <a:gd name="T64" fmla="*/ 2147483647 w 449"/>
              <a:gd name="T65" fmla="*/ 2147483647 h 235"/>
              <a:gd name="T66" fmla="*/ 2147483647 w 449"/>
              <a:gd name="T67" fmla="*/ 2147483647 h 235"/>
              <a:gd name="T68" fmla="*/ 2147483647 w 449"/>
              <a:gd name="T69" fmla="*/ 2147483647 h 235"/>
              <a:gd name="T70" fmla="*/ 2147483647 w 449"/>
              <a:gd name="T71" fmla="*/ 2147483647 h 235"/>
              <a:gd name="T72" fmla="*/ 2147483647 w 449"/>
              <a:gd name="T73" fmla="*/ 2147483647 h 235"/>
              <a:gd name="T74" fmla="*/ 2147483647 w 449"/>
              <a:gd name="T75" fmla="*/ 0 h 235"/>
              <a:gd name="T76" fmla="*/ 2147483647 w 449"/>
              <a:gd name="T77" fmla="*/ 2147483647 h 235"/>
              <a:gd name="T78" fmla="*/ 2147483647 w 449"/>
              <a:gd name="T79" fmla="*/ 2147483647 h 235"/>
              <a:gd name="T80" fmla="*/ 2147483647 w 449"/>
              <a:gd name="T81" fmla="*/ 2147483647 h 235"/>
              <a:gd name="T82" fmla="*/ 2147483647 w 449"/>
              <a:gd name="T83" fmla="*/ 2147483647 h 235"/>
              <a:gd name="T84" fmla="*/ 2147483647 w 449"/>
              <a:gd name="T85" fmla="*/ 2147483647 h 235"/>
              <a:gd name="T86" fmla="*/ 2147483647 w 449"/>
              <a:gd name="T87" fmla="*/ 2147483647 h 2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9"/>
              <a:gd name="T133" fmla="*/ 0 h 235"/>
              <a:gd name="T134" fmla="*/ 449 w 449"/>
              <a:gd name="T135" fmla="*/ 235 h 23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9" h="235">
                <a:moveTo>
                  <a:pt x="0" y="56"/>
                </a:moveTo>
                <a:lnTo>
                  <a:pt x="37" y="56"/>
                </a:lnTo>
                <a:lnTo>
                  <a:pt x="24" y="66"/>
                </a:lnTo>
                <a:lnTo>
                  <a:pt x="81" y="61"/>
                </a:lnTo>
                <a:lnTo>
                  <a:pt x="29" y="66"/>
                </a:lnTo>
                <a:lnTo>
                  <a:pt x="45" y="69"/>
                </a:lnTo>
                <a:lnTo>
                  <a:pt x="29" y="71"/>
                </a:lnTo>
                <a:lnTo>
                  <a:pt x="37" y="76"/>
                </a:lnTo>
                <a:lnTo>
                  <a:pt x="107" y="69"/>
                </a:lnTo>
                <a:lnTo>
                  <a:pt x="37" y="79"/>
                </a:lnTo>
                <a:lnTo>
                  <a:pt x="65" y="92"/>
                </a:lnTo>
                <a:lnTo>
                  <a:pt x="94" y="76"/>
                </a:lnTo>
                <a:lnTo>
                  <a:pt x="141" y="74"/>
                </a:lnTo>
                <a:lnTo>
                  <a:pt x="94" y="79"/>
                </a:lnTo>
                <a:lnTo>
                  <a:pt x="81" y="92"/>
                </a:lnTo>
                <a:lnTo>
                  <a:pt x="113" y="95"/>
                </a:lnTo>
                <a:lnTo>
                  <a:pt x="141" y="79"/>
                </a:lnTo>
                <a:lnTo>
                  <a:pt x="123" y="92"/>
                </a:lnTo>
                <a:lnTo>
                  <a:pt x="141" y="92"/>
                </a:lnTo>
                <a:lnTo>
                  <a:pt x="176" y="84"/>
                </a:lnTo>
                <a:lnTo>
                  <a:pt x="171" y="71"/>
                </a:lnTo>
                <a:lnTo>
                  <a:pt x="207" y="61"/>
                </a:lnTo>
                <a:lnTo>
                  <a:pt x="181" y="84"/>
                </a:lnTo>
                <a:lnTo>
                  <a:pt x="239" y="76"/>
                </a:lnTo>
                <a:lnTo>
                  <a:pt x="126" y="100"/>
                </a:lnTo>
                <a:lnTo>
                  <a:pt x="152" y="124"/>
                </a:lnTo>
                <a:lnTo>
                  <a:pt x="173" y="124"/>
                </a:lnTo>
                <a:lnTo>
                  <a:pt x="163" y="129"/>
                </a:lnTo>
                <a:lnTo>
                  <a:pt x="115" y="103"/>
                </a:lnTo>
                <a:lnTo>
                  <a:pt x="79" y="100"/>
                </a:lnTo>
                <a:lnTo>
                  <a:pt x="79" y="111"/>
                </a:lnTo>
                <a:lnTo>
                  <a:pt x="94" y="113"/>
                </a:lnTo>
                <a:lnTo>
                  <a:pt x="79" y="116"/>
                </a:lnTo>
                <a:lnTo>
                  <a:pt x="126" y="142"/>
                </a:lnTo>
                <a:lnTo>
                  <a:pt x="102" y="145"/>
                </a:lnTo>
                <a:lnTo>
                  <a:pt x="152" y="145"/>
                </a:lnTo>
                <a:lnTo>
                  <a:pt x="126" y="150"/>
                </a:lnTo>
                <a:lnTo>
                  <a:pt x="139" y="158"/>
                </a:lnTo>
                <a:lnTo>
                  <a:pt x="97" y="147"/>
                </a:lnTo>
                <a:lnTo>
                  <a:pt x="73" y="152"/>
                </a:lnTo>
                <a:lnTo>
                  <a:pt x="63" y="174"/>
                </a:lnTo>
                <a:lnTo>
                  <a:pt x="87" y="166"/>
                </a:lnTo>
                <a:lnTo>
                  <a:pt x="84" y="174"/>
                </a:lnTo>
                <a:lnTo>
                  <a:pt x="92" y="174"/>
                </a:lnTo>
                <a:lnTo>
                  <a:pt x="105" y="158"/>
                </a:lnTo>
                <a:lnTo>
                  <a:pt x="100" y="171"/>
                </a:lnTo>
                <a:lnTo>
                  <a:pt x="115" y="174"/>
                </a:lnTo>
                <a:lnTo>
                  <a:pt x="89" y="179"/>
                </a:lnTo>
                <a:lnTo>
                  <a:pt x="102" y="179"/>
                </a:lnTo>
                <a:lnTo>
                  <a:pt x="92" y="181"/>
                </a:lnTo>
                <a:lnTo>
                  <a:pt x="102" y="192"/>
                </a:lnTo>
                <a:lnTo>
                  <a:pt x="123" y="189"/>
                </a:lnTo>
                <a:lnTo>
                  <a:pt x="139" y="176"/>
                </a:lnTo>
                <a:lnTo>
                  <a:pt x="107" y="197"/>
                </a:lnTo>
                <a:lnTo>
                  <a:pt x="79" y="181"/>
                </a:lnTo>
                <a:lnTo>
                  <a:pt x="50" y="184"/>
                </a:lnTo>
                <a:lnTo>
                  <a:pt x="73" y="205"/>
                </a:lnTo>
                <a:lnTo>
                  <a:pt x="37" y="213"/>
                </a:lnTo>
                <a:lnTo>
                  <a:pt x="39" y="226"/>
                </a:lnTo>
                <a:lnTo>
                  <a:pt x="47" y="216"/>
                </a:lnTo>
                <a:lnTo>
                  <a:pt x="47" y="226"/>
                </a:lnTo>
                <a:lnTo>
                  <a:pt x="76" y="221"/>
                </a:lnTo>
                <a:lnTo>
                  <a:pt x="94" y="231"/>
                </a:lnTo>
                <a:lnTo>
                  <a:pt x="105" y="228"/>
                </a:lnTo>
                <a:lnTo>
                  <a:pt x="97" y="221"/>
                </a:lnTo>
                <a:lnTo>
                  <a:pt x="126" y="226"/>
                </a:lnTo>
                <a:lnTo>
                  <a:pt x="123" y="216"/>
                </a:lnTo>
                <a:lnTo>
                  <a:pt x="131" y="226"/>
                </a:lnTo>
                <a:lnTo>
                  <a:pt x="139" y="223"/>
                </a:lnTo>
                <a:lnTo>
                  <a:pt x="136" y="218"/>
                </a:lnTo>
                <a:lnTo>
                  <a:pt x="157" y="223"/>
                </a:lnTo>
                <a:lnTo>
                  <a:pt x="157" y="234"/>
                </a:lnTo>
                <a:lnTo>
                  <a:pt x="197" y="223"/>
                </a:lnTo>
                <a:lnTo>
                  <a:pt x="202" y="213"/>
                </a:lnTo>
                <a:lnTo>
                  <a:pt x="186" y="213"/>
                </a:lnTo>
                <a:lnTo>
                  <a:pt x="183" y="202"/>
                </a:lnTo>
                <a:lnTo>
                  <a:pt x="141" y="202"/>
                </a:lnTo>
                <a:lnTo>
                  <a:pt x="200" y="197"/>
                </a:lnTo>
                <a:lnTo>
                  <a:pt x="207" y="189"/>
                </a:lnTo>
                <a:lnTo>
                  <a:pt x="200" y="179"/>
                </a:lnTo>
                <a:lnTo>
                  <a:pt x="233" y="179"/>
                </a:lnTo>
                <a:lnTo>
                  <a:pt x="239" y="174"/>
                </a:lnTo>
                <a:lnTo>
                  <a:pt x="217" y="171"/>
                </a:lnTo>
                <a:lnTo>
                  <a:pt x="247" y="168"/>
                </a:lnTo>
                <a:lnTo>
                  <a:pt x="225" y="163"/>
                </a:lnTo>
                <a:lnTo>
                  <a:pt x="252" y="155"/>
                </a:lnTo>
                <a:lnTo>
                  <a:pt x="249" y="150"/>
                </a:lnTo>
                <a:lnTo>
                  <a:pt x="207" y="147"/>
                </a:lnTo>
                <a:lnTo>
                  <a:pt x="231" y="142"/>
                </a:lnTo>
                <a:lnTo>
                  <a:pt x="205" y="140"/>
                </a:lnTo>
                <a:lnTo>
                  <a:pt x="252" y="145"/>
                </a:lnTo>
                <a:lnTo>
                  <a:pt x="252" y="137"/>
                </a:lnTo>
                <a:lnTo>
                  <a:pt x="205" y="134"/>
                </a:lnTo>
                <a:lnTo>
                  <a:pt x="265" y="129"/>
                </a:lnTo>
                <a:lnTo>
                  <a:pt x="252" y="116"/>
                </a:lnTo>
                <a:lnTo>
                  <a:pt x="294" y="124"/>
                </a:lnTo>
                <a:lnTo>
                  <a:pt x="310" y="111"/>
                </a:lnTo>
                <a:lnTo>
                  <a:pt x="286" y="108"/>
                </a:lnTo>
                <a:lnTo>
                  <a:pt x="318" y="105"/>
                </a:lnTo>
                <a:lnTo>
                  <a:pt x="312" y="98"/>
                </a:lnTo>
                <a:lnTo>
                  <a:pt x="325" y="100"/>
                </a:lnTo>
                <a:lnTo>
                  <a:pt x="401" y="64"/>
                </a:lnTo>
                <a:lnTo>
                  <a:pt x="318" y="74"/>
                </a:lnTo>
                <a:lnTo>
                  <a:pt x="364" y="61"/>
                </a:lnTo>
                <a:lnTo>
                  <a:pt x="333" y="61"/>
                </a:lnTo>
                <a:lnTo>
                  <a:pt x="330" y="53"/>
                </a:lnTo>
                <a:lnTo>
                  <a:pt x="380" y="56"/>
                </a:lnTo>
                <a:lnTo>
                  <a:pt x="448" y="35"/>
                </a:lnTo>
                <a:lnTo>
                  <a:pt x="448" y="27"/>
                </a:lnTo>
                <a:lnTo>
                  <a:pt x="417" y="27"/>
                </a:lnTo>
                <a:lnTo>
                  <a:pt x="411" y="11"/>
                </a:lnTo>
                <a:lnTo>
                  <a:pt x="333" y="22"/>
                </a:lnTo>
                <a:lnTo>
                  <a:pt x="370" y="8"/>
                </a:lnTo>
                <a:lnTo>
                  <a:pt x="265" y="0"/>
                </a:lnTo>
                <a:lnTo>
                  <a:pt x="257" y="8"/>
                </a:lnTo>
                <a:lnTo>
                  <a:pt x="265" y="16"/>
                </a:lnTo>
                <a:lnTo>
                  <a:pt x="247" y="5"/>
                </a:lnTo>
                <a:lnTo>
                  <a:pt x="200" y="5"/>
                </a:lnTo>
                <a:lnTo>
                  <a:pt x="233" y="22"/>
                </a:lnTo>
                <a:lnTo>
                  <a:pt x="220" y="27"/>
                </a:lnTo>
                <a:lnTo>
                  <a:pt x="205" y="11"/>
                </a:lnTo>
                <a:lnTo>
                  <a:pt x="163" y="8"/>
                </a:lnTo>
                <a:lnTo>
                  <a:pt x="171" y="19"/>
                </a:lnTo>
                <a:lnTo>
                  <a:pt x="139" y="16"/>
                </a:lnTo>
                <a:lnTo>
                  <a:pt x="157" y="24"/>
                </a:lnTo>
                <a:lnTo>
                  <a:pt x="131" y="19"/>
                </a:lnTo>
                <a:lnTo>
                  <a:pt x="136" y="24"/>
                </a:lnTo>
                <a:lnTo>
                  <a:pt x="123" y="27"/>
                </a:lnTo>
                <a:lnTo>
                  <a:pt x="157" y="45"/>
                </a:lnTo>
                <a:lnTo>
                  <a:pt x="84" y="27"/>
                </a:lnTo>
                <a:lnTo>
                  <a:pt x="65" y="35"/>
                </a:lnTo>
                <a:lnTo>
                  <a:pt x="94" y="45"/>
                </a:lnTo>
                <a:lnTo>
                  <a:pt x="47" y="37"/>
                </a:lnTo>
                <a:lnTo>
                  <a:pt x="0" y="5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94" name="Freeform 86"/>
          <p:cNvSpPr>
            <a:spLocks/>
          </p:cNvSpPr>
          <p:nvPr/>
        </p:nvSpPr>
        <p:spPr bwMode="auto">
          <a:xfrm>
            <a:off x="2538413" y="1912938"/>
            <a:ext cx="585787" cy="471487"/>
          </a:xfrm>
          <a:custGeom>
            <a:avLst/>
            <a:gdLst>
              <a:gd name="T0" fmla="*/ 2147483647 w 415"/>
              <a:gd name="T1" fmla="*/ 2147483647 h 297"/>
              <a:gd name="T2" fmla="*/ 2147483647 w 415"/>
              <a:gd name="T3" fmla="*/ 0 h 297"/>
              <a:gd name="T4" fmla="*/ 2147483647 w 415"/>
              <a:gd name="T5" fmla="*/ 2147483647 h 297"/>
              <a:gd name="T6" fmla="*/ 2147483647 w 415"/>
              <a:gd name="T7" fmla="*/ 2147483647 h 297"/>
              <a:gd name="T8" fmla="*/ 2147483647 w 415"/>
              <a:gd name="T9" fmla="*/ 2147483647 h 297"/>
              <a:gd name="T10" fmla="*/ 2147483647 w 415"/>
              <a:gd name="T11" fmla="*/ 2147483647 h 297"/>
              <a:gd name="T12" fmla="*/ 2147483647 w 415"/>
              <a:gd name="T13" fmla="*/ 2147483647 h 297"/>
              <a:gd name="T14" fmla="*/ 2147483647 w 415"/>
              <a:gd name="T15" fmla="*/ 2147483647 h 297"/>
              <a:gd name="T16" fmla="*/ 2147483647 w 415"/>
              <a:gd name="T17" fmla="*/ 2147483647 h 297"/>
              <a:gd name="T18" fmla="*/ 2147483647 w 415"/>
              <a:gd name="T19" fmla="*/ 2147483647 h 297"/>
              <a:gd name="T20" fmla="*/ 2147483647 w 415"/>
              <a:gd name="T21" fmla="*/ 2147483647 h 297"/>
              <a:gd name="T22" fmla="*/ 2147483647 w 415"/>
              <a:gd name="T23" fmla="*/ 2147483647 h 297"/>
              <a:gd name="T24" fmla="*/ 2147483647 w 415"/>
              <a:gd name="T25" fmla="*/ 2147483647 h 297"/>
              <a:gd name="T26" fmla="*/ 2147483647 w 415"/>
              <a:gd name="T27" fmla="*/ 2147483647 h 297"/>
              <a:gd name="T28" fmla="*/ 2147483647 w 415"/>
              <a:gd name="T29" fmla="*/ 2147483647 h 297"/>
              <a:gd name="T30" fmla="*/ 2147483647 w 415"/>
              <a:gd name="T31" fmla="*/ 2147483647 h 297"/>
              <a:gd name="T32" fmla="*/ 2147483647 w 415"/>
              <a:gd name="T33" fmla="*/ 2147483647 h 297"/>
              <a:gd name="T34" fmla="*/ 2147483647 w 415"/>
              <a:gd name="T35" fmla="*/ 2147483647 h 297"/>
              <a:gd name="T36" fmla="*/ 2147483647 w 415"/>
              <a:gd name="T37" fmla="*/ 2147483647 h 297"/>
              <a:gd name="T38" fmla="*/ 2147483647 w 415"/>
              <a:gd name="T39" fmla="*/ 2147483647 h 297"/>
              <a:gd name="T40" fmla="*/ 2147483647 w 415"/>
              <a:gd name="T41" fmla="*/ 2147483647 h 297"/>
              <a:gd name="T42" fmla="*/ 2147483647 w 415"/>
              <a:gd name="T43" fmla="*/ 2147483647 h 297"/>
              <a:gd name="T44" fmla="*/ 2147483647 w 415"/>
              <a:gd name="T45" fmla="*/ 2147483647 h 297"/>
              <a:gd name="T46" fmla="*/ 2147483647 w 415"/>
              <a:gd name="T47" fmla="*/ 2147483647 h 297"/>
              <a:gd name="T48" fmla="*/ 2147483647 w 415"/>
              <a:gd name="T49" fmla="*/ 2147483647 h 297"/>
              <a:gd name="T50" fmla="*/ 2147483647 w 415"/>
              <a:gd name="T51" fmla="*/ 2147483647 h 297"/>
              <a:gd name="T52" fmla="*/ 2147483647 w 415"/>
              <a:gd name="T53" fmla="*/ 2147483647 h 297"/>
              <a:gd name="T54" fmla="*/ 2147483647 w 415"/>
              <a:gd name="T55" fmla="*/ 2147483647 h 297"/>
              <a:gd name="T56" fmla="*/ 2147483647 w 415"/>
              <a:gd name="T57" fmla="*/ 2147483647 h 297"/>
              <a:gd name="T58" fmla="*/ 2147483647 w 415"/>
              <a:gd name="T59" fmla="*/ 2147483647 h 297"/>
              <a:gd name="T60" fmla="*/ 2147483647 w 415"/>
              <a:gd name="T61" fmla="*/ 2147483647 h 297"/>
              <a:gd name="T62" fmla="*/ 2147483647 w 415"/>
              <a:gd name="T63" fmla="*/ 2147483647 h 297"/>
              <a:gd name="T64" fmla="*/ 2147483647 w 415"/>
              <a:gd name="T65" fmla="*/ 2147483647 h 297"/>
              <a:gd name="T66" fmla="*/ 2147483647 w 415"/>
              <a:gd name="T67" fmla="*/ 2147483647 h 297"/>
              <a:gd name="T68" fmla="*/ 2147483647 w 415"/>
              <a:gd name="T69" fmla="*/ 2147483647 h 297"/>
              <a:gd name="T70" fmla="*/ 2147483647 w 415"/>
              <a:gd name="T71" fmla="*/ 2147483647 h 297"/>
              <a:gd name="T72" fmla="*/ 2147483647 w 415"/>
              <a:gd name="T73" fmla="*/ 2147483647 h 297"/>
              <a:gd name="T74" fmla="*/ 2147483647 w 415"/>
              <a:gd name="T75" fmla="*/ 2147483647 h 297"/>
              <a:gd name="T76" fmla="*/ 2147483647 w 415"/>
              <a:gd name="T77" fmla="*/ 2147483647 h 297"/>
              <a:gd name="T78" fmla="*/ 2147483647 w 415"/>
              <a:gd name="T79" fmla="*/ 2147483647 h 297"/>
              <a:gd name="T80" fmla="*/ 2147483647 w 415"/>
              <a:gd name="T81" fmla="*/ 2147483647 h 297"/>
              <a:gd name="T82" fmla="*/ 2147483647 w 415"/>
              <a:gd name="T83" fmla="*/ 2147483647 h 297"/>
              <a:gd name="T84" fmla="*/ 2147483647 w 415"/>
              <a:gd name="T85" fmla="*/ 2147483647 h 297"/>
              <a:gd name="T86" fmla="*/ 2147483647 w 415"/>
              <a:gd name="T87" fmla="*/ 2147483647 h 297"/>
              <a:gd name="T88" fmla="*/ 2147483647 w 415"/>
              <a:gd name="T89" fmla="*/ 2147483647 h 297"/>
              <a:gd name="T90" fmla="*/ 2147483647 w 415"/>
              <a:gd name="T91" fmla="*/ 2147483647 h 297"/>
              <a:gd name="T92" fmla="*/ 2147483647 w 415"/>
              <a:gd name="T93" fmla="*/ 2147483647 h 297"/>
              <a:gd name="T94" fmla="*/ 2147483647 w 415"/>
              <a:gd name="T95" fmla="*/ 2147483647 h 297"/>
              <a:gd name="T96" fmla="*/ 2147483647 w 415"/>
              <a:gd name="T97" fmla="*/ 2147483647 h 297"/>
              <a:gd name="T98" fmla="*/ 2147483647 w 415"/>
              <a:gd name="T99" fmla="*/ 2147483647 h 297"/>
              <a:gd name="T100" fmla="*/ 2147483647 w 415"/>
              <a:gd name="T101" fmla="*/ 2147483647 h 297"/>
              <a:gd name="T102" fmla="*/ 2147483647 w 415"/>
              <a:gd name="T103" fmla="*/ 2147483647 h 297"/>
              <a:gd name="T104" fmla="*/ 0 w 415"/>
              <a:gd name="T105" fmla="*/ 2147483647 h 2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15"/>
              <a:gd name="T160" fmla="*/ 0 h 297"/>
              <a:gd name="T161" fmla="*/ 415 w 415"/>
              <a:gd name="T162" fmla="*/ 297 h 29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15" h="297">
                <a:moveTo>
                  <a:pt x="0" y="67"/>
                </a:moveTo>
                <a:lnTo>
                  <a:pt x="3" y="33"/>
                </a:lnTo>
                <a:lnTo>
                  <a:pt x="21" y="10"/>
                </a:lnTo>
                <a:lnTo>
                  <a:pt x="49" y="0"/>
                </a:lnTo>
                <a:lnTo>
                  <a:pt x="73" y="2"/>
                </a:lnTo>
                <a:lnTo>
                  <a:pt x="49" y="33"/>
                </a:lnTo>
                <a:lnTo>
                  <a:pt x="54" y="51"/>
                </a:lnTo>
                <a:lnTo>
                  <a:pt x="73" y="70"/>
                </a:lnTo>
                <a:lnTo>
                  <a:pt x="49" y="77"/>
                </a:lnTo>
                <a:lnTo>
                  <a:pt x="75" y="74"/>
                </a:lnTo>
                <a:lnTo>
                  <a:pt x="75" y="62"/>
                </a:lnTo>
                <a:lnTo>
                  <a:pt x="60" y="49"/>
                </a:lnTo>
                <a:lnTo>
                  <a:pt x="75" y="38"/>
                </a:lnTo>
                <a:lnTo>
                  <a:pt x="62" y="25"/>
                </a:lnTo>
                <a:lnTo>
                  <a:pt x="88" y="31"/>
                </a:lnTo>
                <a:lnTo>
                  <a:pt x="65" y="24"/>
                </a:lnTo>
                <a:lnTo>
                  <a:pt x="91" y="24"/>
                </a:lnTo>
                <a:lnTo>
                  <a:pt x="73" y="13"/>
                </a:lnTo>
                <a:lnTo>
                  <a:pt x="94" y="13"/>
                </a:lnTo>
                <a:lnTo>
                  <a:pt x="106" y="2"/>
                </a:lnTo>
                <a:lnTo>
                  <a:pt x="124" y="2"/>
                </a:lnTo>
                <a:lnTo>
                  <a:pt x="124" y="18"/>
                </a:lnTo>
                <a:lnTo>
                  <a:pt x="137" y="24"/>
                </a:lnTo>
                <a:lnTo>
                  <a:pt x="132" y="51"/>
                </a:lnTo>
                <a:lnTo>
                  <a:pt x="148" y="36"/>
                </a:lnTo>
                <a:lnTo>
                  <a:pt x="158" y="43"/>
                </a:lnTo>
                <a:lnTo>
                  <a:pt x="178" y="31"/>
                </a:lnTo>
                <a:lnTo>
                  <a:pt x="215" y="36"/>
                </a:lnTo>
                <a:lnTo>
                  <a:pt x="228" y="51"/>
                </a:lnTo>
                <a:lnTo>
                  <a:pt x="218" y="59"/>
                </a:lnTo>
                <a:lnTo>
                  <a:pt x="241" y="57"/>
                </a:lnTo>
                <a:lnTo>
                  <a:pt x="230" y="65"/>
                </a:lnTo>
                <a:lnTo>
                  <a:pt x="246" y="70"/>
                </a:lnTo>
                <a:lnTo>
                  <a:pt x="256" y="59"/>
                </a:lnTo>
                <a:lnTo>
                  <a:pt x="269" y="65"/>
                </a:lnTo>
                <a:lnTo>
                  <a:pt x="271" y="72"/>
                </a:lnTo>
                <a:lnTo>
                  <a:pt x="261" y="74"/>
                </a:lnTo>
                <a:lnTo>
                  <a:pt x="282" y="74"/>
                </a:lnTo>
                <a:lnTo>
                  <a:pt x="280" y="84"/>
                </a:lnTo>
                <a:lnTo>
                  <a:pt x="293" y="79"/>
                </a:lnTo>
                <a:lnTo>
                  <a:pt x="285" y="87"/>
                </a:lnTo>
                <a:lnTo>
                  <a:pt x="313" y="87"/>
                </a:lnTo>
                <a:lnTo>
                  <a:pt x="298" y="101"/>
                </a:lnTo>
                <a:lnTo>
                  <a:pt x="311" y="101"/>
                </a:lnTo>
                <a:lnTo>
                  <a:pt x="305" y="106"/>
                </a:lnTo>
                <a:lnTo>
                  <a:pt x="318" y="98"/>
                </a:lnTo>
                <a:lnTo>
                  <a:pt x="331" y="106"/>
                </a:lnTo>
                <a:lnTo>
                  <a:pt x="308" y="113"/>
                </a:lnTo>
                <a:lnTo>
                  <a:pt x="341" y="121"/>
                </a:lnTo>
                <a:lnTo>
                  <a:pt x="311" y="123"/>
                </a:lnTo>
                <a:lnTo>
                  <a:pt x="326" y="128"/>
                </a:lnTo>
                <a:lnTo>
                  <a:pt x="313" y="139"/>
                </a:lnTo>
                <a:lnTo>
                  <a:pt x="349" y="154"/>
                </a:lnTo>
                <a:lnTo>
                  <a:pt x="365" y="152"/>
                </a:lnTo>
                <a:lnTo>
                  <a:pt x="375" y="175"/>
                </a:lnTo>
                <a:lnTo>
                  <a:pt x="390" y="173"/>
                </a:lnTo>
                <a:lnTo>
                  <a:pt x="388" y="180"/>
                </a:lnTo>
                <a:lnTo>
                  <a:pt x="414" y="185"/>
                </a:lnTo>
                <a:lnTo>
                  <a:pt x="411" y="195"/>
                </a:lnTo>
                <a:lnTo>
                  <a:pt x="398" y="192"/>
                </a:lnTo>
                <a:lnTo>
                  <a:pt x="406" y="200"/>
                </a:lnTo>
                <a:lnTo>
                  <a:pt x="398" y="214"/>
                </a:lnTo>
                <a:lnTo>
                  <a:pt x="385" y="206"/>
                </a:lnTo>
                <a:lnTo>
                  <a:pt x="382" y="226"/>
                </a:lnTo>
                <a:lnTo>
                  <a:pt x="336" y="190"/>
                </a:lnTo>
                <a:lnTo>
                  <a:pt x="318" y="192"/>
                </a:lnTo>
                <a:lnTo>
                  <a:pt x="333" y="203"/>
                </a:lnTo>
                <a:lnTo>
                  <a:pt x="323" y="214"/>
                </a:lnTo>
                <a:lnTo>
                  <a:pt x="331" y="211"/>
                </a:lnTo>
                <a:lnTo>
                  <a:pt x="339" y="228"/>
                </a:lnTo>
                <a:lnTo>
                  <a:pt x="365" y="233"/>
                </a:lnTo>
                <a:lnTo>
                  <a:pt x="363" y="244"/>
                </a:lnTo>
                <a:lnTo>
                  <a:pt x="373" y="257"/>
                </a:lnTo>
                <a:lnTo>
                  <a:pt x="368" y="280"/>
                </a:lnTo>
                <a:lnTo>
                  <a:pt x="305" y="255"/>
                </a:lnTo>
                <a:lnTo>
                  <a:pt x="349" y="296"/>
                </a:lnTo>
                <a:lnTo>
                  <a:pt x="271" y="270"/>
                </a:lnTo>
                <a:lnTo>
                  <a:pt x="261" y="260"/>
                </a:lnTo>
                <a:lnTo>
                  <a:pt x="271" y="257"/>
                </a:lnTo>
                <a:lnTo>
                  <a:pt x="248" y="250"/>
                </a:lnTo>
                <a:lnTo>
                  <a:pt x="241" y="233"/>
                </a:lnTo>
                <a:lnTo>
                  <a:pt x="223" y="228"/>
                </a:lnTo>
                <a:lnTo>
                  <a:pt x="223" y="239"/>
                </a:lnTo>
                <a:lnTo>
                  <a:pt x="210" y="233"/>
                </a:lnTo>
                <a:lnTo>
                  <a:pt x="191" y="241"/>
                </a:lnTo>
                <a:lnTo>
                  <a:pt x="173" y="233"/>
                </a:lnTo>
                <a:lnTo>
                  <a:pt x="183" y="216"/>
                </a:lnTo>
                <a:lnTo>
                  <a:pt x="241" y="216"/>
                </a:lnTo>
                <a:lnTo>
                  <a:pt x="225" y="198"/>
                </a:lnTo>
                <a:lnTo>
                  <a:pt x="256" y="173"/>
                </a:lnTo>
                <a:lnTo>
                  <a:pt x="233" y="136"/>
                </a:lnTo>
                <a:lnTo>
                  <a:pt x="220" y="133"/>
                </a:lnTo>
                <a:lnTo>
                  <a:pt x="228" y="125"/>
                </a:lnTo>
                <a:lnTo>
                  <a:pt x="194" y="139"/>
                </a:lnTo>
                <a:lnTo>
                  <a:pt x="191" y="125"/>
                </a:lnTo>
                <a:lnTo>
                  <a:pt x="207" y="121"/>
                </a:lnTo>
                <a:lnTo>
                  <a:pt x="181" y="108"/>
                </a:lnTo>
                <a:lnTo>
                  <a:pt x="178" y="98"/>
                </a:lnTo>
                <a:lnTo>
                  <a:pt x="155" y="90"/>
                </a:lnTo>
                <a:lnTo>
                  <a:pt x="163" y="106"/>
                </a:lnTo>
                <a:lnTo>
                  <a:pt x="119" y="101"/>
                </a:lnTo>
                <a:lnTo>
                  <a:pt x="132" y="111"/>
                </a:lnTo>
                <a:lnTo>
                  <a:pt x="27" y="95"/>
                </a:lnTo>
                <a:lnTo>
                  <a:pt x="8" y="74"/>
                </a:lnTo>
                <a:lnTo>
                  <a:pt x="41" y="77"/>
                </a:lnTo>
                <a:lnTo>
                  <a:pt x="0" y="6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95" name="Freeform 87"/>
          <p:cNvSpPr>
            <a:spLocks/>
          </p:cNvSpPr>
          <p:nvPr/>
        </p:nvSpPr>
        <p:spPr bwMode="auto">
          <a:xfrm>
            <a:off x="2538413" y="1912938"/>
            <a:ext cx="593725" cy="481012"/>
          </a:xfrm>
          <a:custGeom>
            <a:avLst/>
            <a:gdLst>
              <a:gd name="T0" fmla="*/ 2147483647 w 421"/>
              <a:gd name="T1" fmla="*/ 2147483647 h 303"/>
              <a:gd name="T2" fmla="*/ 2147483647 w 421"/>
              <a:gd name="T3" fmla="*/ 0 h 303"/>
              <a:gd name="T4" fmla="*/ 2147483647 w 421"/>
              <a:gd name="T5" fmla="*/ 2147483647 h 303"/>
              <a:gd name="T6" fmla="*/ 2147483647 w 421"/>
              <a:gd name="T7" fmla="*/ 2147483647 h 303"/>
              <a:gd name="T8" fmla="*/ 2147483647 w 421"/>
              <a:gd name="T9" fmla="*/ 2147483647 h 303"/>
              <a:gd name="T10" fmla="*/ 2147483647 w 421"/>
              <a:gd name="T11" fmla="*/ 2147483647 h 303"/>
              <a:gd name="T12" fmla="*/ 2147483647 w 421"/>
              <a:gd name="T13" fmla="*/ 2147483647 h 303"/>
              <a:gd name="T14" fmla="*/ 2147483647 w 421"/>
              <a:gd name="T15" fmla="*/ 2147483647 h 303"/>
              <a:gd name="T16" fmla="*/ 2147483647 w 421"/>
              <a:gd name="T17" fmla="*/ 2147483647 h 303"/>
              <a:gd name="T18" fmla="*/ 2147483647 w 421"/>
              <a:gd name="T19" fmla="*/ 2147483647 h 303"/>
              <a:gd name="T20" fmla="*/ 2147483647 w 421"/>
              <a:gd name="T21" fmla="*/ 2147483647 h 303"/>
              <a:gd name="T22" fmla="*/ 2147483647 w 421"/>
              <a:gd name="T23" fmla="*/ 2147483647 h 303"/>
              <a:gd name="T24" fmla="*/ 2147483647 w 421"/>
              <a:gd name="T25" fmla="*/ 2147483647 h 303"/>
              <a:gd name="T26" fmla="*/ 2147483647 w 421"/>
              <a:gd name="T27" fmla="*/ 2147483647 h 303"/>
              <a:gd name="T28" fmla="*/ 2147483647 w 421"/>
              <a:gd name="T29" fmla="*/ 2147483647 h 303"/>
              <a:gd name="T30" fmla="*/ 2147483647 w 421"/>
              <a:gd name="T31" fmla="*/ 2147483647 h 303"/>
              <a:gd name="T32" fmla="*/ 2147483647 w 421"/>
              <a:gd name="T33" fmla="*/ 2147483647 h 303"/>
              <a:gd name="T34" fmla="*/ 2147483647 w 421"/>
              <a:gd name="T35" fmla="*/ 2147483647 h 303"/>
              <a:gd name="T36" fmla="*/ 2147483647 w 421"/>
              <a:gd name="T37" fmla="*/ 2147483647 h 303"/>
              <a:gd name="T38" fmla="*/ 2147483647 w 421"/>
              <a:gd name="T39" fmla="*/ 2147483647 h 303"/>
              <a:gd name="T40" fmla="*/ 2147483647 w 421"/>
              <a:gd name="T41" fmla="*/ 2147483647 h 303"/>
              <a:gd name="T42" fmla="*/ 2147483647 w 421"/>
              <a:gd name="T43" fmla="*/ 2147483647 h 303"/>
              <a:gd name="T44" fmla="*/ 2147483647 w 421"/>
              <a:gd name="T45" fmla="*/ 2147483647 h 303"/>
              <a:gd name="T46" fmla="*/ 2147483647 w 421"/>
              <a:gd name="T47" fmla="*/ 2147483647 h 303"/>
              <a:gd name="T48" fmla="*/ 2147483647 w 421"/>
              <a:gd name="T49" fmla="*/ 2147483647 h 303"/>
              <a:gd name="T50" fmla="*/ 2147483647 w 421"/>
              <a:gd name="T51" fmla="*/ 2147483647 h 303"/>
              <a:gd name="T52" fmla="*/ 2147483647 w 421"/>
              <a:gd name="T53" fmla="*/ 2147483647 h 303"/>
              <a:gd name="T54" fmla="*/ 2147483647 w 421"/>
              <a:gd name="T55" fmla="*/ 2147483647 h 303"/>
              <a:gd name="T56" fmla="*/ 2147483647 w 421"/>
              <a:gd name="T57" fmla="*/ 2147483647 h 303"/>
              <a:gd name="T58" fmla="*/ 2147483647 w 421"/>
              <a:gd name="T59" fmla="*/ 2147483647 h 303"/>
              <a:gd name="T60" fmla="*/ 2147483647 w 421"/>
              <a:gd name="T61" fmla="*/ 2147483647 h 303"/>
              <a:gd name="T62" fmla="*/ 2147483647 w 421"/>
              <a:gd name="T63" fmla="*/ 2147483647 h 303"/>
              <a:gd name="T64" fmla="*/ 2147483647 w 421"/>
              <a:gd name="T65" fmla="*/ 2147483647 h 303"/>
              <a:gd name="T66" fmla="*/ 2147483647 w 421"/>
              <a:gd name="T67" fmla="*/ 2147483647 h 303"/>
              <a:gd name="T68" fmla="*/ 2147483647 w 421"/>
              <a:gd name="T69" fmla="*/ 2147483647 h 303"/>
              <a:gd name="T70" fmla="*/ 2147483647 w 421"/>
              <a:gd name="T71" fmla="*/ 2147483647 h 303"/>
              <a:gd name="T72" fmla="*/ 2147483647 w 421"/>
              <a:gd name="T73" fmla="*/ 2147483647 h 303"/>
              <a:gd name="T74" fmla="*/ 2147483647 w 421"/>
              <a:gd name="T75" fmla="*/ 2147483647 h 303"/>
              <a:gd name="T76" fmla="*/ 2147483647 w 421"/>
              <a:gd name="T77" fmla="*/ 2147483647 h 303"/>
              <a:gd name="T78" fmla="*/ 2147483647 w 421"/>
              <a:gd name="T79" fmla="*/ 2147483647 h 303"/>
              <a:gd name="T80" fmla="*/ 2147483647 w 421"/>
              <a:gd name="T81" fmla="*/ 2147483647 h 303"/>
              <a:gd name="T82" fmla="*/ 2147483647 w 421"/>
              <a:gd name="T83" fmla="*/ 2147483647 h 303"/>
              <a:gd name="T84" fmla="*/ 2147483647 w 421"/>
              <a:gd name="T85" fmla="*/ 2147483647 h 303"/>
              <a:gd name="T86" fmla="*/ 2147483647 w 421"/>
              <a:gd name="T87" fmla="*/ 2147483647 h 303"/>
              <a:gd name="T88" fmla="*/ 2147483647 w 421"/>
              <a:gd name="T89" fmla="*/ 2147483647 h 303"/>
              <a:gd name="T90" fmla="*/ 2147483647 w 421"/>
              <a:gd name="T91" fmla="*/ 2147483647 h 303"/>
              <a:gd name="T92" fmla="*/ 2147483647 w 421"/>
              <a:gd name="T93" fmla="*/ 2147483647 h 303"/>
              <a:gd name="T94" fmla="*/ 2147483647 w 421"/>
              <a:gd name="T95" fmla="*/ 2147483647 h 303"/>
              <a:gd name="T96" fmla="*/ 2147483647 w 421"/>
              <a:gd name="T97" fmla="*/ 2147483647 h 303"/>
              <a:gd name="T98" fmla="*/ 2147483647 w 421"/>
              <a:gd name="T99" fmla="*/ 2147483647 h 303"/>
              <a:gd name="T100" fmla="*/ 2147483647 w 421"/>
              <a:gd name="T101" fmla="*/ 2147483647 h 303"/>
              <a:gd name="T102" fmla="*/ 2147483647 w 421"/>
              <a:gd name="T103" fmla="*/ 2147483647 h 303"/>
              <a:gd name="T104" fmla="*/ 0 w 421"/>
              <a:gd name="T105" fmla="*/ 2147483647 h 30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
              <a:gd name="T160" fmla="*/ 0 h 303"/>
              <a:gd name="T161" fmla="*/ 421 w 421"/>
              <a:gd name="T162" fmla="*/ 303 h 30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 h="303">
                <a:moveTo>
                  <a:pt x="0" y="68"/>
                </a:moveTo>
                <a:lnTo>
                  <a:pt x="3" y="34"/>
                </a:lnTo>
                <a:lnTo>
                  <a:pt x="21" y="10"/>
                </a:lnTo>
                <a:lnTo>
                  <a:pt x="50" y="0"/>
                </a:lnTo>
                <a:lnTo>
                  <a:pt x="74" y="2"/>
                </a:lnTo>
                <a:lnTo>
                  <a:pt x="50" y="34"/>
                </a:lnTo>
                <a:lnTo>
                  <a:pt x="55" y="52"/>
                </a:lnTo>
                <a:lnTo>
                  <a:pt x="74" y="71"/>
                </a:lnTo>
                <a:lnTo>
                  <a:pt x="50" y="79"/>
                </a:lnTo>
                <a:lnTo>
                  <a:pt x="76" y="76"/>
                </a:lnTo>
                <a:lnTo>
                  <a:pt x="76" y="63"/>
                </a:lnTo>
                <a:lnTo>
                  <a:pt x="61" y="50"/>
                </a:lnTo>
                <a:lnTo>
                  <a:pt x="76" y="39"/>
                </a:lnTo>
                <a:lnTo>
                  <a:pt x="63" y="26"/>
                </a:lnTo>
                <a:lnTo>
                  <a:pt x="89" y="32"/>
                </a:lnTo>
                <a:lnTo>
                  <a:pt x="66" y="24"/>
                </a:lnTo>
                <a:lnTo>
                  <a:pt x="92" y="24"/>
                </a:lnTo>
                <a:lnTo>
                  <a:pt x="74" y="13"/>
                </a:lnTo>
                <a:lnTo>
                  <a:pt x="95" y="13"/>
                </a:lnTo>
                <a:lnTo>
                  <a:pt x="108" y="2"/>
                </a:lnTo>
                <a:lnTo>
                  <a:pt x="126" y="2"/>
                </a:lnTo>
                <a:lnTo>
                  <a:pt x="126" y="18"/>
                </a:lnTo>
                <a:lnTo>
                  <a:pt x="139" y="24"/>
                </a:lnTo>
                <a:lnTo>
                  <a:pt x="134" y="52"/>
                </a:lnTo>
                <a:lnTo>
                  <a:pt x="150" y="37"/>
                </a:lnTo>
                <a:lnTo>
                  <a:pt x="160" y="44"/>
                </a:lnTo>
                <a:lnTo>
                  <a:pt x="181" y="32"/>
                </a:lnTo>
                <a:lnTo>
                  <a:pt x="218" y="37"/>
                </a:lnTo>
                <a:lnTo>
                  <a:pt x="231" y="52"/>
                </a:lnTo>
                <a:lnTo>
                  <a:pt x="221" y="60"/>
                </a:lnTo>
                <a:lnTo>
                  <a:pt x="244" y="58"/>
                </a:lnTo>
                <a:lnTo>
                  <a:pt x="233" y="66"/>
                </a:lnTo>
                <a:lnTo>
                  <a:pt x="250" y="71"/>
                </a:lnTo>
                <a:lnTo>
                  <a:pt x="260" y="60"/>
                </a:lnTo>
                <a:lnTo>
                  <a:pt x="273" y="66"/>
                </a:lnTo>
                <a:lnTo>
                  <a:pt x="275" y="73"/>
                </a:lnTo>
                <a:lnTo>
                  <a:pt x="265" y="76"/>
                </a:lnTo>
                <a:lnTo>
                  <a:pt x="286" y="76"/>
                </a:lnTo>
                <a:lnTo>
                  <a:pt x="284" y="86"/>
                </a:lnTo>
                <a:lnTo>
                  <a:pt x="297" y="81"/>
                </a:lnTo>
                <a:lnTo>
                  <a:pt x="289" y="89"/>
                </a:lnTo>
                <a:lnTo>
                  <a:pt x="318" y="89"/>
                </a:lnTo>
                <a:lnTo>
                  <a:pt x="302" y="103"/>
                </a:lnTo>
                <a:lnTo>
                  <a:pt x="315" y="103"/>
                </a:lnTo>
                <a:lnTo>
                  <a:pt x="309" y="108"/>
                </a:lnTo>
                <a:lnTo>
                  <a:pt x="323" y="100"/>
                </a:lnTo>
                <a:lnTo>
                  <a:pt x="336" y="108"/>
                </a:lnTo>
                <a:lnTo>
                  <a:pt x="312" y="115"/>
                </a:lnTo>
                <a:lnTo>
                  <a:pt x="346" y="123"/>
                </a:lnTo>
                <a:lnTo>
                  <a:pt x="315" y="126"/>
                </a:lnTo>
                <a:lnTo>
                  <a:pt x="331" y="131"/>
                </a:lnTo>
                <a:lnTo>
                  <a:pt x="318" y="142"/>
                </a:lnTo>
                <a:lnTo>
                  <a:pt x="354" y="157"/>
                </a:lnTo>
                <a:lnTo>
                  <a:pt x="370" y="155"/>
                </a:lnTo>
                <a:lnTo>
                  <a:pt x="380" y="179"/>
                </a:lnTo>
                <a:lnTo>
                  <a:pt x="396" y="176"/>
                </a:lnTo>
                <a:lnTo>
                  <a:pt x="394" y="184"/>
                </a:lnTo>
                <a:lnTo>
                  <a:pt x="420" y="189"/>
                </a:lnTo>
                <a:lnTo>
                  <a:pt x="417" y="199"/>
                </a:lnTo>
                <a:lnTo>
                  <a:pt x="404" y="196"/>
                </a:lnTo>
                <a:lnTo>
                  <a:pt x="412" y="204"/>
                </a:lnTo>
                <a:lnTo>
                  <a:pt x="404" y="218"/>
                </a:lnTo>
                <a:lnTo>
                  <a:pt x="391" y="210"/>
                </a:lnTo>
                <a:lnTo>
                  <a:pt x="388" y="231"/>
                </a:lnTo>
                <a:lnTo>
                  <a:pt x="341" y="194"/>
                </a:lnTo>
                <a:lnTo>
                  <a:pt x="323" y="196"/>
                </a:lnTo>
                <a:lnTo>
                  <a:pt x="338" y="207"/>
                </a:lnTo>
                <a:lnTo>
                  <a:pt x="328" y="218"/>
                </a:lnTo>
                <a:lnTo>
                  <a:pt x="336" y="215"/>
                </a:lnTo>
                <a:lnTo>
                  <a:pt x="344" y="233"/>
                </a:lnTo>
                <a:lnTo>
                  <a:pt x="370" y="238"/>
                </a:lnTo>
                <a:lnTo>
                  <a:pt x="368" y="249"/>
                </a:lnTo>
                <a:lnTo>
                  <a:pt x="378" y="262"/>
                </a:lnTo>
                <a:lnTo>
                  <a:pt x="373" y="286"/>
                </a:lnTo>
                <a:lnTo>
                  <a:pt x="309" y="260"/>
                </a:lnTo>
                <a:lnTo>
                  <a:pt x="354" y="302"/>
                </a:lnTo>
                <a:lnTo>
                  <a:pt x="275" y="275"/>
                </a:lnTo>
                <a:lnTo>
                  <a:pt x="265" y="265"/>
                </a:lnTo>
                <a:lnTo>
                  <a:pt x="275" y="262"/>
                </a:lnTo>
                <a:lnTo>
                  <a:pt x="252" y="255"/>
                </a:lnTo>
                <a:lnTo>
                  <a:pt x="244" y="238"/>
                </a:lnTo>
                <a:lnTo>
                  <a:pt x="226" y="233"/>
                </a:lnTo>
                <a:lnTo>
                  <a:pt x="226" y="244"/>
                </a:lnTo>
                <a:lnTo>
                  <a:pt x="213" y="238"/>
                </a:lnTo>
                <a:lnTo>
                  <a:pt x="194" y="246"/>
                </a:lnTo>
                <a:lnTo>
                  <a:pt x="176" y="238"/>
                </a:lnTo>
                <a:lnTo>
                  <a:pt x="186" y="220"/>
                </a:lnTo>
                <a:lnTo>
                  <a:pt x="244" y="220"/>
                </a:lnTo>
                <a:lnTo>
                  <a:pt x="228" y="202"/>
                </a:lnTo>
                <a:lnTo>
                  <a:pt x="260" y="176"/>
                </a:lnTo>
                <a:lnTo>
                  <a:pt x="236" y="139"/>
                </a:lnTo>
                <a:lnTo>
                  <a:pt x="223" y="136"/>
                </a:lnTo>
                <a:lnTo>
                  <a:pt x="231" y="128"/>
                </a:lnTo>
                <a:lnTo>
                  <a:pt x="197" y="142"/>
                </a:lnTo>
                <a:lnTo>
                  <a:pt x="194" y="128"/>
                </a:lnTo>
                <a:lnTo>
                  <a:pt x="210" y="123"/>
                </a:lnTo>
                <a:lnTo>
                  <a:pt x="184" y="110"/>
                </a:lnTo>
                <a:lnTo>
                  <a:pt x="181" y="100"/>
                </a:lnTo>
                <a:lnTo>
                  <a:pt x="157" y="92"/>
                </a:lnTo>
                <a:lnTo>
                  <a:pt x="165" y="108"/>
                </a:lnTo>
                <a:lnTo>
                  <a:pt x="121" y="103"/>
                </a:lnTo>
                <a:lnTo>
                  <a:pt x="134" y="113"/>
                </a:lnTo>
                <a:lnTo>
                  <a:pt x="27" y="97"/>
                </a:lnTo>
                <a:lnTo>
                  <a:pt x="8" y="76"/>
                </a:lnTo>
                <a:lnTo>
                  <a:pt x="42" y="79"/>
                </a:lnTo>
                <a:lnTo>
                  <a:pt x="0" y="6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96" name="Freeform 88"/>
          <p:cNvSpPr>
            <a:spLocks/>
          </p:cNvSpPr>
          <p:nvPr/>
        </p:nvSpPr>
        <p:spPr bwMode="auto">
          <a:xfrm>
            <a:off x="2597150" y="2241550"/>
            <a:ext cx="130175" cy="95250"/>
          </a:xfrm>
          <a:custGeom>
            <a:avLst/>
            <a:gdLst>
              <a:gd name="T0" fmla="*/ 0 w 92"/>
              <a:gd name="T1" fmla="*/ 2147483647 h 60"/>
              <a:gd name="T2" fmla="*/ 2147483647 w 92"/>
              <a:gd name="T3" fmla="*/ 2147483647 h 60"/>
              <a:gd name="T4" fmla="*/ 2147483647 w 92"/>
              <a:gd name="T5" fmla="*/ 0 h 60"/>
              <a:gd name="T6" fmla="*/ 2147483647 w 92"/>
              <a:gd name="T7" fmla="*/ 2147483647 h 60"/>
              <a:gd name="T8" fmla="*/ 2147483647 w 92"/>
              <a:gd name="T9" fmla="*/ 2147483647 h 60"/>
              <a:gd name="T10" fmla="*/ 2147483647 w 92"/>
              <a:gd name="T11" fmla="*/ 2147483647 h 60"/>
              <a:gd name="T12" fmla="*/ 2147483647 w 92"/>
              <a:gd name="T13" fmla="*/ 2147483647 h 60"/>
              <a:gd name="T14" fmla="*/ 2147483647 w 92"/>
              <a:gd name="T15" fmla="*/ 2147483647 h 60"/>
              <a:gd name="T16" fmla="*/ 2147483647 w 92"/>
              <a:gd name="T17" fmla="*/ 2147483647 h 60"/>
              <a:gd name="T18" fmla="*/ 2147483647 w 92"/>
              <a:gd name="T19" fmla="*/ 2147483647 h 60"/>
              <a:gd name="T20" fmla="*/ 0 w 92"/>
              <a:gd name="T21" fmla="*/ 2147483647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60"/>
              <a:gd name="T35" fmla="*/ 92 w 92"/>
              <a:gd name="T36" fmla="*/ 60 h 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60">
                <a:moveTo>
                  <a:pt x="0" y="50"/>
                </a:moveTo>
                <a:lnTo>
                  <a:pt x="15" y="38"/>
                </a:lnTo>
                <a:lnTo>
                  <a:pt x="23" y="0"/>
                </a:lnTo>
                <a:lnTo>
                  <a:pt x="30" y="15"/>
                </a:lnTo>
                <a:lnTo>
                  <a:pt x="52" y="17"/>
                </a:lnTo>
                <a:lnTo>
                  <a:pt x="91" y="45"/>
                </a:lnTo>
                <a:lnTo>
                  <a:pt x="86" y="53"/>
                </a:lnTo>
                <a:lnTo>
                  <a:pt x="50" y="38"/>
                </a:lnTo>
                <a:lnTo>
                  <a:pt x="27" y="59"/>
                </a:lnTo>
                <a:lnTo>
                  <a:pt x="23" y="45"/>
                </a:lnTo>
                <a:lnTo>
                  <a:pt x="0" y="5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97" name="Freeform 89"/>
          <p:cNvSpPr>
            <a:spLocks/>
          </p:cNvSpPr>
          <p:nvPr/>
        </p:nvSpPr>
        <p:spPr bwMode="auto">
          <a:xfrm>
            <a:off x="2597150" y="2241550"/>
            <a:ext cx="139700" cy="104775"/>
          </a:xfrm>
          <a:custGeom>
            <a:avLst/>
            <a:gdLst>
              <a:gd name="T0" fmla="*/ 0 w 98"/>
              <a:gd name="T1" fmla="*/ 2147483647 h 66"/>
              <a:gd name="T2" fmla="*/ 2147483647 w 98"/>
              <a:gd name="T3" fmla="*/ 2147483647 h 66"/>
              <a:gd name="T4" fmla="*/ 2147483647 w 98"/>
              <a:gd name="T5" fmla="*/ 0 h 66"/>
              <a:gd name="T6" fmla="*/ 2147483647 w 98"/>
              <a:gd name="T7" fmla="*/ 2147483647 h 66"/>
              <a:gd name="T8" fmla="*/ 2147483647 w 98"/>
              <a:gd name="T9" fmla="*/ 2147483647 h 66"/>
              <a:gd name="T10" fmla="*/ 2147483647 w 98"/>
              <a:gd name="T11" fmla="*/ 2147483647 h 66"/>
              <a:gd name="T12" fmla="*/ 2147483647 w 98"/>
              <a:gd name="T13" fmla="*/ 2147483647 h 66"/>
              <a:gd name="T14" fmla="*/ 2147483647 w 98"/>
              <a:gd name="T15" fmla="*/ 2147483647 h 66"/>
              <a:gd name="T16" fmla="*/ 2147483647 w 98"/>
              <a:gd name="T17" fmla="*/ 2147483647 h 66"/>
              <a:gd name="T18" fmla="*/ 2147483647 w 98"/>
              <a:gd name="T19" fmla="*/ 2147483647 h 66"/>
              <a:gd name="T20" fmla="*/ 0 w 98"/>
              <a:gd name="T21" fmla="*/ 2147483647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
              <a:gd name="T34" fmla="*/ 0 h 66"/>
              <a:gd name="T35" fmla="*/ 98 w 98"/>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 h="66">
                <a:moveTo>
                  <a:pt x="0" y="55"/>
                </a:moveTo>
                <a:lnTo>
                  <a:pt x="16" y="42"/>
                </a:lnTo>
                <a:lnTo>
                  <a:pt x="24" y="0"/>
                </a:lnTo>
                <a:lnTo>
                  <a:pt x="32" y="16"/>
                </a:lnTo>
                <a:lnTo>
                  <a:pt x="55" y="19"/>
                </a:lnTo>
                <a:lnTo>
                  <a:pt x="97" y="50"/>
                </a:lnTo>
                <a:lnTo>
                  <a:pt x="92" y="58"/>
                </a:lnTo>
                <a:lnTo>
                  <a:pt x="53" y="42"/>
                </a:lnTo>
                <a:lnTo>
                  <a:pt x="29" y="65"/>
                </a:lnTo>
                <a:lnTo>
                  <a:pt x="24" y="50"/>
                </a:lnTo>
                <a:lnTo>
                  <a:pt x="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498" name="Freeform 90"/>
          <p:cNvSpPr>
            <a:spLocks/>
          </p:cNvSpPr>
          <p:nvPr/>
        </p:nvSpPr>
        <p:spPr bwMode="auto">
          <a:xfrm>
            <a:off x="3179763" y="2732088"/>
            <a:ext cx="125412" cy="146050"/>
          </a:xfrm>
          <a:custGeom>
            <a:avLst/>
            <a:gdLst>
              <a:gd name="T0" fmla="*/ 0 w 89"/>
              <a:gd name="T1" fmla="*/ 2147483647 h 92"/>
              <a:gd name="T2" fmla="*/ 2147483647 w 89"/>
              <a:gd name="T3" fmla="*/ 2147483647 h 92"/>
              <a:gd name="T4" fmla="*/ 2147483647 w 89"/>
              <a:gd name="T5" fmla="*/ 0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0 w 89"/>
              <a:gd name="T41" fmla="*/ 2147483647 h 9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92"/>
              <a:gd name="T65" fmla="*/ 89 w 89"/>
              <a:gd name="T66" fmla="*/ 92 h 9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92">
                <a:moveTo>
                  <a:pt x="0" y="71"/>
                </a:moveTo>
                <a:lnTo>
                  <a:pt x="37" y="6"/>
                </a:lnTo>
                <a:lnTo>
                  <a:pt x="49" y="0"/>
                </a:lnTo>
                <a:lnTo>
                  <a:pt x="35" y="38"/>
                </a:lnTo>
                <a:lnTo>
                  <a:pt x="44" y="30"/>
                </a:lnTo>
                <a:lnTo>
                  <a:pt x="54" y="42"/>
                </a:lnTo>
                <a:lnTo>
                  <a:pt x="79" y="42"/>
                </a:lnTo>
                <a:lnTo>
                  <a:pt x="71" y="57"/>
                </a:lnTo>
                <a:lnTo>
                  <a:pt x="83" y="57"/>
                </a:lnTo>
                <a:lnTo>
                  <a:pt x="76" y="69"/>
                </a:lnTo>
                <a:lnTo>
                  <a:pt x="86" y="62"/>
                </a:lnTo>
                <a:lnTo>
                  <a:pt x="88" y="74"/>
                </a:lnTo>
                <a:lnTo>
                  <a:pt x="79" y="91"/>
                </a:lnTo>
                <a:lnTo>
                  <a:pt x="79" y="80"/>
                </a:lnTo>
                <a:lnTo>
                  <a:pt x="71" y="86"/>
                </a:lnTo>
                <a:lnTo>
                  <a:pt x="71" y="67"/>
                </a:lnTo>
                <a:lnTo>
                  <a:pt x="49" y="86"/>
                </a:lnTo>
                <a:lnTo>
                  <a:pt x="62" y="74"/>
                </a:lnTo>
                <a:lnTo>
                  <a:pt x="41" y="74"/>
                </a:lnTo>
                <a:lnTo>
                  <a:pt x="47" y="69"/>
                </a:lnTo>
                <a:lnTo>
                  <a:pt x="0" y="71"/>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499" name="Freeform 91"/>
          <p:cNvSpPr>
            <a:spLocks/>
          </p:cNvSpPr>
          <p:nvPr/>
        </p:nvSpPr>
        <p:spPr bwMode="auto">
          <a:xfrm>
            <a:off x="3179763" y="2732088"/>
            <a:ext cx="133350" cy="155575"/>
          </a:xfrm>
          <a:custGeom>
            <a:avLst/>
            <a:gdLst>
              <a:gd name="T0" fmla="*/ 0 w 95"/>
              <a:gd name="T1" fmla="*/ 2147483647 h 98"/>
              <a:gd name="T2" fmla="*/ 2147483647 w 95"/>
              <a:gd name="T3" fmla="*/ 2147483647 h 98"/>
              <a:gd name="T4" fmla="*/ 2147483647 w 95"/>
              <a:gd name="T5" fmla="*/ 0 h 98"/>
              <a:gd name="T6" fmla="*/ 2147483647 w 95"/>
              <a:gd name="T7" fmla="*/ 2147483647 h 98"/>
              <a:gd name="T8" fmla="*/ 2147483647 w 95"/>
              <a:gd name="T9" fmla="*/ 2147483647 h 98"/>
              <a:gd name="T10" fmla="*/ 2147483647 w 95"/>
              <a:gd name="T11" fmla="*/ 2147483647 h 98"/>
              <a:gd name="T12" fmla="*/ 2147483647 w 95"/>
              <a:gd name="T13" fmla="*/ 2147483647 h 98"/>
              <a:gd name="T14" fmla="*/ 2147483647 w 95"/>
              <a:gd name="T15" fmla="*/ 2147483647 h 98"/>
              <a:gd name="T16" fmla="*/ 2147483647 w 95"/>
              <a:gd name="T17" fmla="*/ 2147483647 h 98"/>
              <a:gd name="T18" fmla="*/ 2147483647 w 95"/>
              <a:gd name="T19" fmla="*/ 2147483647 h 98"/>
              <a:gd name="T20" fmla="*/ 2147483647 w 95"/>
              <a:gd name="T21" fmla="*/ 2147483647 h 98"/>
              <a:gd name="T22" fmla="*/ 2147483647 w 95"/>
              <a:gd name="T23" fmla="*/ 2147483647 h 98"/>
              <a:gd name="T24" fmla="*/ 2147483647 w 95"/>
              <a:gd name="T25" fmla="*/ 2147483647 h 98"/>
              <a:gd name="T26" fmla="*/ 2147483647 w 95"/>
              <a:gd name="T27" fmla="*/ 2147483647 h 98"/>
              <a:gd name="T28" fmla="*/ 2147483647 w 95"/>
              <a:gd name="T29" fmla="*/ 2147483647 h 98"/>
              <a:gd name="T30" fmla="*/ 2147483647 w 95"/>
              <a:gd name="T31" fmla="*/ 2147483647 h 98"/>
              <a:gd name="T32" fmla="*/ 2147483647 w 95"/>
              <a:gd name="T33" fmla="*/ 2147483647 h 98"/>
              <a:gd name="T34" fmla="*/ 2147483647 w 95"/>
              <a:gd name="T35" fmla="*/ 2147483647 h 98"/>
              <a:gd name="T36" fmla="*/ 2147483647 w 95"/>
              <a:gd name="T37" fmla="*/ 2147483647 h 98"/>
              <a:gd name="T38" fmla="*/ 2147483647 w 95"/>
              <a:gd name="T39" fmla="*/ 2147483647 h 98"/>
              <a:gd name="T40" fmla="*/ 0 w 95"/>
              <a:gd name="T41" fmla="*/ 2147483647 h 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5"/>
              <a:gd name="T64" fmla="*/ 0 h 98"/>
              <a:gd name="T65" fmla="*/ 95 w 95"/>
              <a:gd name="T66" fmla="*/ 98 h 9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5" h="98">
                <a:moveTo>
                  <a:pt x="0" y="76"/>
                </a:moveTo>
                <a:lnTo>
                  <a:pt x="39" y="6"/>
                </a:lnTo>
                <a:lnTo>
                  <a:pt x="52" y="0"/>
                </a:lnTo>
                <a:lnTo>
                  <a:pt x="37" y="40"/>
                </a:lnTo>
                <a:lnTo>
                  <a:pt x="47" y="32"/>
                </a:lnTo>
                <a:lnTo>
                  <a:pt x="58" y="45"/>
                </a:lnTo>
                <a:lnTo>
                  <a:pt x="84" y="45"/>
                </a:lnTo>
                <a:lnTo>
                  <a:pt x="76" y="61"/>
                </a:lnTo>
                <a:lnTo>
                  <a:pt x="89" y="61"/>
                </a:lnTo>
                <a:lnTo>
                  <a:pt x="81" y="74"/>
                </a:lnTo>
                <a:lnTo>
                  <a:pt x="92" y="66"/>
                </a:lnTo>
                <a:lnTo>
                  <a:pt x="94" y="79"/>
                </a:lnTo>
                <a:lnTo>
                  <a:pt x="84" y="97"/>
                </a:lnTo>
                <a:lnTo>
                  <a:pt x="84" y="85"/>
                </a:lnTo>
                <a:lnTo>
                  <a:pt x="76" y="92"/>
                </a:lnTo>
                <a:lnTo>
                  <a:pt x="76" y="71"/>
                </a:lnTo>
                <a:lnTo>
                  <a:pt x="52" y="92"/>
                </a:lnTo>
                <a:lnTo>
                  <a:pt x="66" y="79"/>
                </a:lnTo>
                <a:lnTo>
                  <a:pt x="44" y="79"/>
                </a:lnTo>
                <a:lnTo>
                  <a:pt x="50" y="74"/>
                </a:lnTo>
                <a:lnTo>
                  <a:pt x="0" y="7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00" name="Freeform 92"/>
          <p:cNvSpPr>
            <a:spLocks/>
          </p:cNvSpPr>
          <p:nvPr/>
        </p:nvSpPr>
        <p:spPr bwMode="auto">
          <a:xfrm>
            <a:off x="4711700" y="3798888"/>
            <a:ext cx="260350" cy="182562"/>
          </a:xfrm>
          <a:custGeom>
            <a:avLst/>
            <a:gdLst>
              <a:gd name="T0" fmla="*/ 0 w 184"/>
              <a:gd name="T1" fmla="*/ 2147483647 h 115"/>
              <a:gd name="T2" fmla="*/ 2147483647 w 184"/>
              <a:gd name="T3" fmla="*/ 2147483647 h 115"/>
              <a:gd name="T4" fmla="*/ 2147483647 w 184"/>
              <a:gd name="T5" fmla="*/ 2147483647 h 115"/>
              <a:gd name="T6" fmla="*/ 2147483647 w 184"/>
              <a:gd name="T7" fmla="*/ 2147483647 h 115"/>
              <a:gd name="T8" fmla="*/ 2147483647 w 184"/>
              <a:gd name="T9" fmla="*/ 2147483647 h 115"/>
              <a:gd name="T10" fmla="*/ 2147483647 w 184"/>
              <a:gd name="T11" fmla="*/ 0 h 115"/>
              <a:gd name="T12" fmla="*/ 2147483647 w 184"/>
              <a:gd name="T13" fmla="*/ 2147483647 h 115"/>
              <a:gd name="T14" fmla="*/ 2147483647 w 184"/>
              <a:gd name="T15" fmla="*/ 2147483647 h 115"/>
              <a:gd name="T16" fmla="*/ 2147483647 w 184"/>
              <a:gd name="T17" fmla="*/ 2147483647 h 115"/>
              <a:gd name="T18" fmla="*/ 2147483647 w 184"/>
              <a:gd name="T19" fmla="*/ 2147483647 h 115"/>
              <a:gd name="T20" fmla="*/ 2147483647 w 184"/>
              <a:gd name="T21" fmla="*/ 2147483647 h 115"/>
              <a:gd name="T22" fmla="*/ 2147483647 w 184"/>
              <a:gd name="T23" fmla="*/ 2147483647 h 115"/>
              <a:gd name="T24" fmla="*/ 2147483647 w 184"/>
              <a:gd name="T25" fmla="*/ 2147483647 h 115"/>
              <a:gd name="T26" fmla="*/ 2147483647 w 184"/>
              <a:gd name="T27" fmla="*/ 2147483647 h 115"/>
              <a:gd name="T28" fmla="*/ 0 w 184"/>
              <a:gd name="T29" fmla="*/ 2147483647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4"/>
              <a:gd name="T46" fmla="*/ 0 h 115"/>
              <a:gd name="T47" fmla="*/ 184 w 184"/>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4" h="115">
                <a:moveTo>
                  <a:pt x="0" y="89"/>
                </a:moveTo>
                <a:lnTo>
                  <a:pt x="10" y="52"/>
                </a:lnTo>
                <a:lnTo>
                  <a:pt x="55" y="45"/>
                </a:lnTo>
                <a:lnTo>
                  <a:pt x="61" y="29"/>
                </a:lnTo>
                <a:lnTo>
                  <a:pt x="83" y="28"/>
                </a:lnTo>
                <a:lnTo>
                  <a:pt x="116" y="0"/>
                </a:lnTo>
                <a:lnTo>
                  <a:pt x="126" y="29"/>
                </a:lnTo>
                <a:lnTo>
                  <a:pt x="152" y="45"/>
                </a:lnTo>
                <a:lnTo>
                  <a:pt x="183" y="85"/>
                </a:lnTo>
                <a:lnTo>
                  <a:pt x="99" y="94"/>
                </a:lnTo>
                <a:lnTo>
                  <a:pt x="69" y="85"/>
                </a:lnTo>
                <a:lnTo>
                  <a:pt x="55" y="105"/>
                </a:lnTo>
                <a:lnTo>
                  <a:pt x="36" y="105"/>
                </a:lnTo>
                <a:lnTo>
                  <a:pt x="19" y="114"/>
                </a:lnTo>
                <a:lnTo>
                  <a:pt x="0" y="8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01" name="Freeform 93"/>
          <p:cNvSpPr>
            <a:spLocks/>
          </p:cNvSpPr>
          <p:nvPr/>
        </p:nvSpPr>
        <p:spPr bwMode="auto">
          <a:xfrm>
            <a:off x="4711700" y="3798888"/>
            <a:ext cx="268288" cy="192087"/>
          </a:xfrm>
          <a:custGeom>
            <a:avLst/>
            <a:gdLst>
              <a:gd name="T0" fmla="*/ 0 w 190"/>
              <a:gd name="T1" fmla="*/ 2147483647 h 121"/>
              <a:gd name="T2" fmla="*/ 2147483647 w 190"/>
              <a:gd name="T3" fmla="*/ 2147483647 h 121"/>
              <a:gd name="T4" fmla="*/ 2147483647 w 190"/>
              <a:gd name="T5" fmla="*/ 2147483647 h 121"/>
              <a:gd name="T6" fmla="*/ 2147483647 w 190"/>
              <a:gd name="T7" fmla="*/ 2147483647 h 121"/>
              <a:gd name="T8" fmla="*/ 2147483647 w 190"/>
              <a:gd name="T9" fmla="*/ 2147483647 h 121"/>
              <a:gd name="T10" fmla="*/ 2147483647 w 190"/>
              <a:gd name="T11" fmla="*/ 0 h 121"/>
              <a:gd name="T12" fmla="*/ 2147483647 w 190"/>
              <a:gd name="T13" fmla="*/ 2147483647 h 121"/>
              <a:gd name="T14" fmla="*/ 2147483647 w 190"/>
              <a:gd name="T15" fmla="*/ 2147483647 h 121"/>
              <a:gd name="T16" fmla="*/ 2147483647 w 190"/>
              <a:gd name="T17" fmla="*/ 2147483647 h 121"/>
              <a:gd name="T18" fmla="*/ 2147483647 w 190"/>
              <a:gd name="T19" fmla="*/ 2147483647 h 121"/>
              <a:gd name="T20" fmla="*/ 2147483647 w 190"/>
              <a:gd name="T21" fmla="*/ 2147483647 h 121"/>
              <a:gd name="T22" fmla="*/ 2147483647 w 190"/>
              <a:gd name="T23" fmla="*/ 2147483647 h 121"/>
              <a:gd name="T24" fmla="*/ 2147483647 w 190"/>
              <a:gd name="T25" fmla="*/ 2147483647 h 121"/>
              <a:gd name="T26" fmla="*/ 2147483647 w 190"/>
              <a:gd name="T27" fmla="*/ 2147483647 h 121"/>
              <a:gd name="T28" fmla="*/ 0 w 190"/>
              <a:gd name="T29" fmla="*/ 2147483647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0"/>
              <a:gd name="T46" fmla="*/ 0 h 121"/>
              <a:gd name="T47" fmla="*/ 190 w 190"/>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0" h="121">
                <a:moveTo>
                  <a:pt x="0" y="94"/>
                </a:moveTo>
                <a:lnTo>
                  <a:pt x="10" y="55"/>
                </a:lnTo>
                <a:lnTo>
                  <a:pt x="57" y="47"/>
                </a:lnTo>
                <a:lnTo>
                  <a:pt x="63" y="31"/>
                </a:lnTo>
                <a:lnTo>
                  <a:pt x="86" y="29"/>
                </a:lnTo>
                <a:lnTo>
                  <a:pt x="120" y="0"/>
                </a:lnTo>
                <a:lnTo>
                  <a:pt x="130" y="31"/>
                </a:lnTo>
                <a:lnTo>
                  <a:pt x="157" y="47"/>
                </a:lnTo>
                <a:lnTo>
                  <a:pt x="189" y="89"/>
                </a:lnTo>
                <a:lnTo>
                  <a:pt x="102" y="99"/>
                </a:lnTo>
                <a:lnTo>
                  <a:pt x="71" y="89"/>
                </a:lnTo>
                <a:lnTo>
                  <a:pt x="57" y="110"/>
                </a:lnTo>
                <a:lnTo>
                  <a:pt x="37" y="110"/>
                </a:lnTo>
                <a:lnTo>
                  <a:pt x="20" y="120"/>
                </a:lnTo>
                <a:lnTo>
                  <a:pt x="0" y="9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02" name="Freeform 94"/>
          <p:cNvSpPr>
            <a:spLocks/>
          </p:cNvSpPr>
          <p:nvPr/>
        </p:nvSpPr>
        <p:spPr bwMode="auto">
          <a:xfrm>
            <a:off x="6064250" y="3832225"/>
            <a:ext cx="31750" cy="79375"/>
          </a:xfrm>
          <a:custGeom>
            <a:avLst/>
            <a:gdLst>
              <a:gd name="T0" fmla="*/ 0 w 22"/>
              <a:gd name="T1" fmla="*/ 0 h 50"/>
              <a:gd name="T2" fmla="*/ 2147483647 w 22"/>
              <a:gd name="T3" fmla="*/ 2147483647 h 50"/>
              <a:gd name="T4" fmla="*/ 2147483647 w 22"/>
              <a:gd name="T5" fmla="*/ 2147483647 h 50"/>
              <a:gd name="T6" fmla="*/ 2147483647 w 22"/>
              <a:gd name="T7" fmla="*/ 2147483647 h 50"/>
              <a:gd name="T8" fmla="*/ 0 w 22"/>
              <a:gd name="T9" fmla="*/ 0 h 50"/>
              <a:gd name="T10" fmla="*/ 0 60000 65536"/>
              <a:gd name="T11" fmla="*/ 0 60000 65536"/>
              <a:gd name="T12" fmla="*/ 0 60000 65536"/>
              <a:gd name="T13" fmla="*/ 0 60000 65536"/>
              <a:gd name="T14" fmla="*/ 0 60000 65536"/>
              <a:gd name="T15" fmla="*/ 0 w 22"/>
              <a:gd name="T16" fmla="*/ 0 h 50"/>
              <a:gd name="T17" fmla="*/ 22 w 22"/>
              <a:gd name="T18" fmla="*/ 50 h 50"/>
            </a:gdLst>
            <a:ahLst/>
            <a:cxnLst>
              <a:cxn ang="T10">
                <a:pos x="T0" y="T1"/>
              </a:cxn>
              <a:cxn ang="T11">
                <a:pos x="T2" y="T3"/>
              </a:cxn>
              <a:cxn ang="T12">
                <a:pos x="T4" y="T5"/>
              </a:cxn>
              <a:cxn ang="T13">
                <a:pos x="T6" y="T7"/>
              </a:cxn>
              <a:cxn ang="T14">
                <a:pos x="T8" y="T9"/>
              </a:cxn>
            </a:cxnLst>
            <a:rect l="T15" t="T16" r="T17" b="T18"/>
            <a:pathLst>
              <a:path w="22" h="50">
                <a:moveTo>
                  <a:pt x="0" y="0"/>
                </a:moveTo>
                <a:lnTo>
                  <a:pt x="4" y="49"/>
                </a:lnTo>
                <a:lnTo>
                  <a:pt x="21" y="39"/>
                </a:lnTo>
                <a:lnTo>
                  <a:pt x="11" y="9"/>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03" name="Freeform 95"/>
          <p:cNvSpPr>
            <a:spLocks/>
          </p:cNvSpPr>
          <p:nvPr/>
        </p:nvSpPr>
        <p:spPr bwMode="auto">
          <a:xfrm>
            <a:off x="6064250" y="3832225"/>
            <a:ext cx="39688" cy="88900"/>
          </a:xfrm>
          <a:custGeom>
            <a:avLst/>
            <a:gdLst>
              <a:gd name="T0" fmla="*/ 0 w 28"/>
              <a:gd name="T1" fmla="*/ 0 h 56"/>
              <a:gd name="T2" fmla="*/ 2147483647 w 28"/>
              <a:gd name="T3" fmla="*/ 2147483647 h 56"/>
              <a:gd name="T4" fmla="*/ 2147483647 w 28"/>
              <a:gd name="T5" fmla="*/ 2147483647 h 56"/>
              <a:gd name="T6" fmla="*/ 2147483647 w 28"/>
              <a:gd name="T7" fmla="*/ 2147483647 h 56"/>
              <a:gd name="T8" fmla="*/ 0 w 28"/>
              <a:gd name="T9" fmla="*/ 0 h 56"/>
              <a:gd name="T10" fmla="*/ 0 60000 65536"/>
              <a:gd name="T11" fmla="*/ 0 60000 65536"/>
              <a:gd name="T12" fmla="*/ 0 60000 65536"/>
              <a:gd name="T13" fmla="*/ 0 60000 65536"/>
              <a:gd name="T14" fmla="*/ 0 60000 65536"/>
              <a:gd name="T15" fmla="*/ 0 w 28"/>
              <a:gd name="T16" fmla="*/ 0 h 56"/>
              <a:gd name="T17" fmla="*/ 28 w 28"/>
              <a:gd name="T18" fmla="*/ 56 h 56"/>
            </a:gdLst>
            <a:ahLst/>
            <a:cxnLst>
              <a:cxn ang="T10">
                <a:pos x="T0" y="T1"/>
              </a:cxn>
              <a:cxn ang="T11">
                <a:pos x="T2" y="T3"/>
              </a:cxn>
              <a:cxn ang="T12">
                <a:pos x="T4" y="T5"/>
              </a:cxn>
              <a:cxn ang="T13">
                <a:pos x="T6" y="T7"/>
              </a:cxn>
              <a:cxn ang="T14">
                <a:pos x="T8" y="T9"/>
              </a:cxn>
            </a:cxnLst>
            <a:rect l="T15" t="T16" r="T17" b="T18"/>
            <a:pathLst>
              <a:path w="28" h="56">
                <a:moveTo>
                  <a:pt x="0" y="0"/>
                </a:moveTo>
                <a:lnTo>
                  <a:pt x="5" y="55"/>
                </a:lnTo>
                <a:lnTo>
                  <a:pt x="27" y="44"/>
                </a:lnTo>
                <a:lnTo>
                  <a:pt x="14" y="1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04" name="Freeform 96"/>
          <p:cNvSpPr>
            <a:spLocks/>
          </p:cNvSpPr>
          <p:nvPr/>
        </p:nvSpPr>
        <p:spPr bwMode="auto">
          <a:xfrm>
            <a:off x="4684713" y="3506788"/>
            <a:ext cx="215900" cy="371475"/>
          </a:xfrm>
          <a:custGeom>
            <a:avLst/>
            <a:gdLst>
              <a:gd name="T0" fmla="*/ 0 w 153"/>
              <a:gd name="T1" fmla="*/ 2147483647 h 234"/>
              <a:gd name="T2" fmla="*/ 2147483647 w 153"/>
              <a:gd name="T3" fmla="*/ 2147483647 h 234"/>
              <a:gd name="T4" fmla="*/ 2147483647 w 153"/>
              <a:gd name="T5" fmla="*/ 2147483647 h 234"/>
              <a:gd name="T6" fmla="*/ 2147483647 w 153"/>
              <a:gd name="T7" fmla="*/ 2147483647 h 234"/>
              <a:gd name="T8" fmla="*/ 2147483647 w 153"/>
              <a:gd name="T9" fmla="*/ 2147483647 h 234"/>
              <a:gd name="T10" fmla="*/ 2147483647 w 153"/>
              <a:gd name="T11" fmla="*/ 2147483647 h 234"/>
              <a:gd name="T12" fmla="*/ 2147483647 w 153"/>
              <a:gd name="T13" fmla="*/ 2147483647 h 234"/>
              <a:gd name="T14" fmla="*/ 2147483647 w 153"/>
              <a:gd name="T15" fmla="*/ 2147483647 h 234"/>
              <a:gd name="T16" fmla="*/ 2147483647 w 153"/>
              <a:gd name="T17" fmla="*/ 2147483647 h 234"/>
              <a:gd name="T18" fmla="*/ 2147483647 w 153"/>
              <a:gd name="T19" fmla="*/ 2147483647 h 234"/>
              <a:gd name="T20" fmla="*/ 2147483647 w 153"/>
              <a:gd name="T21" fmla="*/ 2147483647 h 234"/>
              <a:gd name="T22" fmla="*/ 2147483647 w 153"/>
              <a:gd name="T23" fmla="*/ 2147483647 h 234"/>
              <a:gd name="T24" fmla="*/ 2147483647 w 153"/>
              <a:gd name="T25" fmla="*/ 2147483647 h 234"/>
              <a:gd name="T26" fmla="*/ 2147483647 w 153"/>
              <a:gd name="T27" fmla="*/ 2147483647 h 234"/>
              <a:gd name="T28" fmla="*/ 2147483647 w 153"/>
              <a:gd name="T29" fmla="*/ 0 h 234"/>
              <a:gd name="T30" fmla="*/ 2147483647 w 153"/>
              <a:gd name="T31" fmla="*/ 2147483647 h 234"/>
              <a:gd name="T32" fmla="*/ 2147483647 w 153"/>
              <a:gd name="T33" fmla="*/ 2147483647 h 234"/>
              <a:gd name="T34" fmla="*/ 2147483647 w 153"/>
              <a:gd name="T35" fmla="*/ 2147483647 h 234"/>
              <a:gd name="T36" fmla="*/ 2147483647 w 153"/>
              <a:gd name="T37" fmla="*/ 2147483647 h 234"/>
              <a:gd name="T38" fmla="*/ 0 w 153"/>
              <a:gd name="T39" fmla="*/ 2147483647 h 2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3"/>
              <a:gd name="T61" fmla="*/ 0 h 234"/>
              <a:gd name="T62" fmla="*/ 153 w 153"/>
              <a:gd name="T63" fmla="*/ 234 h 2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3" h="234">
                <a:moveTo>
                  <a:pt x="0" y="134"/>
                </a:moveTo>
                <a:lnTo>
                  <a:pt x="23" y="143"/>
                </a:lnTo>
                <a:lnTo>
                  <a:pt x="18" y="156"/>
                </a:lnTo>
                <a:lnTo>
                  <a:pt x="28" y="194"/>
                </a:lnTo>
                <a:lnTo>
                  <a:pt x="8" y="202"/>
                </a:lnTo>
                <a:lnTo>
                  <a:pt x="28" y="233"/>
                </a:lnTo>
                <a:lnTo>
                  <a:pt x="73" y="225"/>
                </a:lnTo>
                <a:lnTo>
                  <a:pt x="79" y="210"/>
                </a:lnTo>
                <a:lnTo>
                  <a:pt x="101" y="208"/>
                </a:lnTo>
                <a:lnTo>
                  <a:pt x="134" y="179"/>
                </a:lnTo>
                <a:lnTo>
                  <a:pt x="121" y="153"/>
                </a:lnTo>
                <a:lnTo>
                  <a:pt x="137" y="112"/>
                </a:lnTo>
                <a:lnTo>
                  <a:pt x="152" y="112"/>
                </a:lnTo>
                <a:lnTo>
                  <a:pt x="152" y="57"/>
                </a:lnTo>
                <a:lnTo>
                  <a:pt x="38" y="0"/>
                </a:lnTo>
                <a:lnTo>
                  <a:pt x="23" y="2"/>
                </a:lnTo>
                <a:lnTo>
                  <a:pt x="23" y="25"/>
                </a:lnTo>
                <a:lnTo>
                  <a:pt x="38" y="44"/>
                </a:lnTo>
                <a:lnTo>
                  <a:pt x="28" y="95"/>
                </a:lnTo>
                <a:lnTo>
                  <a:pt x="0" y="13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05" name="Freeform 97"/>
          <p:cNvSpPr>
            <a:spLocks/>
          </p:cNvSpPr>
          <p:nvPr/>
        </p:nvSpPr>
        <p:spPr bwMode="auto">
          <a:xfrm>
            <a:off x="4684713" y="3506788"/>
            <a:ext cx="223837" cy="381000"/>
          </a:xfrm>
          <a:custGeom>
            <a:avLst/>
            <a:gdLst>
              <a:gd name="T0" fmla="*/ 0 w 159"/>
              <a:gd name="T1" fmla="*/ 2147483647 h 240"/>
              <a:gd name="T2" fmla="*/ 2147483647 w 159"/>
              <a:gd name="T3" fmla="*/ 2147483647 h 240"/>
              <a:gd name="T4" fmla="*/ 2147483647 w 159"/>
              <a:gd name="T5" fmla="*/ 2147483647 h 240"/>
              <a:gd name="T6" fmla="*/ 2147483647 w 159"/>
              <a:gd name="T7" fmla="*/ 2147483647 h 240"/>
              <a:gd name="T8" fmla="*/ 2147483647 w 159"/>
              <a:gd name="T9" fmla="*/ 2147483647 h 240"/>
              <a:gd name="T10" fmla="*/ 2147483647 w 159"/>
              <a:gd name="T11" fmla="*/ 2147483647 h 240"/>
              <a:gd name="T12" fmla="*/ 2147483647 w 159"/>
              <a:gd name="T13" fmla="*/ 2147483647 h 240"/>
              <a:gd name="T14" fmla="*/ 2147483647 w 159"/>
              <a:gd name="T15" fmla="*/ 2147483647 h 240"/>
              <a:gd name="T16" fmla="*/ 2147483647 w 159"/>
              <a:gd name="T17" fmla="*/ 2147483647 h 240"/>
              <a:gd name="T18" fmla="*/ 2147483647 w 159"/>
              <a:gd name="T19" fmla="*/ 2147483647 h 240"/>
              <a:gd name="T20" fmla="*/ 2147483647 w 159"/>
              <a:gd name="T21" fmla="*/ 2147483647 h 240"/>
              <a:gd name="T22" fmla="*/ 2147483647 w 159"/>
              <a:gd name="T23" fmla="*/ 2147483647 h 240"/>
              <a:gd name="T24" fmla="*/ 2147483647 w 159"/>
              <a:gd name="T25" fmla="*/ 2147483647 h 240"/>
              <a:gd name="T26" fmla="*/ 2147483647 w 159"/>
              <a:gd name="T27" fmla="*/ 2147483647 h 240"/>
              <a:gd name="T28" fmla="*/ 2147483647 w 159"/>
              <a:gd name="T29" fmla="*/ 0 h 240"/>
              <a:gd name="T30" fmla="*/ 2147483647 w 159"/>
              <a:gd name="T31" fmla="*/ 2147483647 h 240"/>
              <a:gd name="T32" fmla="*/ 2147483647 w 159"/>
              <a:gd name="T33" fmla="*/ 2147483647 h 240"/>
              <a:gd name="T34" fmla="*/ 2147483647 w 159"/>
              <a:gd name="T35" fmla="*/ 2147483647 h 240"/>
              <a:gd name="T36" fmla="*/ 2147483647 w 159"/>
              <a:gd name="T37" fmla="*/ 2147483647 h 240"/>
              <a:gd name="T38" fmla="*/ 0 w 159"/>
              <a:gd name="T39" fmla="*/ 2147483647 h 2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9"/>
              <a:gd name="T61" fmla="*/ 0 h 240"/>
              <a:gd name="T62" fmla="*/ 159 w 159"/>
              <a:gd name="T63" fmla="*/ 240 h 2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9" h="240">
                <a:moveTo>
                  <a:pt x="0" y="137"/>
                </a:moveTo>
                <a:lnTo>
                  <a:pt x="24" y="147"/>
                </a:lnTo>
                <a:lnTo>
                  <a:pt x="19" y="160"/>
                </a:lnTo>
                <a:lnTo>
                  <a:pt x="29" y="199"/>
                </a:lnTo>
                <a:lnTo>
                  <a:pt x="8" y="207"/>
                </a:lnTo>
                <a:lnTo>
                  <a:pt x="29" y="239"/>
                </a:lnTo>
                <a:lnTo>
                  <a:pt x="76" y="231"/>
                </a:lnTo>
                <a:lnTo>
                  <a:pt x="82" y="215"/>
                </a:lnTo>
                <a:lnTo>
                  <a:pt x="105" y="213"/>
                </a:lnTo>
                <a:lnTo>
                  <a:pt x="139" y="184"/>
                </a:lnTo>
                <a:lnTo>
                  <a:pt x="126" y="157"/>
                </a:lnTo>
                <a:lnTo>
                  <a:pt x="142" y="115"/>
                </a:lnTo>
                <a:lnTo>
                  <a:pt x="158" y="115"/>
                </a:lnTo>
                <a:lnTo>
                  <a:pt x="158" y="58"/>
                </a:lnTo>
                <a:lnTo>
                  <a:pt x="39" y="0"/>
                </a:lnTo>
                <a:lnTo>
                  <a:pt x="24" y="2"/>
                </a:lnTo>
                <a:lnTo>
                  <a:pt x="24" y="26"/>
                </a:lnTo>
                <a:lnTo>
                  <a:pt x="39" y="45"/>
                </a:lnTo>
                <a:lnTo>
                  <a:pt x="29" y="97"/>
                </a:lnTo>
                <a:lnTo>
                  <a:pt x="0" y="1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06" name="Freeform 98"/>
          <p:cNvSpPr>
            <a:spLocks/>
          </p:cNvSpPr>
          <p:nvPr/>
        </p:nvSpPr>
        <p:spPr bwMode="auto">
          <a:xfrm>
            <a:off x="2841625" y="4471988"/>
            <a:ext cx="163513" cy="974725"/>
          </a:xfrm>
          <a:custGeom>
            <a:avLst/>
            <a:gdLst>
              <a:gd name="T0" fmla="*/ 0 w 116"/>
              <a:gd name="T1" fmla="*/ 2147483647 h 614"/>
              <a:gd name="T2" fmla="*/ 2147483647 w 116"/>
              <a:gd name="T3" fmla="*/ 2147483647 h 614"/>
              <a:gd name="T4" fmla="*/ 2147483647 w 116"/>
              <a:gd name="T5" fmla="*/ 2147483647 h 614"/>
              <a:gd name="T6" fmla="*/ 2147483647 w 116"/>
              <a:gd name="T7" fmla="*/ 2147483647 h 614"/>
              <a:gd name="T8" fmla="*/ 2147483647 w 116"/>
              <a:gd name="T9" fmla="*/ 2147483647 h 614"/>
              <a:gd name="T10" fmla="*/ 2147483647 w 116"/>
              <a:gd name="T11" fmla="*/ 2147483647 h 614"/>
              <a:gd name="T12" fmla="*/ 2147483647 w 116"/>
              <a:gd name="T13" fmla="*/ 2147483647 h 614"/>
              <a:gd name="T14" fmla="*/ 2147483647 w 116"/>
              <a:gd name="T15" fmla="*/ 2147483647 h 614"/>
              <a:gd name="T16" fmla="*/ 2147483647 w 116"/>
              <a:gd name="T17" fmla="*/ 2147483647 h 614"/>
              <a:gd name="T18" fmla="*/ 2147483647 w 116"/>
              <a:gd name="T19" fmla="*/ 2147483647 h 614"/>
              <a:gd name="T20" fmla="*/ 2147483647 w 116"/>
              <a:gd name="T21" fmla="*/ 2147483647 h 614"/>
              <a:gd name="T22" fmla="*/ 2147483647 w 116"/>
              <a:gd name="T23" fmla="*/ 2147483647 h 614"/>
              <a:gd name="T24" fmla="*/ 2147483647 w 116"/>
              <a:gd name="T25" fmla="*/ 0 h 614"/>
              <a:gd name="T26" fmla="*/ 2147483647 w 116"/>
              <a:gd name="T27" fmla="*/ 2147483647 h 614"/>
              <a:gd name="T28" fmla="*/ 2147483647 w 116"/>
              <a:gd name="T29" fmla="*/ 2147483647 h 614"/>
              <a:gd name="T30" fmla="*/ 2147483647 w 116"/>
              <a:gd name="T31" fmla="*/ 2147483647 h 614"/>
              <a:gd name="T32" fmla="*/ 2147483647 w 116"/>
              <a:gd name="T33" fmla="*/ 2147483647 h 614"/>
              <a:gd name="T34" fmla="*/ 2147483647 w 116"/>
              <a:gd name="T35" fmla="*/ 2147483647 h 614"/>
              <a:gd name="T36" fmla="*/ 2147483647 w 116"/>
              <a:gd name="T37" fmla="*/ 2147483647 h 614"/>
              <a:gd name="T38" fmla="*/ 2147483647 w 116"/>
              <a:gd name="T39" fmla="*/ 2147483647 h 614"/>
              <a:gd name="T40" fmla="*/ 2147483647 w 116"/>
              <a:gd name="T41" fmla="*/ 2147483647 h 614"/>
              <a:gd name="T42" fmla="*/ 2147483647 w 116"/>
              <a:gd name="T43" fmla="*/ 2147483647 h 614"/>
              <a:gd name="T44" fmla="*/ 2147483647 w 116"/>
              <a:gd name="T45" fmla="*/ 2147483647 h 614"/>
              <a:gd name="T46" fmla="*/ 2147483647 w 116"/>
              <a:gd name="T47" fmla="*/ 2147483647 h 614"/>
              <a:gd name="T48" fmla="*/ 2147483647 w 116"/>
              <a:gd name="T49" fmla="*/ 2147483647 h 614"/>
              <a:gd name="T50" fmla="*/ 2147483647 w 116"/>
              <a:gd name="T51" fmla="*/ 2147483647 h 614"/>
              <a:gd name="T52" fmla="*/ 2147483647 w 116"/>
              <a:gd name="T53" fmla="*/ 2147483647 h 614"/>
              <a:gd name="T54" fmla="*/ 2147483647 w 116"/>
              <a:gd name="T55" fmla="*/ 2147483647 h 614"/>
              <a:gd name="T56" fmla="*/ 2147483647 w 116"/>
              <a:gd name="T57" fmla="*/ 2147483647 h 614"/>
              <a:gd name="T58" fmla="*/ 2147483647 w 116"/>
              <a:gd name="T59" fmla="*/ 2147483647 h 614"/>
              <a:gd name="T60" fmla="*/ 2147483647 w 116"/>
              <a:gd name="T61" fmla="*/ 2147483647 h 614"/>
              <a:gd name="T62" fmla="*/ 2147483647 w 116"/>
              <a:gd name="T63" fmla="*/ 2147483647 h 614"/>
              <a:gd name="T64" fmla="*/ 2147483647 w 116"/>
              <a:gd name="T65" fmla="*/ 2147483647 h 614"/>
              <a:gd name="T66" fmla="*/ 2147483647 w 116"/>
              <a:gd name="T67" fmla="*/ 2147483647 h 614"/>
              <a:gd name="T68" fmla="*/ 2147483647 w 116"/>
              <a:gd name="T69" fmla="*/ 2147483647 h 614"/>
              <a:gd name="T70" fmla="*/ 2147483647 w 116"/>
              <a:gd name="T71" fmla="*/ 2147483647 h 614"/>
              <a:gd name="T72" fmla="*/ 2147483647 w 116"/>
              <a:gd name="T73" fmla="*/ 2147483647 h 614"/>
              <a:gd name="T74" fmla="*/ 2147483647 w 116"/>
              <a:gd name="T75" fmla="*/ 2147483647 h 614"/>
              <a:gd name="T76" fmla="*/ 2147483647 w 116"/>
              <a:gd name="T77" fmla="*/ 2147483647 h 614"/>
              <a:gd name="T78" fmla="*/ 2147483647 w 116"/>
              <a:gd name="T79" fmla="*/ 2147483647 h 614"/>
              <a:gd name="T80" fmla="*/ 2147483647 w 116"/>
              <a:gd name="T81" fmla="*/ 2147483647 h 614"/>
              <a:gd name="T82" fmla="*/ 2147483647 w 116"/>
              <a:gd name="T83" fmla="*/ 2147483647 h 614"/>
              <a:gd name="T84" fmla="*/ 2147483647 w 116"/>
              <a:gd name="T85" fmla="*/ 2147483647 h 614"/>
              <a:gd name="T86" fmla="*/ 2147483647 w 116"/>
              <a:gd name="T87" fmla="*/ 2147483647 h 614"/>
              <a:gd name="T88" fmla="*/ 2147483647 w 116"/>
              <a:gd name="T89" fmla="*/ 2147483647 h 614"/>
              <a:gd name="T90" fmla="*/ 2147483647 w 116"/>
              <a:gd name="T91" fmla="*/ 2147483647 h 614"/>
              <a:gd name="T92" fmla="*/ 2147483647 w 116"/>
              <a:gd name="T93" fmla="*/ 2147483647 h 614"/>
              <a:gd name="T94" fmla="*/ 0 w 116"/>
              <a:gd name="T95" fmla="*/ 2147483647 h 6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6"/>
              <a:gd name="T145" fmla="*/ 0 h 614"/>
              <a:gd name="T146" fmla="*/ 116 w 116"/>
              <a:gd name="T147" fmla="*/ 614 h 6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6" h="614">
                <a:moveTo>
                  <a:pt x="0" y="480"/>
                </a:moveTo>
                <a:lnTo>
                  <a:pt x="8" y="462"/>
                </a:lnTo>
                <a:lnTo>
                  <a:pt x="23" y="473"/>
                </a:lnTo>
                <a:lnTo>
                  <a:pt x="40" y="442"/>
                </a:lnTo>
                <a:lnTo>
                  <a:pt x="33" y="429"/>
                </a:lnTo>
                <a:lnTo>
                  <a:pt x="45" y="387"/>
                </a:lnTo>
                <a:lnTo>
                  <a:pt x="23" y="381"/>
                </a:lnTo>
                <a:lnTo>
                  <a:pt x="28" y="312"/>
                </a:lnTo>
                <a:lnTo>
                  <a:pt x="55" y="239"/>
                </a:lnTo>
                <a:lnTo>
                  <a:pt x="52" y="179"/>
                </a:lnTo>
                <a:lnTo>
                  <a:pt x="75" y="62"/>
                </a:lnTo>
                <a:lnTo>
                  <a:pt x="70" y="8"/>
                </a:lnTo>
                <a:lnTo>
                  <a:pt x="83" y="0"/>
                </a:lnTo>
                <a:lnTo>
                  <a:pt x="95" y="27"/>
                </a:lnTo>
                <a:lnTo>
                  <a:pt x="105" y="80"/>
                </a:lnTo>
                <a:lnTo>
                  <a:pt x="115" y="80"/>
                </a:lnTo>
                <a:lnTo>
                  <a:pt x="115" y="99"/>
                </a:lnTo>
                <a:lnTo>
                  <a:pt x="98" y="107"/>
                </a:lnTo>
                <a:lnTo>
                  <a:pt x="98" y="144"/>
                </a:lnTo>
                <a:lnTo>
                  <a:pt x="83" y="161"/>
                </a:lnTo>
                <a:lnTo>
                  <a:pt x="70" y="213"/>
                </a:lnTo>
                <a:lnTo>
                  <a:pt x="78" y="259"/>
                </a:lnTo>
                <a:lnTo>
                  <a:pt x="60" y="301"/>
                </a:lnTo>
                <a:lnTo>
                  <a:pt x="48" y="403"/>
                </a:lnTo>
                <a:lnTo>
                  <a:pt x="57" y="442"/>
                </a:lnTo>
                <a:lnTo>
                  <a:pt x="48" y="445"/>
                </a:lnTo>
                <a:lnTo>
                  <a:pt x="52" y="475"/>
                </a:lnTo>
                <a:lnTo>
                  <a:pt x="30" y="540"/>
                </a:lnTo>
                <a:lnTo>
                  <a:pt x="33" y="554"/>
                </a:lnTo>
                <a:lnTo>
                  <a:pt x="43" y="551"/>
                </a:lnTo>
                <a:lnTo>
                  <a:pt x="48" y="576"/>
                </a:lnTo>
                <a:lnTo>
                  <a:pt x="98" y="582"/>
                </a:lnTo>
                <a:lnTo>
                  <a:pt x="66" y="590"/>
                </a:lnTo>
                <a:lnTo>
                  <a:pt x="60" y="613"/>
                </a:lnTo>
                <a:lnTo>
                  <a:pt x="45" y="608"/>
                </a:lnTo>
                <a:lnTo>
                  <a:pt x="60" y="592"/>
                </a:lnTo>
                <a:lnTo>
                  <a:pt x="38" y="587"/>
                </a:lnTo>
                <a:lnTo>
                  <a:pt x="35" y="568"/>
                </a:lnTo>
                <a:lnTo>
                  <a:pt x="30" y="576"/>
                </a:lnTo>
                <a:lnTo>
                  <a:pt x="17" y="559"/>
                </a:lnTo>
                <a:lnTo>
                  <a:pt x="23" y="551"/>
                </a:lnTo>
                <a:lnTo>
                  <a:pt x="12" y="540"/>
                </a:lnTo>
                <a:lnTo>
                  <a:pt x="23" y="530"/>
                </a:lnTo>
                <a:lnTo>
                  <a:pt x="12" y="498"/>
                </a:lnTo>
                <a:lnTo>
                  <a:pt x="30" y="504"/>
                </a:lnTo>
                <a:lnTo>
                  <a:pt x="12" y="491"/>
                </a:lnTo>
                <a:lnTo>
                  <a:pt x="17" y="475"/>
                </a:lnTo>
                <a:lnTo>
                  <a:pt x="0" y="48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07" name="Freeform 99"/>
          <p:cNvSpPr>
            <a:spLocks/>
          </p:cNvSpPr>
          <p:nvPr/>
        </p:nvSpPr>
        <p:spPr bwMode="auto">
          <a:xfrm>
            <a:off x="2841625" y="4471988"/>
            <a:ext cx="173038" cy="984250"/>
          </a:xfrm>
          <a:custGeom>
            <a:avLst/>
            <a:gdLst>
              <a:gd name="T0" fmla="*/ 0 w 122"/>
              <a:gd name="T1" fmla="*/ 2147483647 h 620"/>
              <a:gd name="T2" fmla="*/ 2147483647 w 122"/>
              <a:gd name="T3" fmla="*/ 2147483647 h 620"/>
              <a:gd name="T4" fmla="*/ 2147483647 w 122"/>
              <a:gd name="T5" fmla="*/ 2147483647 h 620"/>
              <a:gd name="T6" fmla="*/ 2147483647 w 122"/>
              <a:gd name="T7" fmla="*/ 2147483647 h 620"/>
              <a:gd name="T8" fmla="*/ 2147483647 w 122"/>
              <a:gd name="T9" fmla="*/ 2147483647 h 620"/>
              <a:gd name="T10" fmla="*/ 2147483647 w 122"/>
              <a:gd name="T11" fmla="*/ 2147483647 h 620"/>
              <a:gd name="T12" fmla="*/ 2147483647 w 122"/>
              <a:gd name="T13" fmla="*/ 2147483647 h 620"/>
              <a:gd name="T14" fmla="*/ 2147483647 w 122"/>
              <a:gd name="T15" fmla="*/ 2147483647 h 620"/>
              <a:gd name="T16" fmla="*/ 2147483647 w 122"/>
              <a:gd name="T17" fmla="*/ 2147483647 h 620"/>
              <a:gd name="T18" fmla="*/ 2147483647 w 122"/>
              <a:gd name="T19" fmla="*/ 2147483647 h 620"/>
              <a:gd name="T20" fmla="*/ 2147483647 w 122"/>
              <a:gd name="T21" fmla="*/ 2147483647 h 620"/>
              <a:gd name="T22" fmla="*/ 2147483647 w 122"/>
              <a:gd name="T23" fmla="*/ 2147483647 h 620"/>
              <a:gd name="T24" fmla="*/ 2147483647 w 122"/>
              <a:gd name="T25" fmla="*/ 0 h 620"/>
              <a:gd name="T26" fmla="*/ 2147483647 w 122"/>
              <a:gd name="T27" fmla="*/ 2147483647 h 620"/>
              <a:gd name="T28" fmla="*/ 2147483647 w 122"/>
              <a:gd name="T29" fmla="*/ 2147483647 h 620"/>
              <a:gd name="T30" fmla="*/ 2147483647 w 122"/>
              <a:gd name="T31" fmla="*/ 2147483647 h 620"/>
              <a:gd name="T32" fmla="*/ 2147483647 w 122"/>
              <a:gd name="T33" fmla="*/ 2147483647 h 620"/>
              <a:gd name="T34" fmla="*/ 2147483647 w 122"/>
              <a:gd name="T35" fmla="*/ 2147483647 h 620"/>
              <a:gd name="T36" fmla="*/ 2147483647 w 122"/>
              <a:gd name="T37" fmla="*/ 2147483647 h 620"/>
              <a:gd name="T38" fmla="*/ 2147483647 w 122"/>
              <a:gd name="T39" fmla="*/ 2147483647 h 620"/>
              <a:gd name="T40" fmla="*/ 2147483647 w 122"/>
              <a:gd name="T41" fmla="*/ 2147483647 h 620"/>
              <a:gd name="T42" fmla="*/ 2147483647 w 122"/>
              <a:gd name="T43" fmla="*/ 2147483647 h 620"/>
              <a:gd name="T44" fmla="*/ 2147483647 w 122"/>
              <a:gd name="T45" fmla="*/ 2147483647 h 620"/>
              <a:gd name="T46" fmla="*/ 2147483647 w 122"/>
              <a:gd name="T47" fmla="*/ 2147483647 h 620"/>
              <a:gd name="T48" fmla="*/ 2147483647 w 122"/>
              <a:gd name="T49" fmla="*/ 2147483647 h 620"/>
              <a:gd name="T50" fmla="*/ 2147483647 w 122"/>
              <a:gd name="T51" fmla="*/ 2147483647 h 620"/>
              <a:gd name="T52" fmla="*/ 2147483647 w 122"/>
              <a:gd name="T53" fmla="*/ 2147483647 h 620"/>
              <a:gd name="T54" fmla="*/ 2147483647 w 122"/>
              <a:gd name="T55" fmla="*/ 2147483647 h 620"/>
              <a:gd name="T56" fmla="*/ 2147483647 w 122"/>
              <a:gd name="T57" fmla="*/ 2147483647 h 620"/>
              <a:gd name="T58" fmla="*/ 2147483647 w 122"/>
              <a:gd name="T59" fmla="*/ 2147483647 h 620"/>
              <a:gd name="T60" fmla="*/ 2147483647 w 122"/>
              <a:gd name="T61" fmla="*/ 2147483647 h 620"/>
              <a:gd name="T62" fmla="*/ 2147483647 w 122"/>
              <a:gd name="T63" fmla="*/ 2147483647 h 620"/>
              <a:gd name="T64" fmla="*/ 2147483647 w 122"/>
              <a:gd name="T65" fmla="*/ 2147483647 h 620"/>
              <a:gd name="T66" fmla="*/ 2147483647 w 122"/>
              <a:gd name="T67" fmla="*/ 2147483647 h 620"/>
              <a:gd name="T68" fmla="*/ 2147483647 w 122"/>
              <a:gd name="T69" fmla="*/ 2147483647 h 620"/>
              <a:gd name="T70" fmla="*/ 2147483647 w 122"/>
              <a:gd name="T71" fmla="*/ 2147483647 h 620"/>
              <a:gd name="T72" fmla="*/ 2147483647 w 122"/>
              <a:gd name="T73" fmla="*/ 2147483647 h 620"/>
              <a:gd name="T74" fmla="*/ 2147483647 w 122"/>
              <a:gd name="T75" fmla="*/ 2147483647 h 620"/>
              <a:gd name="T76" fmla="*/ 2147483647 w 122"/>
              <a:gd name="T77" fmla="*/ 2147483647 h 620"/>
              <a:gd name="T78" fmla="*/ 2147483647 w 122"/>
              <a:gd name="T79" fmla="*/ 2147483647 h 620"/>
              <a:gd name="T80" fmla="*/ 2147483647 w 122"/>
              <a:gd name="T81" fmla="*/ 2147483647 h 620"/>
              <a:gd name="T82" fmla="*/ 2147483647 w 122"/>
              <a:gd name="T83" fmla="*/ 2147483647 h 620"/>
              <a:gd name="T84" fmla="*/ 2147483647 w 122"/>
              <a:gd name="T85" fmla="*/ 2147483647 h 620"/>
              <a:gd name="T86" fmla="*/ 2147483647 w 122"/>
              <a:gd name="T87" fmla="*/ 2147483647 h 620"/>
              <a:gd name="T88" fmla="*/ 2147483647 w 122"/>
              <a:gd name="T89" fmla="*/ 2147483647 h 620"/>
              <a:gd name="T90" fmla="*/ 2147483647 w 122"/>
              <a:gd name="T91" fmla="*/ 2147483647 h 620"/>
              <a:gd name="T92" fmla="*/ 2147483647 w 122"/>
              <a:gd name="T93" fmla="*/ 2147483647 h 620"/>
              <a:gd name="T94" fmla="*/ 0 w 122"/>
              <a:gd name="T95" fmla="*/ 2147483647 h 6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2"/>
              <a:gd name="T145" fmla="*/ 0 h 620"/>
              <a:gd name="T146" fmla="*/ 122 w 122"/>
              <a:gd name="T147" fmla="*/ 620 h 6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2" h="620">
                <a:moveTo>
                  <a:pt x="0" y="485"/>
                </a:moveTo>
                <a:lnTo>
                  <a:pt x="8" y="467"/>
                </a:lnTo>
                <a:lnTo>
                  <a:pt x="24" y="478"/>
                </a:lnTo>
                <a:lnTo>
                  <a:pt x="42" y="446"/>
                </a:lnTo>
                <a:lnTo>
                  <a:pt x="35" y="433"/>
                </a:lnTo>
                <a:lnTo>
                  <a:pt x="47" y="391"/>
                </a:lnTo>
                <a:lnTo>
                  <a:pt x="24" y="385"/>
                </a:lnTo>
                <a:lnTo>
                  <a:pt x="29" y="315"/>
                </a:lnTo>
                <a:lnTo>
                  <a:pt x="58" y="241"/>
                </a:lnTo>
                <a:lnTo>
                  <a:pt x="55" y="181"/>
                </a:lnTo>
                <a:lnTo>
                  <a:pt x="79" y="63"/>
                </a:lnTo>
                <a:lnTo>
                  <a:pt x="74" y="8"/>
                </a:lnTo>
                <a:lnTo>
                  <a:pt x="87" y="0"/>
                </a:lnTo>
                <a:lnTo>
                  <a:pt x="100" y="27"/>
                </a:lnTo>
                <a:lnTo>
                  <a:pt x="111" y="81"/>
                </a:lnTo>
                <a:lnTo>
                  <a:pt x="121" y="81"/>
                </a:lnTo>
                <a:lnTo>
                  <a:pt x="121" y="100"/>
                </a:lnTo>
                <a:lnTo>
                  <a:pt x="103" y="108"/>
                </a:lnTo>
                <a:lnTo>
                  <a:pt x="103" y="145"/>
                </a:lnTo>
                <a:lnTo>
                  <a:pt x="87" y="163"/>
                </a:lnTo>
                <a:lnTo>
                  <a:pt x="74" y="215"/>
                </a:lnTo>
                <a:lnTo>
                  <a:pt x="82" y="262"/>
                </a:lnTo>
                <a:lnTo>
                  <a:pt x="63" y="304"/>
                </a:lnTo>
                <a:lnTo>
                  <a:pt x="50" y="407"/>
                </a:lnTo>
                <a:lnTo>
                  <a:pt x="60" y="446"/>
                </a:lnTo>
                <a:lnTo>
                  <a:pt x="50" y="449"/>
                </a:lnTo>
                <a:lnTo>
                  <a:pt x="55" y="480"/>
                </a:lnTo>
                <a:lnTo>
                  <a:pt x="32" y="545"/>
                </a:lnTo>
                <a:lnTo>
                  <a:pt x="35" y="559"/>
                </a:lnTo>
                <a:lnTo>
                  <a:pt x="45" y="556"/>
                </a:lnTo>
                <a:lnTo>
                  <a:pt x="50" y="582"/>
                </a:lnTo>
                <a:lnTo>
                  <a:pt x="103" y="588"/>
                </a:lnTo>
                <a:lnTo>
                  <a:pt x="69" y="596"/>
                </a:lnTo>
                <a:lnTo>
                  <a:pt x="63" y="619"/>
                </a:lnTo>
                <a:lnTo>
                  <a:pt x="47" y="614"/>
                </a:lnTo>
                <a:lnTo>
                  <a:pt x="63" y="598"/>
                </a:lnTo>
                <a:lnTo>
                  <a:pt x="40" y="593"/>
                </a:lnTo>
                <a:lnTo>
                  <a:pt x="37" y="574"/>
                </a:lnTo>
                <a:lnTo>
                  <a:pt x="32" y="582"/>
                </a:lnTo>
                <a:lnTo>
                  <a:pt x="18" y="564"/>
                </a:lnTo>
                <a:lnTo>
                  <a:pt x="24" y="556"/>
                </a:lnTo>
                <a:lnTo>
                  <a:pt x="13" y="545"/>
                </a:lnTo>
                <a:lnTo>
                  <a:pt x="24" y="535"/>
                </a:lnTo>
                <a:lnTo>
                  <a:pt x="13" y="503"/>
                </a:lnTo>
                <a:lnTo>
                  <a:pt x="32" y="509"/>
                </a:lnTo>
                <a:lnTo>
                  <a:pt x="13" y="496"/>
                </a:lnTo>
                <a:lnTo>
                  <a:pt x="18" y="480"/>
                </a:lnTo>
                <a:lnTo>
                  <a:pt x="0" y="48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08" name="Freeform 100"/>
          <p:cNvSpPr>
            <a:spLocks/>
          </p:cNvSpPr>
          <p:nvPr/>
        </p:nvSpPr>
        <p:spPr bwMode="auto">
          <a:xfrm>
            <a:off x="2846388" y="5292725"/>
            <a:ext cx="23812" cy="28575"/>
          </a:xfrm>
          <a:custGeom>
            <a:avLst/>
            <a:gdLst>
              <a:gd name="T0" fmla="*/ 0 w 17"/>
              <a:gd name="T1" fmla="*/ 2147483647 h 18"/>
              <a:gd name="T2" fmla="*/ 2147483647 w 17"/>
              <a:gd name="T3" fmla="*/ 0 h 18"/>
              <a:gd name="T4" fmla="*/ 2147483647 w 17"/>
              <a:gd name="T5" fmla="*/ 2147483647 h 18"/>
              <a:gd name="T6" fmla="*/ 0 w 17"/>
              <a:gd name="T7" fmla="*/ 2147483647 h 18"/>
              <a:gd name="T8" fmla="*/ 0 60000 65536"/>
              <a:gd name="T9" fmla="*/ 0 60000 65536"/>
              <a:gd name="T10" fmla="*/ 0 60000 65536"/>
              <a:gd name="T11" fmla="*/ 0 60000 65536"/>
              <a:gd name="T12" fmla="*/ 0 w 17"/>
              <a:gd name="T13" fmla="*/ 0 h 18"/>
              <a:gd name="T14" fmla="*/ 17 w 17"/>
              <a:gd name="T15" fmla="*/ 18 h 18"/>
            </a:gdLst>
            <a:ahLst/>
            <a:cxnLst>
              <a:cxn ang="T8">
                <a:pos x="T0" y="T1"/>
              </a:cxn>
              <a:cxn ang="T9">
                <a:pos x="T2" y="T3"/>
              </a:cxn>
              <a:cxn ang="T10">
                <a:pos x="T4" y="T5"/>
              </a:cxn>
              <a:cxn ang="T11">
                <a:pos x="T6" y="T7"/>
              </a:cxn>
            </a:cxnLst>
            <a:rect l="T12" t="T13" r="T14" b="T15"/>
            <a:pathLst>
              <a:path w="17" h="18">
                <a:moveTo>
                  <a:pt x="0" y="10"/>
                </a:moveTo>
                <a:lnTo>
                  <a:pt x="9" y="0"/>
                </a:lnTo>
                <a:lnTo>
                  <a:pt x="16" y="17"/>
                </a:lnTo>
                <a:lnTo>
                  <a:pt x="0" y="1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09" name="Freeform 101"/>
          <p:cNvSpPr>
            <a:spLocks/>
          </p:cNvSpPr>
          <p:nvPr/>
        </p:nvSpPr>
        <p:spPr bwMode="auto">
          <a:xfrm>
            <a:off x="2846388" y="5292725"/>
            <a:ext cx="23812" cy="38100"/>
          </a:xfrm>
          <a:custGeom>
            <a:avLst/>
            <a:gdLst>
              <a:gd name="T0" fmla="*/ 0 w 17"/>
              <a:gd name="T1" fmla="*/ 2147483647 h 24"/>
              <a:gd name="T2" fmla="*/ 2147483647 w 17"/>
              <a:gd name="T3" fmla="*/ 0 h 24"/>
              <a:gd name="T4" fmla="*/ 2147483647 w 17"/>
              <a:gd name="T5" fmla="*/ 2147483647 h 24"/>
              <a:gd name="T6" fmla="*/ 0 w 17"/>
              <a:gd name="T7" fmla="*/ 2147483647 h 24"/>
              <a:gd name="T8" fmla="*/ 0 60000 65536"/>
              <a:gd name="T9" fmla="*/ 0 60000 65536"/>
              <a:gd name="T10" fmla="*/ 0 60000 65536"/>
              <a:gd name="T11" fmla="*/ 0 60000 65536"/>
              <a:gd name="T12" fmla="*/ 0 w 17"/>
              <a:gd name="T13" fmla="*/ 0 h 24"/>
              <a:gd name="T14" fmla="*/ 17 w 17"/>
              <a:gd name="T15" fmla="*/ 24 h 24"/>
            </a:gdLst>
            <a:ahLst/>
            <a:cxnLst>
              <a:cxn ang="T8">
                <a:pos x="T0" y="T1"/>
              </a:cxn>
              <a:cxn ang="T9">
                <a:pos x="T2" y="T3"/>
              </a:cxn>
              <a:cxn ang="T10">
                <a:pos x="T4" y="T5"/>
              </a:cxn>
              <a:cxn ang="T11">
                <a:pos x="T6" y="T7"/>
              </a:cxn>
            </a:cxnLst>
            <a:rect l="T12" t="T13" r="T14" b="T15"/>
            <a:pathLst>
              <a:path w="17" h="24">
                <a:moveTo>
                  <a:pt x="0" y="13"/>
                </a:moveTo>
                <a:lnTo>
                  <a:pt x="9" y="0"/>
                </a:lnTo>
                <a:lnTo>
                  <a:pt x="16" y="23"/>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10" name="Freeform 102"/>
          <p:cNvSpPr>
            <a:spLocks/>
          </p:cNvSpPr>
          <p:nvPr/>
        </p:nvSpPr>
        <p:spPr bwMode="auto">
          <a:xfrm>
            <a:off x="2863850" y="5095875"/>
            <a:ext cx="25400" cy="38100"/>
          </a:xfrm>
          <a:custGeom>
            <a:avLst/>
            <a:gdLst>
              <a:gd name="T0" fmla="*/ 0 w 17"/>
              <a:gd name="T1" fmla="*/ 2147483647 h 24"/>
              <a:gd name="T2" fmla="*/ 2147483647 w 17"/>
              <a:gd name="T3" fmla="*/ 0 h 24"/>
              <a:gd name="T4" fmla="*/ 2147483647 w 17"/>
              <a:gd name="T5" fmla="*/ 2147483647 h 24"/>
              <a:gd name="T6" fmla="*/ 0 w 17"/>
              <a:gd name="T7" fmla="*/ 2147483647 h 24"/>
              <a:gd name="T8" fmla="*/ 0 60000 65536"/>
              <a:gd name="T9" fmla="*/ 0 60000 65536"/>
              <a:gd name="T10" fmla="*/ 0 60000 65536"/>
              <a:gd name="T11" fmla="*/ 0 60000 65536"/>
              <a:gd name="T12" fmla="*/ 0 w 17"/>
              <a:gd name="T13" fmla="*/ 0 h 24"/>
              <a:gd name="T14" fmla="*/ 17 w 17"/>
              <a:gd name="T15" fmla="*/ 24 h 24"/>
            </a:gdLst>
            <a:ahLst/>
            <a:cxnLst>
              <a:cxn ang="T8">
                <a:pos x="T0" y="T1"/>
              </a:cxn>
              <a:cxn ang="T9">
                <a:pos x="T2" y="T3"/>
              </a:cxn>
              <a:cxn ang="T10">
                <a:pos x="T4" y="T5"/>
              </a:cxn>
              <a:cxn ang="T11">
                <a:pos x="T6" y="T7"/>
              </a:cxn>
            </a:cxnLst>
            <a:rect l="T12" t="T13" r="T14" b="T15"/>
            <a:pathLst>
              <a:path w="17" h="24">
                <a:moveTo>
                  <a:pt x="0" y="19"/>
                </a:moveTo>
                <a:lnTo>
                  <a:pt x="16" y="0"/>
                </a:lnTo>
                <a:lnTo>
                  <a:pt x="16" y="23"/>
                </a:lnTo>
                <a:lnTo>
                  <a:pt x="0" y="1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11" name="Freeform 103"/>
          <p:cNvSpPr>
            <a:spLocks/>
          </p:cNvSpPr>
          <p:nvPr/>
        </p:nvSpPr>
        <p:spPr bwMode="auto">
          <a:xfrm>
            <a:off x="2863850" y="5095875"/>
            <a:ext cx="25400" cy="47625"/>
          </a:xfrm>
          <a:custGeom>
            <a:avLst/>
            <a:gdLst>
              <a:gd name="T0" fmla="*/ 0 w 17"/>
              <a:gd name="T1" fmla="*/ 2147483647 h 30"/>
              <a:gd name="T2" fmla="*/ 2147483647 w 17"/>
              <a:gd name="T3" fmla="*/ 0 h 30"/>
              <a:gd name="T4" fmla="*/ 2147483647 w 17"/>
              <a:gd name="T5" fmla="*/ 2147483647 h 30"/>
              <a:gd name="T6" fmla="*/ 0 w 17"/>
              <a:gd name="T7" fmla="*/ 2147483647 h 30"/>
              <a:gd name="T8" fmla="*/ 0 60000 65536"/>
              <a:gd name="T9" fmla="*/ 0 60000 65536"/>
              <a:gd name="T10" fmla="*/ 0 60000 65536"/>
              <a:gd name="T11" fmla="*/ 0 60000 65536"/>
              <a:gd name="T12" fmla="*/ 0 w 17"/>
              <a:gd name="T13" fmla="*/ 0 h 30"/>
              <a:gd name="T14" fmla="*/ 17 w 17"/>
              <a:gd name="T15" fmla="*/ 30 h 30"/>
            </a:gdLst>
            <a:ahLst/>
            <a:cxnLst>
              <a:cxn ang="T8">
                <a:pos x="T0" y="T1"/>
              </a:cxn>
              <a:cxn ang="T9">
                <a:pos x="T2" y="T3"/>
              </a:cxn>
              <a:cxn ang="T10">
                <a:pos x="T4" y="T5"/>
              </a:cxn>
              <a:cxn ang="T11">
                <a:pos x="T6" y="T7"/>
              </a:cxn>
            </a:cxnLst>
            <a:rect l="T12" t="T13" r="T14" b="T15"/>
            <a:pathLst>
              <a:path w="17" h="30">
                <a:moveTo>
                  <a:pt x="0" y="24"/>
                </a:moveTo>
                <a:lnTo>
                  <a:pt x="16" y="0"/>
                </a:lnTo>
                <a:lnTo>
                  <a:pt x="16" y="29"/>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12" name="Freeform 104"/>
          <p:cNvSpPr>
            <a:spLocks/>
          </p:cNvSpPr>
          <p:nvPr/>
        </p:nvSpPr>
        <p:spPr bwMode="auto">
          <a:xfrm>
            <a:off x="2876550" y="5441950"/>
            <a:ext cx="23813" cy="26988"/>
          </a:xfrm>
          <a:custGeom>
            <a:avLst/>
            <a:gdLst>
              <a:gd name="T0" fmla="*/ 0 w 17"/>
              <a:gd name="T1" fmla="*/ 0 h 17"/>
              <a:gd name="T2" fmla="*/ 2147483647 w 17"/>
              <a:gd name="T3" fmla="*/ 2147483647 h 17"/>
              <a:gd name="T4" fmla="*/ 2147483647 w 17"/>
              <a:gd name="T5" fmla="*/ 214748364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16" y="4"/>
                </a:lnTo>
                <a:lnTo>
                  <a:pt x="16" y="16"/>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13" name="Freeform 105"/>
          <p:cNvSpPr>
            <a:spLocks/>
          </p:cNvSpPr>
          <p:nvPr/>
        </p:nvSpPr>
        <p:spPr bwMode="auto">
          <a:xfrm>
            <a:off x="2876550" y="5441950"/>
            <a:ext cx="30163" cy="26988"/>
          </a:xfrm>
          <a:custGeom>
            <a:avLst/>
            <a:gdLst>
              <a:gd name="T0" fmla="*/ 0 w 22"/>
              <a:gd name="T1" fmla="*/ 0 h 17"/>
              <a:gd name="T2" fmla="*/ 2147483647 w 22"/>
              <a:gd name="T3" fmla="*/ 2147483647 h 17"/>
              <a:gd name="T4" fmla="*/ 2147483647 w 22"/>
              <a:gd name="T5" fmla="*/ 2147483647 h 17"/>
              <a:gd name="T6" fmla="*/ 0 w 22"/>
              <a:gd name="T7" fmla="*/ 0 h 17"/>
              <a:gd name="T8" fmla="*/ 0 60000 65536"/>
              <a:gd name="T9" fmla="*/ 0 60000 65536"/>
              <a:gd name="T10" fmla="*/ 0 60000 65536"/>
              <a:gd name="T11" fmla="*/ 0 60000 65536"/>
              <a:gd name="T12" fmla="*/ 0 w 22"/>
              <a:gd name="T13" fmla="*/ 0 h 17"/>
              <a:gd name="T14" fmla="*/ 22 w 22"/>
              <a:gd name="T15" fmla="*/ 17 h 17"/>
            </a:gdLst>
            <a:ahLst/>
            <a:cxnLst>
              <a:cxn ang="T8">
                <a:pos x="T0" y="T1"/>
              </a:cxn>
              <a:cxn ang="T9">
                <a:pos x="T2" y="T3"/>
              </a:cxn>
              <a:cxn ang="T10">
                <a:pos x="T4" y="T5"/>
              </a:cxn>
              <a:cxn ang="T11">
                <a:pos x="T6" y="T7"/>
              </a:cxn>
            </a:cxnLst>
            <a:rect l="T12" t="T13" r="T14" b="T15"/>
            <a:pathLst>
              <a:path w="22" h="17">
                <a:moveTo>
                  <a:pt x="0" y="0"/>
                </a:moveTo>
                <a:lnTo>
                  <a:pt x="21" y="3"/>
                </a:lnTo>
                <a:lnTo>
                  <a:pt x="21"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14" name="Freeform 106"/>
          <p:cNvSpPr>
            <a:spLocks/>
          </p:cNvSpPr>
          <p:nvPr/>
        </p:nvSpPr>
        <p:spPr bwMode="auto">
          <a:xfrm>
            <a:off x="2882900" y="5395913"/>
            <a:ext cx="33338" cy="38100"/>
          </a:xfrm>
          <a:custGeom>
            <a:avLst/>
            <a:gdLst>
              <a:gd name="T0" fmla="*/ 0 w 24"/>
              <a:gd name="T1" fmla="*/ 2147483647 h 24"/>
              <a:gd name="T2" fmla="*/ 2147483647 w 24"/>
              <a:gd name="T3" fmla="*/ 0 h 24"/>
              <a:gd name="T4" fmla="*/ 2147483647 w 24"/>
              <a:gd name="T5" fmla="*/ 2147483647 h 24"/>
              <a:gd name="T6" fmla="*/ 2147483647 w 24"/>
              <a:gd name="T7" fmla="*/ 2147483647 h 24"/>
              <a:gd name="T8" fmla="*/ 2147483647 w 24"/>
              <a:gd name="T9" fmla="*/ 2147483647 h 24"/>
              <a:gd name="T10" fmla="*/ 0 w 24"/>
              <a:gd name="T11" fmla="*/ 2147483647 h 24"/>
              <a:gd name="T12" fmla="*/ 0 60000 65536"/>
              <a:gd name="T13" fmla="*/ 0 60000 65536"/>
              <a:gd name="T14" fmla="*/ 0 60000 65536"/>
              <a:gd name="T15" fmla="*/ 0 60000 65536"/>
              <a:gd name="T16" fmla="*/ 0 60000 65536"/>
              <a:gd name="T17" fmla="*/ 0 60000 65536"/>
              <a:gd name="T18" fmla="*/ 0 w 24"/>
              <a:gd name="T19" fmla="*/ 0 h 24"/>
              <a:gd name="T20" fmla="*/ 24 w 24"/>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24" h="24">
                <a:moveTo>
                  <a:pt x="0" y="2"/>
                </a:moveTo>
                <a:lnTo>
                  <a:pt x="9" y="0"/>
                </a:lnTo>
                <a:lnTo>
                  <a:pt x="6" y="9"/>
                </a:lnTo>
                <a:lnTo>
                  <a:pt x="23" y="13"/>
                </a:lnTo>
                <a:lnTo>
                  <a:pt x="13" y="23"/>
                </a:lnTo>
                <a:lnTo>
                  <a:pt x="0" y="2"/>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15" name="Freeform 107"/>
          <p:cNvSpPr>
            <a:spLocks/>
          </p:cNvSpPr>
          <p:nvPr/>
        </p:nvSpPr>
        <p:spPr bwMode="auto">
          <a:xfrm>
            <a:off x="2882900" y="5395913"/>
            <a:ext cx="42863" cy="47625"/>
          </a:xfrm>
          <a:custGeom>
            <a:avLst/>
            <a:gdLst>
              <a:gd name="T0" fmla="*/ 0 w 30"/>
              <a:gd name="T1" fmla="*/ 2147483647 h 30"/>
              <a:gd name="T2" fmla="*/ 2147483647 w 30"/>
              <a:gd name="T3" fmla="*/ 0 h 30"/>
              <a:gd name="T4" fmla="*/ 2147483647 w 30"/>
              <a:gd name="T5" fmla="*/ 2147483647 h 30"/>
              <a:gd name="T6" fmla="*/ 2147483647 w 30"/>
              <a:gd name="T7" fmla="*/ 2147483647 h 30"/>
              <a:gd name="T8" fmla="*/ 2147483647 w 30"/>
              <a:gd name="T9" fmla="*/ 2147483647 h 30"/>
              <a:gd name="T10" fmla="*/ 0 w 30"/>
              <a:gd name="T11" fmla="*/ 2147483647 h 30"/>
              <a:gd name="T12" fmla="*/ 0 60000 65536"/>
              <a:gd name="T13" fmla="*/ 0 60000 65536"/>
              <a:gd name="T14" fmla="*/ 0 60000 65536"/>
              <a:gd name="T15" fmla="*/ 0 60000 65536"/>
              <a:gd name="T16" fmla="*/ 0 60000 65536"/>
              <a:gd name="T17" fmla="*/ 0 60000 65536"/>
              <a:gd name="T18" fmla="*/ 0 w 30"/>
              <a:gd name="T19" fmla="*/ 0 h 30"/>
              <a:gd name="T20" fmla="*/ 30 w 30"/>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0" h="30">
                <a:moveTo>
                  <a:pt x="0" y="3"/>
                </a:moveTo>
                <a:lnTo>
                  <a:pt x="11" y="0"/>
                </a:lnTo>
                <a:lnTo>
                  <a:pt x="8" y="11"/>
                </a:lnTo>
                <a:lnTo>
                  <a:pt x="29" y="16"/>
                </a:lnTo>
                <a:lnTo>
                  <a:pt x="16" y="29"/>
                </a:lnTo>
                <a:lnTo>
                  <a:pt x="0"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16" name="Freeform 108"/>
          <p:cNvSpPr>
            <a:spLocks/>
          </p:cNvSpPr>
          <p:nvPr/>
        </p:nvSpPr>
        <p:spPr bwMode="auto">
          <a:xfrm>
            <a:off x="2913063" y="5454650"/>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8"/>
                </a:moveTo>
                <a:lnTo>
                  <a:pt x="6" y="0"/>
                </a:lnTo>
                <a:lnTo>
                  <a:pt x="16" y="16"/>
                </a:lnTo>
                <a:lnTo>
                  <a:pt x="0" y="8"/>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17" name="Freeform 109"/>
          <p:cNvSpPr>
            <a:spLocks/>
          </p:cNvSpPr>
          <p:nvPr/>
        </p:nvSpPr>
        <p:spPr bwMode="auto">
          <a:xfrm>
            <a:off x="2913063" y="5454650"/>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0"/>
                </a:moveTo>
                <a:lnTo>
                  <a:pt x="6" y="0"/>
                </a:lnTo>
                <a:lnTo>
                  <a:pt x="16" y="16"/>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18" name="Freeform 110"/>
          <p:cNvSpPr>
            <a:spLocks/>
          </p:cNvSpPr>
          <p:nvPr/>
        </p:nvSpPr>
        <p:spPr bwMode="auto">
          <a:xfrm>
            <a:off x="2927350" y="5413375"/>
            <a:ext cx="49213" cy="63500"/>
          </a:xfrm>
          <a:custGeom>
            <a:avLst/>
            <a:gdLst>
              <a:gd name="T0" fmla="*/ 0 w 35"/>
              <a:gd name="T1" fmla="*/ 2147483647 h 40"/>
              <a:gd name="T2" fmla="*/ 2147483647 w 35"/>
              <a:gd name="T3" fmla="*/ 2147483647 h 40"/>
              <a:gd name="T4" fmla="*/ 2147483647 w 35"/>
              <a:gd name="T5" fmla="*/ 2147483647 h 40"/>
              <a:gd name="T6" fmla="*/ 2147483647 w 35"/>
              <a:gd name="T7" fmla="*/ 2147483647 h 40"/>
              <a:gd name="T8" fmla="*/ 2147483647 w 35"/>
              <a:gd name="T9" fmla="*/ 2147483647 h 40"/>
              <a:gd name="T10" fmla="*/ 2147483647 w 35"/>
              <a:gd name="T11" fmla="*/ 2147483647 h 40"/>
              <a:gd name="T12" fmla="*/ 2147483647 w 35"/>
              <a:gd name="T13" fmla="*/ 2147483647 h 40"/>
              <a:gd name="T14" fmla="*/ 2147483647 w 35"/>
              <a:gd name="T15" fmla="*/ 0 h 40"/>
              <a:gd name="T16" fmla="*/ 2147483647 w 35"/>
              <a:gd name="T17" fmla="*/ 2147483647 h 40"/>
              <a:gd name="T18" fmla="*/ 0 w 35"/>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
              <a:gd name="T31" fmla="*/ 0 h 40"/>
              <a:gd name="T32" fmla="*/ 35 w 35"/>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 h="40">
                <a:moveTo>
                  <a:pt x="0" y="34"/>
                </a:moveTo>
                <a:lnTo>
                  <a:pt x="8" y="27"/>
                </a:lnTo>
                <a:lnTo>
                  <a:pt x="25" y="32"/>
                </a:lnTo>
                <a:lnTo>
                  <a:pt x="16" y="20"/>
                </a:lnTo>
                <a:lnTo>
                  <a:pt x="25" y="16"/>
                </a:lnTo>
                <a:lnTo>
                  <a:pt x="14" y="13"/>
                </a:lnTo>
                <a:lnTo>
                  <a:pt x="14" y="3"/>
                </a:lnTo>
                <a:lnTo>
                  <a:pt x="34" y="0"/>
                </a:lnTo>
                <a:lnTo>
                  <a:pt x="34" y="39"/>
                </a:lnTo>
                <a:lnTo>
                  <a:pt x="0" y="34"/>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19" name="Freeform 111"/>
          <p:cNvSpPr>
            <a:spLocks/>
          </p:cNvSpPr>
          <p:nvPr/>
        </p:nvSpPr>
        <p:spPr bwMode="auto">
          <a:xfrm>
            <a:off x="2927350" y="5413375"/>
            <a:ext cx="57150" cy="73025"/>
          </a:xfrm>
          <a:custGeom>
            <a:avLst/>
            <a:gdLst>
              <a:gd name="T0" fmla="*/ 0 w 41"/>
              <a:gd name="T1" fmla="*/ 2147483647 h 46"/>
              <a:gd name="T2" fmla="*/ 2147483647 w 41"/>
              <a:gd name="T3" fmla="*/ 2147483647 h 46"/>
              <a:gd name="T4" fmla="*/ 2147483647 w 41"/>
              <a:gd name="T5" fmla="*/ 2147483647 h 46"/>
              <a:gd name="T6" fmla="*/ 2147483647 w 41"/>
              <a:gd name="T7" fmla="*/ 2147483647 h 46"/>
              <a:gd name="T8" fmla="*/ 2147483647 w 41"/>
              <a:gd name="T9" fmla="*/ 2147483647 h 46"/>
              <a:gd name="T10" fmla="*/ 2147483647 w 41"/>
              <a:gd name="T11" fmla="*/ 2147483647 h 46"/>
              <a:gd name="T12" fmla="*/ 2147483647 w 41"/>
              <a:gd name="T13" fmla="*/ 2147483647 h 46"/>
              <a:gd name="T14" fmla="*/ 2147483647 w 41"/>
              <a:gd name="T15" fmla="*/ 0 h 46"/>
              <a:gd name="T16" fmla="*/ 2147483647 w 41"/>
              <a:gd name="T17" fmla="*/ 2147483647 h 46"/>
              <a:gd name="T18" fmla="*/ 0 w 41"/>
              <a:gd name="T19" fmla="*/ 2147483647 h 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
              <a:gd name="T31" fmla="*/ 0 h 46"/>
              <a:gd name="T32" fmla="*/ 41 w 41"/>
              <a:gd name="T33" fmla="*/ 46 h 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 h="46">
                <a:moveTo>
                  <a:pt x="0" y="39"/>
                </a:moveTo>
                <a:lnTo>
                  <a:pt x="9" y="31"/>
                </a:lnTo>
                <a:lnTo>
                  <a:pt x="29" y="37"/>
                </a:lnTo>
                <a:lnTo>
                  <a:pt x="19" y="23"/>
                </a:lnTo>
                <a:lnTo>
                  <a:pt x="29" y="18"/>
                </a:lnTo>
                <a:lnTo>
                  <a:pt x="17" y="15"/>
                </a:lnTo>
                <a:lnTo>
                  <a:pt x="17" y="3"/>
                </a:lnTo>
                <a:lnTo>
                  <a:pt x="40" y="0"/>
                </a:lnTo>
                <a:lnTo>
                  <a:pt x="40" y="45"/>
                </a:lnTo>
                <a:lnTo>
                  <a:pt x="0" y="3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20" name="Freeform 112"/>
          <p:cNvSpPr>
            <a:spLocks/>
          </p:cNvSpPr>
          <p:nvPr/>
        </p:nvSpPr>
        <p:spPr bwMode="auto">
          <a:xfrm>
            <a:off x="2957513" y="5500688"/>
            <a:ext cx="36512" cy="26987"/>
          </a:xfrm>
          <a:custGeom>
            <a:avLst/>
            <a:gdLst>
              <a:gd name="T0" fmla="*/ 0 w 26"/>
              <a:gd name="T1" fmla="*/ 0 h 17"/>
              <a:gd name="T2" fmla="*/ 2147483647 w 26"/>
              <a:gd name="T3" fmla="*/ 0 h 17"/>
              <a:gd name="T4" fmla="*/ 2147483647 w 26"/>
              <a:gd name="T5" fmla="*/ 2147483647 h 17"/>
              <a:gd name="T6" fmla="*/ 0 w 26"/>
              <a:gd name="T7" fmla="*/ 0 h 17"/>
              <a:gd name="T8" fmla="*/ 0 60000 65536"/>
              <a:gd name="T9" fmla="*/ 0 60000 65536"/>
              <a:gd name="T10" fmla="*/ 0 60000 65536"/>
              <a:gd name="T11" fmla="*/ 0 60000 65536"/>
              <a:gd name="T12" fmla="*/ 0 w 26"/>
              <a:gd name="T13" fmla="*/ 0 h 17"/>
              <a:gd name="T14" fmla="*/ 26 w 26"/>
              <a:gd name="T15" fmla="*/ 17 h 17"/>
            </a:gdLst>
            <a:ahLst/>
            <a:cxnLst>
              <a:cxn ang="T8">
                <a:pos x="T0" y="T1"/>
              </a:cxn>
              <a:cxn ang="T9">
                <a:pos x="T2" y="T3"/>
              </a:cxn>
              <a:cxn ang="T10">
                <a:pos x="T4" y="T5"/>
              </a:cxn>
              <a:cxn ang="T11">
                <a:pos x="T6" y="T7"/>
              </a:cxn>
            </a:cxnLst>
            <a:rect l="T12" t="T13" r="T14" b="T15"/>
            <a:pathLst>
              <a:path w="26" h="17">
                <a:moveTo>
                  <a:pt x="0" y="0"/>
                </a:moveTo>
                <a:lnTo>
                  <a:pt x="21" y="0"/>
                </a:lnTo>
                <a:lnTo>
                  <a:pt x="25" y="16"/>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21" name="Freeform 113"/>
          <p:cNvSpPr>
            <a:spLocks/>
          </p:cNvSpPr>
          <p:nvPr/>
        </p:nvSpPr>
        <p:spPr bwMode="auto">
          <a:xfrm>
            <a:off x="2957513" y="5500688"/>
            <a:ext cx="46037" cy="26987"/>
          </a:xfrm>
          <a:custGeom>
            <a:avLst/>
            <a:gdLst>
              <a:gd name="T0" fmla="*/ 0 w 32"/>
              <a:gd name="T1" fmla="*/ 0 h 17"/>
              <a:gd name="T2" fmla="*/ 2147483647 w 32"/>
              <a:gd name="T3" fmla="*/ 0 h 17"/>
              <a:gd name="T4" fmla="*/ 2147483647 w 32"/>
              <a:gd name="T5" fmla="*/ 2147483647 h 17"/>
              <a:gd name="T6" fmla="*/ 0 w 32"/>
              <a:gd name="T7" fmla="*/ 0 h 17"/>
              <a:gd name="T8" fmla="*/ 0 60000 65536"/>
              <a:gd name="T9" fmla="*/ 0 60000 65536"/>
              <a:gd name="T10" fmla="*/ 0 60000 65536"/>
              <a:gd name="T11" fmla="*/ 0 60000 65536"/>
              <a:gd name="T12" fmla="*/ 0 w 32"/>
              <a:gd name="T13" fmla="*/ 0 h 17"/>
              <a:gd name="T14" fmla="*/ 32 w 32"/>
              <a:gd name="T15" fmla="*/ 17 h 17"/>
            </a:gdLst>
            <a:ahLst/>
            <a:cxnLst>
              <a:cxn ang="T8">
                <a:pos x="T0" y="T1"/>
              </a:cxn>
              <a:cxn ang="T9">
                <a:pos x="T2" y="T3"/>
              </a:cxn>
              <a:cxn ang="T10">
                <a:pos x="T4" y="T5"/>
              </a:cxn>
              <a:cxn ang="T11">
                <a:pos x="T6" y="T7"/>
              </a:cxn>
            </a:cxnLst>
            <a:rect l="T12" t="T13" r="T14" b="T15"/>
            <a:pathLst>
              <a:path w="32" h="17">
                <a:moveTo>
                  <a:pt x="0" y="0"/>
                </a:moveTo>
                <a:lnTo>
                  <a:pt x="26" y="0"/>
                </a:lnTo>
                <a:lnTo>
                  <a:pt x="31"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22" name="Freeform 114"/>
          <p:cNvSpPr>
            <a:spLocks/>
          </p:cNvSpPr>
          <p:nvPr/>
        </p:nvSpPr>
        <p:spPr bwMode="auto">
          <a:xfrm>
            <a:off x="2998788" y="5491163"/>
            <a:ext cx="23812" cy="26987"/>
          </a:xfrm>
          <a:custGeom>
            <a:avLst/>
            <a:gdLst>
              <a:gd name="T0" fmla="*/ 0 w 17"/>
              <a:gd name="T1" fmla="*/ 0 h 17"/>
              <a:gd name="T2" fmla="*/ 2147483647 w 17"/>
              <a:gd name="T3" fmla="*/ 2147483647 h 17"/>
              <a:gd name="T4" fmla="*/ 2147483647 w 17"/>
              <a:gd name="T5" fmla="*/ 0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2" y="16"/>
                </a:lnTo>
                <a:lnTo>
                  <a:pt x="16" y="0"/>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23" name="Freeform 115"/>
          <p:cNvSpPr>
            <a:spLocks/>
          </p:cNvSpPr>
          <p:nvPr/>
        </p:nvSpPr>
        <p:spPr bwMode="auto">
          <a:xfrm>
            <a:off x="2998788" y="5492750"/>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2" y="0"/>
                </a:lnTo>
                <a:lnTo>
                  <a:pt x="16" y="16"/>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24" name="Freeform 116"/>
          <p:cNvSpPr>
            <a:spLocks/>
          </p:cNvSpPr>
          <p:nvPr/>
        </p:nvSpPr>
        <p:spPr bwMode="auto">
          <a:xfrm>
            <a:off x="5937250" y="2674938"/>
            <a:ext cx="1260475" cy="898525"/>
          </a:xfrm>
          <a:custGeom>
            <a:avLst/>
            <a:gdLst>
              <a:gd name="T0" fmla="*/ 2147483647 w 894"/>
              <a:gd name="T1" fmla="*/ 2147483647 h 566"/>
              <a:gd name="T2" fmla="*/ 2147483647 w 894"/>
              <a:gd name="T3" fmla="*/ 2147483647 h 566"/>
              <a:gd name="T4" fmla="*/ 2147483647 w 894"/>
              <a:gd name="T5" fmla="*/ 2147483647 h 566"/>
              <a:gd name="T6" fmla="*/ 2147483647 w 894"/>
              <a:gd name="T7" fmla="*/ 2147483647 h 566"/>
              <a:gd name="T8" fmla="*/ 2147483647 w 894"/>
              <a:gd name="T9" fmla="*/ 2147483647 h 566"/>
              <a:gd name="T10" fmla="*/ 2147483647 w 894"/>
              <a:gd name="T11" fmla="*/ 2147483647 h 566"/>
              <a:gd name="T12" fmla="*/ 2147483647 w 894"/>
              <a:gd name="T13" fmla="*/ 2147483647 h 566"/>
              <a:gd name="T14" fmla="*/ 2147483647 w 894"/>
              <a:gd name="T15" fmla="*/ 2147483647 h 566"/>
              <a:gd name="T16" fmla="*/ 2147483647 w 894"/>
              <a:gd name="T17" fmla="*/ 2147483647 h 566"/>
              <a:gd name="T18" fmla="*/ 2147483647 w 894"/>
              <a:gd name="T19" fmla="*/ 2147483647 h 566"/>
              <a:gd name="T20" fmla="*/ 2147483647 w 894"/>
              <a:gd name="T21" fmla="*/ 2147483647 h 566"/>
              <a:gd name="T22" fmla="*/ 2147483647 w 894"/>
              <a:gd name="T23" fmla="*/ 2147483647 h 566"/>
              <a:gd name="T24" fmla="*/ 2147483647 w 894"/>
              <a:gd name="T25" fmla="*/ 2147483647 h 566"/>
              <a:gd name="T26" fmla="*/ 2147483647 w 894"/>
              <a:gd name="T27" fmla="*/ 2147483647 h 566"/>
              <a:gd name="T28" fmla="*/ 2147483647 w 894"/>
              <a:gd name="T29" fmla="*/ 2147483647 h 566"/>
              <a:gd name="T30" fmla="*/ 2147483647 w 894"/>
              <a:gd name="T31" fmla="*/ 2147483647 h 566"/>
              <a:gd name="T32" fmla="*/ 2147483647 w 894"/>
              <a:gd name="T33" fmla="*/ 2147483647 h 566"/>
              <a:gd name="T34" fmla="*/ 2147483647 w 894"/>
              <a:gd name="T35" fmla="*/ 2147483647 h 566"/>
              <a:gd name="T36" fmla="*/ 2147483647 w 894"/>
              <a:gd name="T37" fmla="*/ 2147483647 h 566"/>
              <a:gd name="T38" fmla="*/ 2147483647 w 894"/>
              <a:gd name="T39" fmla="*/ 2147483647 h 566"/>
              <a:gd name="T40" fmla="*/ 2147483647 w 894"/>
              <a:gd name="T41" fmla="*/ 2147483647 h 566"/>
              <a:gd name="T42" fmla="*/ 2147483647 w 894"/>
              <a:gd name="T43" fmla="*/ 2147483647 h 566"/>
              <a:gd name="T44" fmla="*/ 2147483647 w 894"/>
              <a:gd name="T45" fmla="*/ 2147483647 h 566"/>
              <a:gd name="T46" fmla="*/ 2147483647 w 894"/>
              <a:gd name="T47" fmla="*/ 2147483647 h 566"/>
              <a:gd name="T48" fmla="*/ 2147483647 w 894"/>
              <a:gd name="T49" fmla="*/ 2147483647 h 566"/>
              <a:gd name="T50" fmla="*/ 2147483647 w 894"/>
              <a:gd name="T51" fmla="*/ 2147483647 h 566"/>
              <a:gd name="T52" fmla="*/ 2147483647 w 894"/>
              <a:gd name="T53" fmla="*/ 2147483647 h 566"/>
              <a:gd name="T54" fmla="*/ 2147483647 w 894"/>
              <a:gd name="T55" fmla="*/ 2147483647 h 566"/>
              <a:gd name="T56" fmla="*/ 2147483647 w 894"/>
              <a:gd name="T57" fmla="*/ 2147483647 h 566"/>
              <a:gd name="T58" fmla="*/ 2147483647 w 894"/>
              <a:gd name="T59" fmla="*/ 2147483647 h 566"/>
              <a:gd name="T60" fmla="*/ 2147483647 w 894"/>
              <a:gd name="T61" fmla="*/ 2147483647 h 566"/>
              <a:gd name="T62" fmla="*/ 2147483647 w 894"/>
              <a:gd name="T63" fmla="*/ 2147483647 h 566"/>
              <a:gd name="T64" fmla="*/ 2147483647 w 894"/>
              <a:gd name="T65" fmla="*/ 2147483647 h 566"/>
              <a:gd name="T66" fmla="*/ 2147483647 w 894"/>
              <a:gd name="T67" fmla="*/ 2147483647 h 566"/>
              <a:gd name="T68" fmla="*/ 2147483647 w 894"/>
              <a:gd name="T69" fmla="*/ 2147483647 h 566"/>
              <a:gd name="T70" fmla="*/ 2147483647 w 894"/>
              <a:gd name="T71" fmla="*/ 2147483647 h 566"/>
              <a:gd name="T72" fmla="*/ 2147483647 w 894"/>
              <a:gd name="T73" fmla="*/ 2147483647 h 566"/>
              <a:gd name="T74" fmla="*/ 2147483647 w 894"/>
              <a:gd name="T75" fmla="*/ 2147483647 h 566"/>
              <a:gd name="T76" fmla="*/ 2147483647 w 894"/>
              <a:gd name="T77" fmla="*/ 2147483647 h 566"/>
              <a:gd name="T78" fmla="*/ 2147483647 w 894"/>
              <a:gd name="T79" fmla="*/ 2147483647 h 566"/>
              <a:gd name="T80" fmla="*/ 2147483647 w 894"/>
              <a:gd name="T81" fmla="*/ 2147483647 h 566"/>
              <a:gd name="T82" fmla="*/ 2147483647 w 894"/>
              <a:gd name="T83" fmla="*/ 2147483647 h 566"/>
              <a:gd name="T84" fmla="*/ 2147483647 w 894"/>
              <a:gd name="T85" fmla="*/ 2147483647 h 566"/>
              <a:gd name="T86" fmla="*/ 2147483647 w 894"/>
              <a:gd name="T87" fmla="*/ 2147483647 h 566"/>
              <a:gd name="T88" fmla="*/ 2147483647 w 894"/>
              <a:gd name="T89" fmla="*/ 2147483647 h 566"/>
              <a:gd name="T90" fmla="*/ 2147483647 w 894"/>
              <a:gd name="T91" fmla="*/ 2147483647 h 566"/>
              <a:gd name="T92" fmla="*/ 2147483647 w 894"/>
              <a:gd name="T93" fmla="*/ 2147483647 h 566"/>
              <a:gd name="T94" fmla="*/ 2147483647 w 894"/>
              <a:gd name="T95" fmla="*/ 2147483647 h 566"/>
              <a:gd name="T96" fmla="*/ 2147483647 w 894"/>
              <a:gd name="T97" fmla="*/ 2147483647 h 566"/>
              <a:gd name="T98" fmla="*/ 2147483647 w 894"/>
              <a:gd name="T99" fmla="*/ 2147483647 h 566"/>
              <a:gd name="T100" fmla="*/ 2147483647 w 894"/>
              <a:gd name="T101" fmla="*/ 2147483647 h 566"/>
              <a:gd name="T102" fmla="*/ 0 w 894"/>
              <a:gd name="T103" fmla="*/ 2147483647 h 5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4"/>
              <a:gd name="T157" fmla="*/ 0 h 566"/>
              <a:gd name="T158" fmla="*/ 894 w 894"/>
              <a:gd name="T159" fmla="*/ 566 h 56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4" h="566">
                <a:moveTo>
                  <a:pt x="0" y="267"/>
                </a:moveTo>
                <a:lnTo>
                  <a:pt x="5" y="248"/>
                </a:lnTo>
                <a:lnTo>
                  <a:pt x="39" y="243"/>
                </a:lnTo>
                <a:lnTo>
                  <a:pt x="93" y="213"/>
                </a:lnTo>
                <a:lnTo>
                  <a:pt x="101" y="189"/>
                </a:lnTo>
                <a:lnTo>
                  <a:pt x="90" y="163"/>
                </a:lnTo>
                <a:lnTo>
                  <a:pt x="127" y="155"/>
                </a:lnTo>
                <a:lnTo>
                  <a:pt x="135" y="120"/>
                </a:lnTo>
                <a:lnTo>
                  <a:pt x="174" y="125"/>
                </a:lnTo>
                <a:lnTo>
                  <a:pt x="177" y="98"/>
                </a:lnTo>
                <a:lnTo>
                  <a:pt x="206" y="88"/>
                </a:lnTo>
                <a:lnTo>
                  <a:pt x="219" y="106"/>
                </a:lnTo>
                <a:lnTo>
                  <a:pt x="241" y="114"/>
                </a:lnTo>
                <a:lnTo>
                  <a:pt x="249" y="155"/>
                </a:lnTo>
                <a:lnTo>
                  <a:pt x="315" y="173"/>
                </a:lnTo>
                <a:lnTo>
                  <a:pt x="344" y="202"/>
                </a:lnTo>
                <a:lnTo>
                  <a:pt x="395" y="197"/>
                </a:lnTo>
                <a:lnTo>
                  <a:pt x="453" y="220"/>
                </a:lnTo>
                <a:lnTo>
                  <a:pt x="533" y="202"/>
                </a:lnTo>
                <a:lnTo>
                  <a:pt x="557" y="181"/>
                </a:lnTo>
                <a:lnTo>
                  <a:pt x="560" y="163"/>
                </a:lnTo>
                <a:lnTo>
                  <a:pt x="583" y="166"/>
                </a:lnTo>
                <a:lnTo>
                  <a:pt x="630" y="132"/>
                </a:lnTo>
                <a:lnTo>
                  <a:pt x="670" y="130"/>
                </a:lnTo>
                <a:lnTo>
                  <a:pt x="649" y="103"/>
                </a:lnTo>
                <a:lnTo>
                  <a:pt x="612" y="111"/>
                </a:lnTo>
                <a:lnTo>
                  <a:pt x="612" y="85"/>
                </a:lnTo>
                <a:lnTo>
                  <a:pt x="625" y="67"/>
                </a:lnTo>
                <a:lnTo>
                  <a:pt x="644" y="75"/>
                </a:lnTo>
                <a:lnTo>
                  <a:pt x="667" y="67"/>
                </a:lnTo>
                <a:lnTo>
                  <a:pt x="684" y="31"/>
                </a:lnTo>
                <a:lnTo>
                  <a:pt x="677" y="18"/>
                </a:lnTo>
                <a:lnTo>
                  <a:pt x="726" y="0"/>
                </a:lnTo>
                <a:lnTo>
                  <a:pt x="758" y="13"/>
                </a:lnTo>
                <a:lnTo>
                  <a:pt x="787" y="75"/>
                </a:lnTo>
                <a:lnTo>
                  <a:pt x="830" y="91"/>
                </a:lnTo>
                <a:lnTo>
                  <a:pt x="838" y="111"/>
                </a:lnTo>
                <a:lnTo>
                  <a:pt x="893" y="98"/>
                </a:lnTo>
                <a:lnTo>
                  <a:pt x="867" y="158"/>
                </a:lnTo>
                <a:lnTo>
                  <a:pt x="835" y="168"/>
                </a:lnTo>
                <a:lnTo>
                  <a:pt x="841" y="189"/>
                </a:lnTo>
                <a:lnTo>
                  <a:pt x="830" y="205"/>
                </a:lnTo>
                <a:lnTo>
                  <a:pt x="825" y="197"/>
                </a:lnTo>
                <a:lnTo>
                  <a:pt x="797" y="215"/>
                </a:lnTo>
                <a:lnTo>
                  <a:pt x="797" y="223"/>
                </a:lnTo>
                <a:lnTo>
                  <a:pt x="779" y="223"/>
                </a:lnTo>
                <a:lnTo>
                  <a:pt x="742" y="251"/>
                </a:lnTo>
                <a:lnTo>
                  <a:pt x="695" y="270"/>
                </a:lnTo>
                <a:lnTo>
                  <a:pt x="711" y="241"/>
                </a:lnTo>
                <a:lnTo>
                  <a:pt x="703" y="231"/>
                </a:lnTo>
                <a:lnTo>
                  <a:pt x="644" y="264"/>
                </a:lnTo>
                <a:lnTo>
                  <a:pt x="641" y="275"/>
                </a:lnTo>
                <a:lnTo>
                  <a:pt x="664" y="295"/>
                </a:lnTo>
                <a:lnTo>
                  <a:pt x="687" y="288"/>
                </a:lnTo>
                <a:lnTo>
                  <a:pt x="713" y="293"/>
                </a:lnTo>
                <a:lnTo>
                  <a:pt x="679" y="312"/>
                </a:lnTo>
                <a:lnTo>
                  <a:pt x="667" y="334"/>
                </a:lnTo>
                <a:lnTo>
                  <a:pt x="705" y="387"/>
                </a:lnTo>
                <a:lnTo>
                  <a:pt x="679" y="381"/>
                </a:lnTo>
                <a:lnTo>
                  <a:pt x="705" y="399"/>
                </a:lnTo>
                <a:lnTo>
                  <a:pt x="679" y="413"/>
                </a:lnTo>
                <a:lnTo>
                  <a:pt x="705" y="415"/>
                </a:lnTo>
                <a:lnTo>
                  <a:pt x="659" y="496"/>
                </a:lnTo>
                <a:lnTo>
                  <a:pt x="625" y="523"/>
                </a:lnTo>
                <a:lnTo>
                  <a:pt x="591" y="529"/>
                </a:lnTo>
                <a:lnTo>
                  <a:pt x="588" y="529"/>
                </a:lnTo>
                <a:lnTo>
                  <a:pt x="583" y="526"/>
                </a:lnTo>
                <a:lnTo>
                  <a:pt x="573" y="537"/>
                </a:lnTo>
                <a:lnTo>
                  <a:pt x="533" y="547"/>
                </a:lnTo>
                <a:lnTo>
                  <a:pt x="531" y="565"/>
                </a:lnTo>
                <a:lnTo>
                  <a:pt x="526" y="542"/>
                </a:lnTo>
                <a:lnTo>
                  <a:pt x="503" y="544"/>
                </a:lnTo>
                <a:lnTo>
                  <a:pt x="461" y="520"/>
                </a:lnTo>
                <a:lnTo>
                  <a:pt x="414" y="531"/>
                </a:lnTo>
                <a:lnTo>
                  <a:pt x="409" y="531"/>
                </a:lnTo>
                <a:lnTo>
                  <a:pt x="409" y="547"/>
                </a:lnTo>
                <a:lnTo>
                  <a:pt x="400" y="542"/>
                </a:lnTo>
                <a:lnTo>
                  <a:pt x="375" y="534"/>
                </a:lnTo>
                <a:lnTo>
                  <a:pt x="368" y="506"/>
                </a:lnTo>
                <a:lnTo>
                  <a:pt x="352" y="509"/>
                </a:lnTo>
                <a:lnTo>
                  <a:pt x="365" y="464"/>
                </a:lnTo>
                <a:lnTo>
                  <a:pt x="365" y="451"/>
                </a:lnTo>
                <a:lnTo>
                  <a:pt x="349" y="443"/>
                </a:lnTo>
                <a:lnTo>
                  <a:pt x="331" y="438"/>
                </a:lnTo>
                <a:lnTo>
                  <a:pt x="325" y="421"/>
                </a:lnTo>
                <a:lnTo>
                  <a:pt x="265" y="448"/>
                </a:lnTo>
                <a:lnTo>
                  <a:pt x="236" y="440"/>
                </a:lnTo>
                <a:lnTo>
                  <a:pt x="222" y="456"/>
                </a:lnTo>
                <a:lnTo>
                  <a:pt x="219" y="443"/>
                </a:lnTo>
                <a:lnTo>
                  <a:pt x="211" y="448"/>
                </a:lnTo>
                <a:lnTo>
                  <a:pt x="177" y="448"/>
                </a:lnTo>
                <a:lnTo>
                  <a:pt x="154" y="425"/>
                </a:lnTo>
                <a:lnTo>
                  <a:pt x="109" y="410"/>
                </a:lnTo>
                <a:lnTo>
                  <a:pt x="77" y="399"/>
                </a:lnTo>
                <a:lnTo>
                  <a:pt x="71" y="373"/>
                </a:lnTo>
                <a:lnTo>
                  <a:pt x="85" y="370"/>
                </a:lnTo>
                <a:lnTo>
                  <a:pt x="77" y="347"/>
                </a:lnTo>
                <a:lnTo>
                  <a:pt x="95" y="324"/>
                </a:lnTo>
                <a:lnTo>
                  <a:pt x="83" y="314"/>
                </a:lnTo>
                <a:lnTo>
                  <a:pt x="57" y="327"/>
                </a:lnTo>
                <a:lnTo>
                  <a:pt x="13" y="298"/>
                </a:lnTo>
                <a:lnTo>
                  <a:pt x="15" y="295"/>
                </a:lnTo>
                <a:lnTo>
                  <a:pt x="15" y="275"/>
                </a:lnTo>
                <a:lnTo>
                  <a:pt x="0" y="26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25" name="Freeform 117"/>
          <p:cNvSpPr>
            <a:spLocks/>
          </p:cNvSpPr>
          <p:nvPr/>
        </p:nvSpPr>
        <p:spPr bwMode="auto">
          <a:xfrm>
            <a:off x="5937250" y="2674938"/>
            <a:ext cx="1270000" cy="908050"/>
          </a:xfrm>
          <a:custGeom>
            <a:avLst/>
            <a:gdLst>
              <a:gd name="T0" fmla="*/ 2147483647 w 900"/>
              <a:gd name="T1" fmla="*/ 2147483647 h 572"/>
              <a:gd name="T2" fmla="*/ 2147483647 w 900"/>
              <a:gd name="T3" fmla="*/ 2147483647 h 572"/>
              <a:gd name="T4" fmla="*/ 2147483647 w 900"/>
              <a:gd name="T5" fmla="*/ 2147483647 h 572"/>
              <a:gd name="T6" fmla="*/ 2147483647 w 900"/>
              <a:gd name="T7" fmla="*/ 2147483647 h 572"/>
              <a:gd name="T8" fmla="*/ 2147483647 w 900"/>
              <a:gd name="T9" fmla="*/ 2147483647 h 572"/>
              <a:gd name="T10" fmla="*/ 2147483647 w 900"/>
              <a:gd name="T11" fmla="*/ 2147483647 h 572"/>
              <a:gd name="T12" fmla="*/ 2147483647 w 900"/>
              <a:gd name="T13" fmla="*/ 2147483647 h 572"/>
              <a:gd name="T14" fmla="*/ 2147483647 w 900"/>
              <a:gd name="T15" fmla="*/ 2147483647 h 572"/>
              <a:gd name="T16" fmla="*/ 2147483647 w 900"/>
              <a:gd name="T17" fmla="*/ 2147483647 h 572"/>
              <a:gd name="T18" fmla="*/ 2147483647 w 900"/>
              <a:gd name="T19" fmla="*/ 2147483647 h 572"/>
              <a:gd name="T20" fmla="*/ 2147483647 w 900"/>
              <a:gd name="T21" fmla="*/ 2147483647 h 572"/>
              <a:gd name="T22" fmla="*/ 2147483647 w 900"/>
              <a:gd name="T23" fmla="*/ 2147483647 h 572"/>
              <a:gd name="T24" fmla="*/ 2147483647 w 900"/>
              <a:gd name="T25" fmla="*/ 2147483647 h 572"/>
              <a:gd name="T26" fmla="*/ 2147483647 w 900"/>
              <a:gd name="T27" fmla="*/ 2147483647 h 572"/>
              <a:gd name="T28" fmla="*/ 2147483647 w 900"/>
              <a:gd name="T29" fmla="*/ 2147483647 h 572"/>
              <a:gd name="T30" fmla="*/ 2147483647 w 900"/>
              <a:gd name="T31" fmla="*/ 2147483647 h 572"/>
              <a:gd name="T32" fmla="*/ 2147483647 w 900"/>
              <a:gd name="T33" fmla="*/ 2147483647 h 572"/>
              <a:gd name="T34" fmla="*/ 2147483647 w 900"/>
              <a:gd name="T35" fmla="*/ 2147483647 h 572"/>
              <a:gd name="T36" fmla="*/ 2147483647 w 900"/>
              <a:gd name="T37" fmla="*/ 2147483647 h 572"/>
              <a:gd name="T38" fmla="*/ 2147483647 w 900"/>
              <a:gd name="T39" fmla="*/ 2147483647 h 572"/>
              <a:gd name="T40" fmla="*/ 2147483647 w 900"/>
              <a:gd name="T41" fmla="*/ 2147483647 h 572"/>
              <a:gd name="T42" fmla="*/ 2147483647 w 900"/>
              <a:gd name="T43" fmla="*/ 2147483647 h 572"/>
              <a:gd name="T44" fmla="*/ 2147483647 w 900"/>
              <a:gd name="T45" fmla="*/ 2147483647 h 572"/>
              <a:gd name="T46" fmla="*/ 2147483647 w 900"/>
              <a:gd name="T47" fmla="*/ 2147483647 h 572"/>
              <a:gd name="T48" fmla="*/ 2147483647 w 900"/>
              <a:gd name="T49" fmla="*/ 2147483647 h 572"/>
              <a:gd name="T50" fmla="*/ 2147483647 w 900"/>
              <a:gd name="T51" fmla="*/ 2147483647 h 572"/>
              <a:gd name="T52" fmla="*/ 2147483647 w 900"/>
              <a:gd name="T53" fmla="*/ 2147483647 h 572"/>
              <a:gd name="T54" fmla="*/ 2147483647 w 900"/>
              <a:gd name="T55" fmla="*/ 2147483647 h 572"/>
              <a:gd name="T56" fmla="*/ 2147483647 w 900"/>
              <a:gd name="T57" fmla="*/ 2147483647 h 572"/>
              <a:gd name="T58" fmla="*/ 2147483647 w 900"/>
              <a:gd name="T59" fmla="*/ 2147483647 h 572"/>
              <a:gd name="T60" fmla="*/ 2147483647 w 900"/>
              <a:gd name="T61" fmla="*/ 2147483647 h 572"/>
              <a:gd name="T62" fmla="*/ 2147483647 w 900"/>
              <a:gd name="T63" fmla="*/ 2147483647 h 572"/>
              <a:gd name="T64" fmla="*/ 2147483647 w 900"/>
              <a:gd name="T65" fmla="*/ 2147483647 h 572"/>
              <a:gd name="T66" fmla="*/ 2147483647 w 900"/>
              <a:gd name="T67" fmla="*/ 2147483647 h 572"/>
              <a:gd name="T68" fmla="*/ 2147483647 w 900"/>
              <a:gd name="T69" fmla="*/ 2147483647 h 572"/>
              <a:gd name="T70" fmla="*/ 2147483647 w 900"/>
              <a:gd name="T71" fmla="*/ 2147483647 h 572"/>
              <a:gd name="T72" fmla="*/ 2147483647 w 900"/>
              <a:gd name="T73" fmla="*/ 2147483647 h 572"/>
              <a:gd name="T74" fmla="*/ 2147483647 w 900"/>
              <a:gd name="T75" fmla="*/ 2147483647 h 572"/>
              <a:gd name="T76" fmla="*/ 2147483647 w 900"/>
              <a:gd name="T77" fmla="*/ 2147483647 h 572"/>
              <a:gd name="T78" fmla="*/ 2147483647 w 900"/>
              <a:gd name="T79" fmla="*/ 2147483647 h 572"/>
              <a:gd name="T80" fmla="*/ 2147483647 w 900"/>
              <a:gd name="T81" fmla="*/ 2147483647 h 572"/>
              <a:gd name="T82" fmla="*/ 2147483647 w 900"/>
              <a:gd name="T83" fmla="*/ 2147483647 h 572"/>
              <a:gd name="T84" fmla="*/ 2147483647 w 900"/>
              <a:gd name="T85" fmla="*/ 2147483647 h 572"/>
              <a:gd name="T86" fmla="*/ 2147483647 w 900"/>
              <a:gd name="T87" fmla="*/ 2147483647 h 572"/>
              <a:gd name="T88" fmla="*/ 2147483647 w 900"/>
              <a:gd name="T89" fmla="*/ 2147483647 h 572"/>
              <a:gd name="T90" fmla="*/ 2147483647 w 900"/>
              <a:gd name="T91" fmla="*/ 2147483647 h 572"/>
              <a:gd name="T92" fmla="*/ 2147483647 w 900"/>
              <a:gd name="T93" fmla="*/ 2147483647 h 572"/>
              <a:gd name="T94" fmla="*/ 2147483647 w 900"/>
              <a:gd name="T95" fmla="*/ 2147483647 h 572"/>
              <a:gd name="T96" fmla="*/ 2147483647 w 900"/>
              <a:gd name="T97" fmla="*/ 2147483647 h 572"/>
              <a:gd name="T98" fmla="*/ 2147483647 w 900"/>
              <a:gd name="T99" fmla="*/ 2147483647 h 572"/>
              <a:gd name="T100" fmla="*/ 2147483647 w 900"/>
              <a:gd name="T101" fmla="*/ 2147483647 h 572"/>
              <a:gd name="T102" fmla="*/ 0 w 900"/>
              <a:gd name="T103" fmla="*/ 2147483647 h 5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00"/>
              <a:gd name="T157" fmla="*/ 0 h 572"/>
              <a:gd name="T158" fmla="*/ 900 w 900"/>
              <a:gd name="T159" fmla="*/ 572 h 57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00" h="572">
                <a:moveTo>
                  <a:pt x="0" y="270"/>
                </a:moveTo>
                <a:lnTo>
                  <a:pt x="5" y="251"/>
                </a:lnTo>
                <a:lnTo>
                  <a:pt x="39" y="246"/>
                </a:lnTo>
                <a:lnTo>
                  <a:pt x="94" y="215"/>
                </a:lnTo>
                <a:lnTo>
                  <a:pt x="102" y="191"/>
                </a:lnTo>
                <a:lnTo>
                  <a:pt x="91" y="165"/>
                </a:lnTo>
                <a:lnTo>
                  <a:pt x="128" y="157"/>
                </a:lnTo>
                <a:lnTo>
                  <a:pt x="136" y="121"/>
                </a:lnTo>
                <a:lnTo>
                  <a:pt x="175" y="126"/>
                </a:lnTo>
                <a:lnTo>
                  <a:pt x="178" y="99"/>
                </a:lnTo>
                <a:lnTo>
                  <a:pt x="207" y="89"/>
                </a:lnTo>
                <a:lnTo>
                  <a:pt x="220" y="107"/>
                </a:lnTo>
                <a:lnTo>
                  <a:pt x="243" y="115"/>
                </a:lnTo>
                <a:lnTo>
                  <a:pt x="251" y="157"/>
                </a:lnTo>
                <a:lnTo>
                  <a:pt x="317" y="175"/>
                </a:lnTo>
                <a:lnTo>
                  <a:pt x="346" y="204"/>
                </a:lnTo>
                <a:lnTo>
                  <a:pt x="398" y="199"/>
                </a:lnTo>
                <a:lnTo>
                  <a:pt x="456" y="222"/>
                </a:lnTo>
                <a:lnTo>
                  <a:pt x="537" y="204"/>
                </a:lnTo>
                <a:lnTo>
                  <a:pt x="561" y="183"/>
                </a:lnTo>
                <a:lnTo>
                  <a:pt x="564" y="165"/>
                </a:lnTo>
                <a:lnTo>
                  <a:pt x="587" y="168"/>
                </a:lnTo>
                <a:lnTo>
                  <a:pt x="634" y="133"/>
                </a:lnTo>
                <a:lnTo>
                  <a:pt x="674" y="131"/>
                </a:lnTo>
                <a:lnTo>
                  <a:pt x="653" y="104"/>
                </a:lnTo>
                <a:lnTo>
                  <a:pt x="616" y="112"/>
                </a:lnTo>
                <a:lnTo>
                  <a:pt x="616" y="86"/>
                </a:lnTo>
                <a:lnTo>
                  <a:pt x="629" y="68"/>
                </a:lnTo>
                <a:lnTo>
                  <a:pt x="648" y="76"/>
                </a:lnTo>
                <a:lnTo>
                  <a:pt x="671" y="68"/>
                </a:lnTo>
                <a:lnTo>
                  <a:pt x="689" y="31"/>
                </a:lnTo>
                <a:lnTo>
                  <a:pt x="682" y="18"/>
                </a:lnTo>
                <a:lnTo>
                  <a:pt x="731" y="0"/>
                </a:lnTo>
                <a:lnTo>
                  <a:pt x="763" y="13"/>
                </a:lnTo>
                <a:lnTo>
                  <a:pt x="792" y="76"/>
                </a:lnTo>
                <a:lnTo>
                  <a:pt x="836" y="92"/>
                </a:lnTo>
                <a:lnTo>
                  <a:pt x="844" y="112"/>
                </a:lnTo>
                <a:lnTo>
                  <a:pt x="899" y="99"/>
                </a:lnTo>
                <a:lnTo>
                  <a:pt x="873" y="160"/>
                </a:lnTo>
                <a:lnTo>
                  <a:pt x="841" y="170"/>
                </a:lnTo>
                <a:lnTo>
                  <a:pt x="847" y="191"/>
                </a:lnTo>
                <a:lnTo>
                  <a:pt x="836" y="207"/>
                </a:lnTo>
                <a:lnTo>
                  <a:pt x="831" y="199"/>
                </a:lnTo>
                <a:lnTo>
                  <a:pt x="802" y="217"/>
                </a:lnTo>
                <a:lnTo>
                  <a:pt x="802" y="225"/>
                </a:lnTo>
                <a:lnTo>
                  <a:pt x="784" y="225"/>
                </a:lnTo>
                <a:lnTo>
                  <a:pt x="747" y="254"/>
                </a:lnTo>
                <a:lnTo>
                  <a:pt x="700" y="273"/>
                </a:lnTo>
                <a:lnTo>
                  <a:pt x="716" y="244"/>
                </a:lnTo>
                <a:lnTo>
                  <a:pt x="708" y="233"/>
                </a:lnTo>
                <a:lnTo>
                  <a:pt x="648" y="267"/>
                </a:lnTo>
                <a:lnTo>
                  <a:pt x="645" y="278"/>
                </a:lnTo>
                <a:lnTo>
                  <a:pt x="668" y="298"/>
                </a:lnTo>
                <a:lnTo>
                  <a:pt x="692" y="291"/>
                </a:lnTo>
                <a:lnTo>
                  <a:pt x="718" y="296"/>
                </a:lnTo>
                <a:lnTo>
                  <a:pt x="684" y="315"/>
                </a:lnTo>
                <a:lnTo>
                  <a:pt x="671" y="338"/>
                </a:lnTo>
                <a:lnTo>
                  <a:pt x="710" y="391"/>
                </a:lnTo>
                <a:lnTo>
                  <a:pt x="684" y="385"/>
                </a:lnTo>
                <a:lnTo>
                  <a:pt x="710" y="403"/>
                </a:lnTo>
                <a:lnTo>
                  <a:pt x="684" y="417"/>
                </a:lnTo>
                <a:lnTo>
                  <a:pt x="710" y="419"/>
                </a:lnTo>
                <a:lnTo>
                  <a:pt x="663" y="501"/>
                </a:lnTo>
                <a:lnTo>
                  <a:pt x="629" y="529"/>
                </a:lnTo>
                <a:lnTo>
                  <a:pt x="595" y="535"/>
                </a:lnTo>
                <a:lnTo>
                  <a:pt x="592" y="535"/>
                </a:lnTo>
                <a:lnTo>
                  <a:pt x="587" y="532"/>
                </a:lnTo>
                <a:lnTo>
                  <a:pt x="577" y="543"/>
                </a:lnTo>
                <a:lnTo>
                  <a:pt x="537" y="553"/>
                </a:lnTo>
                <a:lnTo>
                  <a:pt x="535" y="571"/>
                </a:lnTo>
                <a:lnTo>
                  <a:pt x="530" y="548"/>
                </a:lnTo>
                <a:lnTo>
                  <a:pt x="506" y="550"/>
                </a:lnTo>
                <a:lnTo>
                  <a:pt x="464" y="526"/>
                </a:lnTo>
                <a:lnTo>
                  <a:pt x="417" y="537"/>
                </a:lnTo>
                <a:lnTo>
                  <a:pt x="412" y="537"/>
                </a:lnTo>
                <a:lnTo>
                  <a:pt x="412" y="553"/>
                </a:lnTo>
                <a:lnTo>
                  <a:pt x="403" y="548"/>
                </a:lnTo>
                <a:lnTo>
                  <a:pt x="378" y="540"/>
                </a:lnTo>
                <a:lnTo>
                  <a:pt x="370" y="511"/>
                </a:lnTo>
                <a:lnTo>
                  <a:pt x="354" y="514"/>
                </a:lnTo>
                <a:lnTo>
                  <a:pt x="367" y="469"/>
                </a:lnTo>
                <a:lnTo>
                  <a:pt x="367" y="456"/>
                </a:lnTo>
                <a:lnTo>
                  <a:pt x="351" y="448"/>
                </a:lnTo>
                <a:lnTo>
                  <a:pt x="333" y="443"/>
                </a:lnTo>
                <a:lnTo>
                  <a:pt x="327" y="425"/>
                </a:lnTo>
                <a:lnTo>
                  <a:pt x="267" y="453"/>
                </a:lnTo>
                <a:lnTo>
                  <a:pt x="238" y="445"/>
                </a:lnTo>
                <a:lnTo>
                  <a:pt x="223" y="461"/>
                </a:lnTo>
                <a:lnTo>
                  <a:pt x="220" y="448"/>
                </a:lnTo>
                <a:lnTo>
                  <a:pt x="212" y="453"/>
                </a:lnTo>
                <a:lnTo>
                  <a:pt x="178" y="453"/>
                </a:lnTo>
                <a:lnTo>
                  <a:pt x="155" y="430"/>
                </a:lnTo>
                <a:lnTo>
                  <a:pt x="110" y="414"/>
                </a:lnTo>
                <a:lnTo>
                  <a:pt x="78" y="403"/>
                </a:lnTo>
                <a:lnTo>
                  <a:pt x="71" y="377"/>
                </a:lnTo>
                <a:lnTo>
                  <a:pt x="86" y="374"/>
                </a:lnTo>
                <a:lnTo>
                  <a:pt x="78" y="351"/>
                </a:lnTo>
                <a:lnTo>
                  <a:pt x="96" y="327"/>
                </a:lnTo>
                <a:lnTo>
                  <a:pt x="84" y="317"/>
                </a:lnTo>
                <a:lnTo>
                  <a:pt x="57" y="330"/>
                </a:lnTo>
                <a:lnTo>
                  <a:pt x="13" y="301"/>
                </a:lnTo>
                <a:lnTo>
                  <a:pt x="15" y="298"/>
                </a:lnTo>
                <a:lnTo>
                  <a:pt x="15" y="278"/>
                </a:lnTo>
                <a:lnTo>
                  <a:pt x="0" y="27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26" name="Freeform 118"/>
          <p:cNvSpPr>
            <a:spLocks/>
          </p:cNvSpPr>
          <p:nvPr/>
        </p:nvSpPr>
        <p:spPr bwMode="auto">
          <a:xfrm>
            <a:off x="6664325" y="3586163"/>
            <a:ext cx="38100" cy="36512"/>
          </a:xfrm>
          <a:custGeom>
            <a:avLst/>
            <a:gdLst>
              <a:gd name="T0" fmla="*/ 0 w 27"/>
              <a:gd name="T1" fmla="*/ 2147483647 h 23"/>
              <a:gd name="T2" fmla="*/ 2147483647 w 27"/>
              <a:gd name="T3" fmla="*/ 0 h 23"/>
              <a:gd name="T4" fmla="*/ 2147483647 w 27"/>
              <a:gd name="T5" fmla="*/ 2147483647 h 23"/>
              <a:gd name="T6" fmla="*/ 2147483647 w 27"/>
              <a:gd name="T7" fmla="*/ 2147483647 h 23"/>
              <a:gd name="T8" fmla="*/ 0 w 27"/>
              <a:gd name="T9" fmla="*/ 2147483647 h 23"/>
              <a:gd name="T10" fmla="*/ 0 60000 65536"/>
              <a:gd name="T11" fmla="*/ 0 60000 65536"/>
              <a:gd name="T12" fmla="*/ 0 60000 65536"/>
              <a:gd name="T13" fmla="*/ 0 60000 65536"/>
              <a:gd name="T14" fmla="*/ 0 60000 65536"/>
              <a:gd name="T15" fmla="*/ 0 w 27"/>
              <a:gd name="T16" fmla="*/ 0 h 23"/>
              <a:gd name="T17" fmla="*/ 27 w 27"/>
              <a:gd name="T18" fmla="*/ 23 h 23"/>
            </a:gdLst>
            <a:ahLst/>
            <a:cxnLst>
              <a:cxn ang="T10">
                <a:pos x="T0" y="T1"/>
              </a:cxn>
              <a:cxn ang="T11">
                <a:pos x="T2" y="T3"/>
              </a:cxn>
              <a:cxn ang="T12">
                <a:pos x="T4" y="T5"/>
              </a:cxn>
              <a:cxn ang="T13">
                <a:pos x="T6" y="T7"/>
              </a:cxn>
              <a:cxn ang="T14">
                <a:pos x="T8" y="T9"/>
              </a:cxn>
            </a:cxnLst>
            <a:rect l="T15" t="T16" r="T17" b="T18"/>
            <a:pathLst>
              <a:path w="27" h="23">
                <a:moveTo>
                  <a:pt x="0" y="14"/>
                </a:moveTo>
                <a:lnTo>
                  <a:pt x="9" y="0"/>
                </a:lnTo>
                <a:lnTo>
                  <a:pt x="26" y="4"/>
                </a:lnTo>
                <a:lnTo>
                  <a:pt x="11" y="22"/>
                </a:lnTo>
                <a:lnTo>
                  <a:pt x="0" y="1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27" name="Freeform 119"/>
          <p:cNvSpPr>
            <a:spLocks/>
          </p:cNvSpPr>
          <p:nvPr/>
        </p:nvSpPr>
        <p:spPr bwMode="auto">
          <a:xfrm>
            <a:off x="6664325" y="3586163"/>
            <a:ext cx="47625" cy="46037"/>
          </a:xfrm>
          <a:custGeom>
            <a:avLst/>
            <a:gdLst>
              <a:gd name="T0" fmla="*/ 0 w 33"/>
              <a:gd name="T1" fmla="*/ 2147483647 h 29"/>
              <a:gd name="T2" fmla="*/ 2147483647 w 33"/>
              <a:gd name="T3" fmla="*/ 0 h 29"/>
              <a:gd name="T4" fmla="*/ 2147483647 w 33"/>
              <a:gd name="T5" fmla="*/ 2147483647 h 29"/>
              <a:gd name="T6" fmla="*/ 2147483647 w 33"/>
              <a:gd name="T7" fmla="*/ 2147483647 h 29"/>
              <a:gd name="T8" fmla="*/ 0 w 33"/>
              <a:gd name="T9" fmla="*/ 2147483647 h 29"/>
              <a:gd name="T10" fmla="*/ 0 60000 65536"/>
              <a:gd name="T11" fmla="*/ 0 60000 65536"/>
              <a:gd name="T12" fmla="*/ 0 60000 65536"/>
              <a:gd name="T13" fmla="*/ 0 60000 65536"/>
              <a:gd name="T14" fmla="*/ 0 60000 65536"/>
              <a:gd name="T15" fmla="*/ 0 w 33"/>
              <a:gd name="T16" fmla="*/ 0 h 29"/>
              <a:gd name="T17" fmla="*/ 33 w 33"/>
              <a:gd name="T18" fmla="*/ 29 h 29"/>
            </a:gdLst>
            <a:ahLst/>
            <a:cxnLst>
              <a:cxn ang="T10">
                <a:pos x="T0" y="T1"/>
              </a:cxn>
              <a:cxn ang="T11">
                <a:pos x="T2" y="T3"/>
              </a:cxn>
              <a:cxn ang="T12">
                <a:pos x="T4" y="T5"/>
              </a:cxn>
              <a:cxn ang="T13">
                <a:pos x="T6" y="T7"/>
              </a:cxn>
              <a:cxn ang="T14">
                <a:pos x="T8" y="T9"/>
              </a:cxn>
            </a:cxnLst>
            <a:rect l="T15" t="T16" r="T17" b="T18"/>
            <a:pathLst>
              <a:path w="33" h="29">
                <a:moveTo>
                  <a:pt x="0" y="18"/>
                </a:moveTo>
                <a:lnTo>
                  <a:pt x="11" y="0"/>
                </a:lnTo>
                <a:lnTo>
                  <a:pt x="32" y="5"/>
                </a:lnTo>
                <a:lnTo>
                  <a:pt x="14" y="28"/>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28" name="Freeform 120"/>
          <p:cNvSpPr>
            <a:spLocks/>
          </p:cNvSpPr>
          <p:nvPr/>
        </p:nvSpPr>
        <p:spPr bwMode="auto">
          <a:xfrm>
            <a:off x="6899275" y="3460750"/>
            <a:ext cx="28575" cy="68263"/>
          </a:xfrm>
          <a:custGeom>
            <a:avLst/>
            <a:gdLst>
              <a:gd name="T0" fmla="*/ 0 w 21"/>
              <a:gd name="T1" fmla="*/ 2147483647 h 43"/>
              <a:gd name="T2" fmla="*/ 2147483647 w 21"/>
              <a:gd name="T3" fmla="*/ 2147483647 h 43"/>
              <a:gd name="T4" fmla="*/ 2147483647 w 21"/>
              <a:gd name="T5" fmla="*/ 0 h 43"/>
              <a:gd name="T6" fmla="*/ 2147483647 w 21"/>
              <a:gd name="T7" fmla="*/ 2147483647 h 43"/>
              <a:gd name="T8" fmla="*/ 0 w 21"/>
              <a:gd name="T9" fmla="*/ 2147483647 h 43"/>
              <a:gd name="T10" fmla="*/ 0 60000 65536"/>
              <a:gd name="T11" fmla="*/ 0 60000 65536"/>
              <a:gd name="T12" fmla="*/ 0 60000 65536"/>
              <a:gd name="T13" fmla="*/ 0 60000 65536"/>
              <a:gd name="T14" fmla="*/ 0 60000 65536"/>
              <a:gd name="T15" fmla="*/ 0 w 21"/>
              <a:gd name="T16" fmla="*/ 0 h 43"/>
              <a:gd name="T17" fmla="*/ 21 w 21"/>
              <a:gd name="T18" fmla="*/ 43 h 43"/>
            </a:gdLst>
            <a:ahLst/>
            <a:cxnLst>
              <a:cxn ang="T10">
                <a:pos x="T0" y="T1"/>
              </a:cxn>
              <a:cxn ang="T11">
                <a:pos x="T2" y="T3"/>
              </a:cxn>
              <a:cxn ang="T12">
                <a:pos x="T4" y="T5"/>
              </a:cxn>
              <a:cxn ang="T13">
                <a:pos x="T6" y="T7"/>
              </a:cxn>
              <a:cxn ang="T14">
                <a:pos x="T8" y="T9"/>
              </a:cxn>
            </a:cxnLst>
            <a:rect l="T15" t="T16" r="T17" b="T18"/>
            <a:pathLst>
              <a:path w="21" h="43">
                <a:moveTo>
                  <a:pt x="0" y="17"/>
                </a:moveTo>
                <a:lnTo>
                  <a:pt x="8" y="42"/>
                </a:lnTo>
                <a:lnTo>
                  <a:pt x="20" y="0"/>
                </a:lnTo>
                <a:lnTo>
                  <a:pt x="9" y="3"/>
                </a:lnTo>
                <a:lnTo>
                  <a:pt x="0" y="1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29" name="Freeform 121"/>
          <p:cNvSpPr>
            <a:spLocks/>
          </p:cNvSpPr>
          <p:nvPr/>
        </p:nvSpPr>
        <p:spPr bwMode="auto">
          <a:xfrm>
            <a:off x="6899275" y="3460750"/>
            <a:ext cx="38100" cy="77788"/>
          </a:xfrm>
          <a:custGeom>
            <a:avLst/>
            <a:gdLst>
              <a:gd name="T0" fmla="*/ 0 w 27"/>
              <a:gd name="T1" fmla="*/ 2147483647 h 49"/>
              <a:gd name="T2" fmla="*/ 2147483647 w 27"/>
              <a:gd name="T3" fmla="*/ 2147483647 h 49"/>
              <a:gd name="T4" fmla="*/ 2147483647 w 27"/>
              <a:gd name="T5" fmla="*/ 0 h 49"/>
              <a:gd name="T6" fmla="*/ 2147483647 w 27"/>
              <a:gd name="T7" fmla="*/ 2147483647 h 49"/>
              <a:gd name="T8" fmla="*/ 0 w 27"/>
              <a:gd name="T9" fmla="*/ 2147483647 h 49"/>
              <a:gd name="T10" fmla="*/ 0 60000 65536"/>
              <a:gd name="T11" fmla="*/ 0 60000 65536"/>
              <a:gd name="T12" fmla="*/ 0 60000 65536"/>
              <a:gd name="T13" fmla="*/ 0 60000 65536"/>
              <a:gd name="T14" fmla="*/ 0 60000 65536"/>
              <a:gd name="T15" fmla="*/ 0 w 27"/>
              <a:gd name="T16" fmla="*/ 0 h 49"/>
              <a:gd name="T17" fmla="*/ 27 w 27"/>
              <a:gd name="T18" fmla="*/ 49 h 49"/>
            </a:gdLst>
            <a:ahLst/>
            <a:cxnLst>
              <a:cxn ang="T10">
                <a:pos x="T0" y="T1"/>
              </a:cxn>
              <a:cxn ang="T11">
                <a:pos x="T2" y="T3"/>
              </a:cxn>
              <a:cxn ang="T12">
                <a:pos x="T4" y="T5"/>
              </a:cxn>
              <a:cxn ang="T13">
                <a:pos x="T6" y="T7"/>
              </a:cxn>
              <a:cxn ang="T14">
                <a:pos x="T8" y="T9"/>
              </a:cxn>
            </a:cxnLst>
            <a:rect l="T15" t="T16" r="T17" b="T18"/>
            <a:pathLst>
              <a:path w="27" h="49">
                <a:moveTo>
                  <a:pt x="0" y="19"/>
                </a:moveTo>
                <a:lnTo>
                  <a:pt x="10" y="48"/>
                </a:lnTo>
                <a:lnTo>
                  <a:pt x="26" y="0"/>
                </a:lnTo>
                <a:lnTo>
                  <a:pt x="12" y="3"/>
                </a:lnTo>
                <a:lnTo>
                  <a:pt x="0" y="1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30" name="Freeform 122"/>
          <p:cNvSpPr>
            <a:spLocks/>
          </p:cNvSpPr>
          <p:nvPr/>
        </p:nvSpPr>
        <p:spPr bwMode="auto">
          <a:xfrm>
            <a:off x="2771775" y="3768725"/>
            <a:ext cx="241300" cy="379413"/>
          </a:xfrm>
          <a:custGeom>
            <a:avLst/>
            <a:gdLst>
              <a:gd name="T0" fmla="*/ 0 w 171"/>
              <a:gd name="T1" fmla="*/ 2147483647 h 239"/>
              <a:gd name="T2" fmla="*/ 2147483647 w 171"/>
              <a:gd name="T3" fmla="*/ 2147483647 h 239"/>
              <a:gd name="T4" fmla="*/ 2147483647 w 171"/>
              <a:gd name="T5" fmla="*/ 2147483647 h 239"/>
              <a:gd name="T6" fmla="*/ 2147483647 w 171"/>
              <a:gd name="T7" fmla="*/ 2147483647 h 239"/>
              <a:gd name="T8" fmla="*/ 2147483647 w 171"/>
              <a:gd name="T9" fmla="*/ 2147483647 h 239"/>
              <a:gd name="T10" fmla="*/ 2147483647 w 171"/>
              <a:gd name="T11" fmla="*/ 2147483647 h 239"/>
              <a:gd name="T12" fmla="*/ 2147483647 w 171"/>
              <a:gd name="T13" fmla="*/ 2147483647 h 239"/>
              <a:gd name="T14" fmla="*/ 2147483647 w 171"/>
              <a:gd name="T15" fmla="*/ 2147483647 h 239"/>
              <a:gd name="T16" fmla="*/ 2147483647 w 171"/>
              <a:gd name="T17" fmla="*/ 2147483647 h 239"/>
              <a:gd name="T18" fmla="*/ 2147483647 w 171"/>
              <a:gd name="T19" fmla="*/ 2147483647 h 239"/>
              <a:gd name="T20" fmla="*/ 2147483647 w 171"/>
              <a:gd name="T21" fmla="*/ 2147483647 h 239"/>
              <a:gd name="T22" fmla="*/ 2147483647 w 171"/>
              <a:gd name="T23" fmla="*/ 2147483647 h 239"/>
              <a:gd name="T24" fmla="*/ 2147483647 w 171"/>
              <a:gd name="T25" fmla="*/ 2147483647 h 239"/>
              <a:gd name="T26" fmla="*/ 2147483647 w 171"/>
              <a:gd name="T27" fmla="*/ 2147483647 h 239"/>
              <a:gd name="T28" fmla="*/ 2147483647 w 171"/>
              <a:gd name="T29" fmla="*/ 2147483647 h 239"/>
              <a:gd name="T30" fmla="*/ 2147483647 w 171"/>
              <a:gd name="T31" fmla="*/ 2147483647 h 239"/>
              <a:gd name="T32" fmla="*/ 2147483647 w 171"/>
              <a:gd name="T33" fmla="*/ 2147483647 h 239"/>
              <a:gd name="T34" fmla="*/ 2147483647 w 171"/>
              <a:gd name="T35" fmla="*/ 2147483647 h 239"/>
              <a:gd name="T36" fmla="*/ 2147483647 w 171"/>
              <a:gd name="T37" fmla="*/ 2147483647 h 239"/>
              <a:gd name="T38" fmla="*/ 2147483647 w 171"/>
              <a:gd name="T39" fmla="*/ 2147483647 h 239"/>
              <a:gd name="T40" fmla="*/ 2147483647 w 171"/>
              <a:gd name="T41" fmla="*/ 0 h 239"/>
              <a:gd name="T42" fmla="*/ 2147483647 w 171"/>
              <a:gd name="T43" fmla="*/ 2147483647 h 239"/>
              <a:gd name="T44" fmla="*/ 2147483647 w 171"/>
              <a:gd name="T45" fmla="*/ 2147483647 h 239"/>
              <a:gd name="T46" fmla="*/ 2147483647 w 171"/>
              <a:gd name="T47" fmla="*/ 2147483647 h 239"/>
              <a:gd name="T48" fmla="*/ 2147483647 w 171"/>
              <a:gd name="T49" fmla="*/ 2147483647 h 239"/>
              <a:gd name="T50" fmla="*/ 2147483647 w 171"/>
              <a:gd name="T51" fmla="*/ 2147483647 h 239"/>
              <a:gd name="T52" fmla="*/ 2147483647 w 171"/>
              <a:gd name="T53" fmla="*/ 2147483647 h 239"/>
              <a:gd name="T54" fmla="*/ 0 w 171"/>
              <a:gd name="T55" fmla="*/ 2147483647 h 23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1"/>
              <a:gd name="T85" fmla="*/ 0 h 239"/>
              <a:gd name="T86" fmla="*/ 171 w 171"/>
              <a:gd name="T87" fmla="*/ 239 h 23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1" h="239">
                <a:moveTo>
                  <a:pt x="0" y="159"/>
                </a:moveTo>
                <a:lnTo>
                  <a:pt x="23" y="174"/>
                </a:lnTo>
                <a:lnTo>
                  <a:pt x="51" y="181"/>
                </a:lnTo>
                <a:lnTo>
                  <a:pt x="84" y="213"/>
                </a:lnTo>
                <a:lnTo>
                  <a:pt x="123" y="218"/>
                </a:lnTo>
                <a:lnTo>
                  <a:pt x="120" y="233"/>
                </a:lnTo>
                <a:lnTo>
                  <a:pt x="128" y="238"/>
                </a:lnTo>
                <a:lnTo>
                  <a:pt x="134" y="197"/>
                </a:lnTo>
                <a:lnTo>
                  <a:pt x="125" y="172"/>
                </a:lnTo>
                <a:lnTo>
                  <a:pt x="137" y="169"/>
                </a:lnTo>
                <a:lnTo>
                  <a:pt x="128" y="154"/>
                </a:lnTo>
                <a:lnTo>
                  <a:pt x="162" y="151"/>
                </a:lnTo>
                <a:lnTo>
                  <a:pt x="170" y="159"/>
                </a:lnTo>
                <a:lnTo>
                  <a:pt x="157" y="140"/>
                </a:lnTo>
                <a:lnTo>
                  <a:pt x="162" y="90"/>
                </a:lnTo>
                <a:lnTo>
                  <a:pt x="134" y="90"/>
                </a:lnTo>
                <a:lnTo>
                  <a:pt x="125" y="80"/>
                </a:lnTo>
                <a:lnTo>
                  <a:pt x="97" y="77"/>
                </a:lnTo>
                <a:lnTo>
                  <a:pt x="79" y="47"/>
                </a:lnTo>
                <a:lnTo>
                  <a:pt x="106" y="8"/>
                </a:lnTo>
                <a:lnTo>
                  <a:pt x="101" y="0"/>
                </a:lnTo>
                <a:lnTo>
                  <a:pt x="54" y="19"/>
                </a:lnTo>
                <a:lnTo>
                  <a:pt x="28" y="64"/>
                </a:lnTo>
                <a:lnTo>
                  <a:pt x="20" y="54"/>
                </a:lnTo>
                <a:lnTo>
                  <a:pt x="14" y="74"/>
                </a:lnTo>
                <a:lnTo>
                  <a:pt x="20" y="123"/>
                </a:lnTo>
                <a:lnTo>
                  <a:pt x="25" y="123"/>
                </a:lnTo>
                <a:lnTo>
                  <a:pt x="0" y="15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31" name="Freeform 123"/>
          <p:cNvSpPr>
            <a:spLocks/>
          </p:cNvSpPr>
          <p:nvPr/>
        </p:nvSpPr>
        <p:spPr bwMode="auto">
          <a:xfrm>
            <a:off x="2771775" y="3768725"/>
            <a:ext cx="249238" cy="388938"/>
          </a:xfrm>
          <a:custGeom>
            <a:avLst/>
            <a:gdLst>
              <a:gd name="T0" fmla="*/ 0 w 177"/>
              <a:gd name="T1" fmla="*/ 2147483647 h 245"/>
              <a:gd name="T2" fmla="*/ 2147483647 w 177"/>
              <a:gd name="T3" fmla="*/ 2147483647 h 245"/>
              <a:gd name="T4" fmla="*/ 2147483647 w 177"/>
              <a:gd name="T5" fmla="*/ 2147483647 h 245"/>
              <a:gd name="T6" fmla="*/ 2147483647 w 177"/>
              <a:gd name="T7" fmla="*/ 2147483647 h 245"/>
              <a:gd name="T8" fmla="*/ 2147483647 w 177"/>
              <a:gd name="T9" fmla="*/ 2147483647 h 245"/>
              <a:gd name="T10" fmla="*/ 2147483647 w 177"/>
              <a:gd name="T11" fmla="*/ 2147483647 h 245"/>
              <a:gd name="T12" fmla="*/ 2147483647 w 177"/>
              <a:gd name="T13" fmla="*/ 2147483647 h 245"/>
              <a:gd name="T14" fmla="*/ 2147483647 w 177"/>
              <a:gd name="T15" fmla="*/ 2147483647 h 245"/>
              <a:gd name="T16" fmla="*/ 2147483647 w 177"/>
              <a:gd name="T17" fmla="*/ 2147483647 h 245"/>
              <a:gd name="T18" fmla="*/ 2147483647 w 177"/>
              <a:gd name="T19" fmla="*/ 2147483647 h 245"/>
              <a:gd name="T20" fmla="*/ 2147483647 w 177"/>
              <a:gd name="T21" fmla="*/ 2147483647 h 245"/>
              <a:gd name="T22" fmla="*/ 2147483647 w 177"/>
              <a:gd name="T23" fmla="*/ 2147483647 h 245"/>
              <a:gd name="T24" fmla="*/ 2147483647 w 177"/>
              <a:gd name="T25" fmla="*/ 2147483647 h 245"/>
              <a:gd name="T26" fmla="*/ 2147483647 w 177"/>
              <a:gd name="T27" fmla="*/ 2147483647 h 245"/>
              <a:gd name="T28" fmla="*/ 2147483647 w 177"/>
              <a:gd name="T29" fmla="*/ 2147483647 h 245"/>
              <a:gd name="T30" fmla="*/ 2147483647 w 177"/>
              <a:gd name="T31" fmla="*/ 2147483647 h 245"/>
              <a:gd name="T32" fmla="*/ 2147483647 w 177"/>
              <a:gd name="T33" fmla="*/ 2147483647 h 245"/>
              <a:gd name="T34" fmla="*/ 2147483647 w 177"/>
              <a:gd name="T35" fmla="*/ 2147483647 h 245"/>
              <a:gd name="T36" fmla="*/ 2147483647 w 177"/>
              <a:gd name="T37" fmla="*/ 2147483647 h 245"/>
              <a:gd name="T38" fmla="*/ 2147483647 w 177"/>
              <a:gd name="T39" fmla="*/ 2147483647 h 245"/>
              <a:gd name="T40" fmla="*/ 2147483647 w 177"/>
              <a:gd name="T41" fmla="*/ 0 h 245"/>
              <a:gd name="T42" fmla="*/ 2147483647 w 177"/>
              <a:gd name="T43" fmla="*/ 2147483647 h 245"/>
              <a:gd name="T44" fmla="*/ 2147483647 w 177"/>
              <a:gd name="T45" fmla="*/ 2147483647 h 245"/>
              <a:gd name="T46" fmla="*/ 2147483647 w 177"/>
              <a:gd name="T47" fmla="*/ 2147483647 h 245"/>
              <a:gd name="T48" fmla="*/ 2147483647 w 177"/>
              <a:gd name="T49" fmla="*/ 2147483647 h 245"/>
              <a:gd name="T50" fmla="*/ 2147483647 w 177"/>
              <a:gd name="T51" fmla="*/ 2147483647 h 245"/>
              <a:gd name="T52" fmla="*/ 2147483647 w 177"/>
              <a:gd name="T53" fmla="*/ 2147483647 h 245"/>
              <a:gd name="T54" fmla="*/ 0 w 177"/>
              <a:gd name="T55" fmla="*/ 2147483647 h 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245"/>
              <a:gd name="T86" fmla="*/ 177 w 177"/>
              <a:gd name="T87" fmla="*/ 245 h 24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245">
                <a:moveTo>
                  <a:pt x="0" y="163"/>
                </a:moveTo>
                <a:lnTo>
                  <a:pt x="24" y="178"/>
                </a:lnTo>
                <a:lnTo>
                  <a:pt x="53" y="186"/>
                </a:lnTo>
                <a:lnTo>
                  <a:pt x="87" y="218"/>
                </a:lnTo>
                <a:lnTo>
                  <a:pt x="127" y="223"/>
                </a:lnTo>
                <a:lnTo>
                  <a:pt x="124" y="239"/>
                </a:lnTo>
                <a:lnTo>
                  <a:pt x="132" y="244"/>
                </a:lnTo>
                <a:lnTo>
                  <a:pt x="139" y="202"/>
                </a:lnTo>
                <a:lnTo>
                  <a:pt x="129" y="176"/>
                </a:lnTo>
                <a:lnTo>
                  <a:pt x="142" y="173"/>
                </a:lnTo>
                <a:lnTo>
                  <a:pt x="132" y="158"/>
                </a:lnTo>
                <a:lnTo>
                  <a:pt x="168" y="155"/>
                </a:lnTo>
                <a:lnTo>
                  <a:pt x="176" y="163"/>
                </a:lnTo>
                <a:lnTo>
                  <a:pt x="163" y="144"/>
                </a:lnTo>
                <a:lnTo>
                  <a:pt x="168" y="92"/>
                </a:lnTo>
                <a:lnTo>
                  <a:pt x="139" y="92"/>
                </a:lnTo>
                <a:lnTo>
                  <a:pt x="129" y="82"/>
                </a:lnTo>
                <a:lnTo>
                  <a:pt x="100" y="79"/>
                </a:lnTo>
                <a:lnTo>
                  <a:pt x="82" y="48"/>
                </a:lnTo>
                <a:lnTo>
                  <a:pt x="110" y="8"/>
                </a:lnTo>
                <a:lnTo>
                  <a:pt x="105" y="0"/>
                </a:lnTo>
                <a:lnTo>
                  <a:pt x="56" y="19"/>
                </a:lnTo>
                <a:lnTo>
                  <a:pt x="29" y="66"/>
                </a:lnTo>
                <a:lnTo>
                  <a:pt x="21" y="55"/>
                </a:lnTo>
                <a:lnTo>
                  <a:pt x="14" y="76"/>
                </a:lnTo>
                <a:lnTo>
                  <a:pt x="21" y="126"/>
                </a:lnTo>
                <a:lnTo>
                  <a:pt x="26" y="126"/>
                </a:lnTo>
                <a:lnTo>
                  <a:pt x="0" y="16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32" name="Freeform 124"/>
          <p:cNvSpPr>
            <a:spLocks/>
          </p:cNvSpPr>
          <p:nvPr/>
        </p:nvSpPr>
        <p:spPr bwMode="auto">
          <a:xfrm>
            <a:off x="4637088" y="3973513"/>
            <a:ext cx="147637" cy="190500"/>
          </a:xfrm>
          <a:custGeom>
            <a:avLst/>
            <a:gdLst>
              <a:gd name="T0" fmla="*/ 0 w 105"/>
              <a:gd name="T1" fmla="*/ 2147483647 h 120"/>
              <a:gd name="T2" fmla="*/ 2147483647 w 105"/>
              <a:gd name="T3" fmla="*/ 2147483647 h 120"/>
              <a:gd name="T4" fmla="*/ 2147483647 w 105"/>
              <a:gd name="T5" fmla="*/ 2147483647 h 120"/>
              <a:gd name="T6" fmla="*/ 2147483647 w 105"/>
              <a:gd name="T7" fmla="*/ 2147483647 h 120"/>
              <a:gd name="T8" fmla="*/ 2147483647 w 105"/>
              <a:gd name="T9" fmla="*/ 2147483647 h 120"/>
              <a:gd name="T10" fmla="*/ 2147483647 w 105"/>
              <a:gd name="T11" fmla="*/ 2147483647 h 120"/>
              <a:gd name="T12" fmla="*/ 2147483647 w 105"/>
              <a:gd name="T13" fmla="*/ 2147483647 h 120"/>
              <a:gd name="T14" fmla="*/ 2147483647 w 105"/>
              <a:gd name="T15" fmla="*/ 0 h 120"/>
              <a:gd name="T16" fmla="*/ 2147483647 w 105"/>
              <a:gd name="T17" fmla="*/ 0 h 120"/>
              <a:gd name="T18" fmla="*/ 2147483647 w 105"/>
              <a:gd name="T19" fmla="*/ 2147483647 h 120"/>
              <a:gd name="T20" fmla="*/ 2147483647 w 105"/>
              <a:gd name="T21" fmla="*/ 2147483647 h 120"/>
              <a:gd name="T22" fmla="*/ 2147483647 w 105"/>
              <a:gd name="T23" fmla="*/ 2147483647 h 120"/>
              <a:gd name="T24" fmla="*/ 2147483647 w 105"/>
              <a:gd name="T25" fmla="*/ 2147483647 h 120"/>
              <a:gd name="T26" fmla="*/ 2147483647 w 105"/>
              <a:gd name="T27" fmla="*/ 2147483647 h 120"/>
              <a:gd name="T28" fmla="*/ 2147483647 w 105"/>
              <a:gd name="T29" fmla="*/ 2147483647 h 120"/>
              <a:gd name="T30" fmla="*/ 2147483647 w 105"/>
              <a:gd name="T31" fmla="*/ 2147483647 h 120"/>
              <a:gd name="T32" fmla="*/ 0 w 105"/>
              <a:gd name="T33" fmla="*/ 2147483647 h 1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5"/>
              <a:gd name="T52" fmla="*/ 0 h 120"/>
              <a:gd name="T53" fmla="*/ 105 w 105"/>
              <a:gd name="T54" fmla="*/ 120 h 12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5" h="120">
                <a:moveTo>
                  <a:pt x="0" y="108"/>
                </a:moveTo>
                <a:lnTo>
                  <a:pt x="15" y="119"/>
                </a:lnTo>
                <a:lnTo>
                  <a:pt x="27" y="117"/>
                </a:lnTo>
                <a:lnTo>
                  <a:pt x="50" y="117"/>
                </a:lnTo>
                <a:lnTo>
                  <a:pt x="67" y="105"/>
                </a:lnTo>
                <a:lnTo>
                  <a:pt x="72" y="79"/>
                </a:lnTo>
                <a:lnTo>
                  <a:pt x="92" y="62"/>
                </a:lnTo>
                <a:lnTo>
                  <a:pt x="104" y="0"/>
                </a:lnTo>
                <a:lnTo>
                  <a:pt x="85" y="0"/>
                </a:lnTo>
                <a:lnTo>
                  <a:pt x="69" y="10"/>
                </a:lnTo>
                <a:lnTo>
                  <a:pt x="67" y="30"/>
                </a:lnTo>
                <a:lnTo>
                  <a:pt x="29" y="22"/>
                </a:lnTo>
                <a:lnTo>
                  <a:pt x="27" y="34"/>
                </a:lnTo>
                <a:lnTo>
                  <a:pt x="47" y="34"/>
                </a:lnTo>
                <a:lnTo>
                  <a:pt x="40" y="82"/>
                </a:lnTo>
                <a:lnTo>
                  <a:pt x="23" y="77"/>
                </a:lnTo>
                <a:lnTo>
                  <a:pt x="0" y="10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33" name="Freeform 125"/>
          <p:cNvSpPr>
            <a:spLocks/>
          </p:cNvSpPr>
          <p:nvPr/>
        </p:nvSpPr>
        <p:spPr bwMode="auto">
          <a:xfrm>
            <a:off x="4637088" y="3973513"/>
            <a:ext cx="157162" cy="200025"/>
          </a:xfrm>
          <a:custGeom>
            <a:avLst/>
            <a:gdLst>
              <a:gd name="T0" fmla="*/ 0 w 111"/>
              <a:gd name="T1" fmla="*/ 2147483647 h 126"/>
              <a:gd name="T2" fmla="*/ 2147483647 w 111"/>
              <a:gd name="T3" fmla="*/ 2147483647 h 126"/>
              <a:gd name="T4" fmla="*/ 2147483647 w 111"/>
              <a:gd name="T5" fmla="*/ 2147483647 h 126"/>
              <a:gd name="T6" fmla="*/ 2147483647 w 111"/>
              <a:gd name="T7" fmla="*/ 2147483647 h 126"/>
              <a:gd name="T8" fmla="*/ 2147483647 w 111"/>
              <a:gd name="T9" fmla="*/ 2147483647 h 126"/>
              <a:gd name="T10" fmla="*/ 2147483647 w 111"/>
              <a:gd name="T11" fmla="*/ 2147483647 h 126"/>
              <a:gd name="T12" fmla="*/ 2147483647 w 111"/>
              <a:gd name="T13" fmla="*/ 2147483647 h 126"/>
              <a:gd name="T14" fmla="*/ 2147483647 w 111"/>
              <a:gd name="T15" fmla="*/ 0 h 126"/>
              <a:gd name="T16" fmla="*/ 2147483647 w 111"/>
              <a:gd name="T17" fmla="*/ 0 h 126"/>
              <a:gd name="T18" fmla="*/ 2147483647 w 111"/>
              <a:gd name="T19" fmla="*/ 2147483647 h 126"/>
              <a:gd name="T20" fmla="*/ 2147483647 w 111"/>
              <a:gd name="T21" fmla="*/ 2147483647 h 126"/>
              <a:gd name="T22" fmla="*/ 2147483647 w 111"/>
              <a:gd name="T23" fmla="*/ 2147483647 h 126"/>
              <a:gd name="T24" fmla="*/ 2147483647 w 111"/>
              <a:gd name="T25" fmla="*/ 2147483647 h 126"/>
              <a:gd name="T26" fmla="*/ 2147483647 w 111"/>
              <a:gd name="T27" fmla="*/ 2147483647 h 126"/>
              <a:gd name="T28" fmla="*/ 2147483647 w 111"/>
              <a:gd name="T29" fmla="*/ 2147483647 h 126"/>
              <a:gd name="T30" fmla="*/ 2147483647 w 111"/>
              <a:gd name="T31" fmla="*/ 2147483647 h 126"/>
              <a:gd name="T32" fmla="*/ 0 w 111"/>
              <a:gd name="T33" fmla="*/ 2147483647 h 1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1"/>
              <a:gd name="T52" fmla="*/ 0 h 126"/>
              <a:gd name="T53" fmla="*/ 111 w 111"/>
              <a:gd name="T54" fmla="*/ 126 h 1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1" h="126">
                <a:moveTo>
                  <a:pt x="0" y="113"/>
                </a:moveTo>
                <a:lnTo>
                  <a:pt x="16" y="125"/>
                </a:lnTo>
                <a:lnTo>
                  <a:pt x="29" y="123"/>
                </a:lnTo>
                <a:lnTo>
                  <a:pt x="53" y="123"/>
                </a:lnTo>
                <a:lnTo>
                  <a:pt x="71" y="110"/>
                </a:lnTo>
                <a:lnTo>
                  <a:pt x="76" y="83"/>
                </a:lnTo>
                <a:lnTo>
                  <a:pt x="97" y="65"/>
                </a:lnTo>
                <a:lnTo>
                  <a:pt x="110" y="0"/>
                </a:lnTo>
                <a:lnTo>
                  <a:pt x="90" y="0"/>
                </a:lnTo>
                <a:lnTo>
                  <a:pt x="73" y="10"/>
                </a:lnTo>
                <a:lnTo>
                  <a:pt x="71" y="31"/>
                </a:lnTo>
                <a:lnTo>
                  <a:pt x="31" y="23"/>
                </a:lnTo>
                <a:lnTo>
                  <a:pt x="29" y="36"/>
                </a:lnTo>
                <a:lnTo>
                  <a:pt x="50" y="36"/>
                </a:lnTo>
                <a:lnTo>
                  <a:pt x="42" y="86"/>
                </a:lnTo>
                <a:lnTo>
                  <a:pt x="24" y="81"/>
                </a:lnTo>
                <a:lnTo>
                  <a:pt x="0" y="1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34" name="Freeform 126"/>
          <p:cNvSpPr>
            <a:spLocks/>
          </p:cNvSpPr>
          <p:nvPr/>
        </p:nvSpPr>
        <p:spPr bwMode="auto">
          <a:xfrm>
            <a:off x="4664075" y="3940175"/>
            <a:ext cx="387350" cy="423863"/>
          </a:xfrm>
          <a:custGeom>
            <a:avLst/>
            <a:gdLst>
              <a:gd name="T0" fmla="*/ 0 w 275"/>
              <a:gd name="T1" fmla="*/ 2147483647 h 267"/>
              <a:gd name="T2" fmla="*/ 0 w 275"/>
              <a:gd name="T3" fmla="*/ 2147483647 h 267"/>
              <a:gd name="T4" fmla="*/ 2147483647 w 275"/>
              <a:gd name="T5" fmla="*/ 2147483647 h 267"/>
              <a:gd name="T6" fmla="*/ 2147483647 w 275"/>
              <a:gd name="T7" fmla="*/ 2147483647 h 267"/>
              <a:gd name="T8" fmla="*/ 2147483647 w 275"/>
              <a:gd name="T9" fmla="*/ 2147483647 h 267"/>
              <a:gd name="T10" fmla="*/ 2147483647 w 275"/>
              <a:gd name="T11" fmla="*/ 2147483647 h 267"/>
              <a:gd name="T12" fmla="*/ 2147483647 w 275"/>
              <a:gd name="T13" fmla="*/ 2147483647 h 267"/>
              <a:gd name="T14" fmla="*/ 2147483647 w 275"/>
              <a:gd name="T15" fmla="*/ 2147483647 h 267"/>
              <a:gd name="T16" fmla="*/ 2147483647 w 275"/>
              <a:gd name="T17" fmla="*/ 2147483647 h 267"/>
              <a:gd name="T18" fmla="*/ 2147483647 w 275"/>
              <a:gd name="T19" fmla="*/ 2147483647 h 267"/>
              <a:gd name="T20" fmla="*/ 2147483647 w 275"/>
              <a:gd name="T21" fmla="*/ 2147483647 h 267"/>
              <a:gd name="T22" fmla="*/ 2147483647 w 275"/>
              <a:gd name="T23" fmla="*/ 2147483647 h 267"/>
              <a:gd name="T24" fmla="*/ 2147483647 w 275"/>
              <a:gd name="T25" fmla="*/ 2147483647 h 267"/>
              <a:gd name="T26" fmla="*/ 2147483647 w 275"/>
              <a:gd name="T27" fmla="*/ 2147483647 h 267"/>
              <a:gd name="T28" fmla="*/ 2147483647 w 275"/>
              <a:gd name="T29" fmla="*/ 2147483647 h 267"/>
              <a:gd name="T30" fmla="*/ 2147483647 w 275"/>
              <a:gd name="T31" fmla="*/ 2147483647 h 267"/>
              <a:gd name="T32" fmla="*/ 2147483647 w 275"/>
              <a:gd name="T33" fmla="*/ 2147483647 h 267"/>
              <a:gd name="T34" fmla="*/ 2147483647 w 275"/>
              <a:gd name="T35" fmla="*/ 2147483647 h 267"/>
              <a:gd name="T36" fmla="*/ 2147483647 w 275"/>
              <a:gd name="T37" fmla="*/ 2147483647 h 267"/>
              <a:gd name="T38" fmla="*/ 2147483647 w 275"/>
              <a:gd name="T39" fmla="*/ 2147483647 h 267"/>
              <a:gd name="T40" fmla="*/ 2147483647 w 275"/>
              <a:gd name="T41" fmla="*/ 2147483647 h 267"/>
              <a:gd name="T42" fmla="*/ 2147483647 w 275"/>
              <a:gd name="T43" fmla="*/ 2147483647 h 267"/>
              <a:gd name="T44" fmla="*/ 2147483647 w 275"/>
              <a:gd name="T45" fmla="*/ 0 h 267"/>
              <a:gd name="T46" fmla="*/ 2147483647 w 275"/>
              <a:gd name="T47" fmla="*/ 2147483647 h 267"/>
              <a:gd name="T48" fmla="*/ 2147483647 w 275"/>
              <a:gd name="T49" fmla="*/ 0 h 267"/>
              <a:gd name="T50" fmla="*/ 2147483647 w 275"/>
              <a:gd name="T51" fmla="*/ 2147483647 h 267"/>
              <a:gd name="T52" fmla="*/ 2147483647 w 275"/>
              <a:gd name="T53" fmla="*/ 2147483647 h 267"/>
              <a:gd name="T54" fmla="*/ 2147483647 w 275"/>
              <a:gd name="T55" fmla="*/ 2147483647 h 267"/>
              <a:gd name="T56" fmla="*/ 2147483647 w 275"/>
              <a:gd name="T57" fmla="*/ 2147483647 h 267"/>
              <a:gd name="T58" fmla="*/ 2147483647 w 275"/>
              <a:gd name="T59" fmla="*/ 2147483647 h 267"/>
              <a:gd name="T60" fmla="*/ 2147483647 w 275"/>
              <a:gd name="T61" fmla="*/ 2147483647 h 267"/>
              <a:gd name="T62" fmla="*/ 0 w 275"/>
              <a:gd name="T63" fmla="*/ 2147483647 h 2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5"/>
              <a:gd name="T97" fmla="*/ 0 h 267"/>
              <a:gd name="T98" fmla="*/ 275 w 275"/>
              <a:gd name="T99" fmla="*/ 267 h 2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5" h="267">
                <a:moveTo>
                  <a:pt x="0" y="158"/>
                </a:moveTo>
                <a:lnTo>
                  <a:pt x="0" y="164"/>
                </a:lnTo>
                <a:lnTo>
                  <a:pt x="56" y="156"/>
                </a:lnTo>
                <a:lnTo>
                  <a:pt x="79" y="192"/>
                </a:lnTo>
                <a:lnTo>
                  <a:pt x="100" y="190"/>
                </a:lnTo>
                <a:lnTo>
                  <a:pt x="103" y="174"/>
                </a:lnTo>
                <a:lnTo>
                  <a:pt x="122" y="171"/>
                </a:lnTo>
                <a:lnTo>
                  <a:pt x="136" y="179"/>
                </a:lnTo>
                <a:lnTo>
                  <a:pt x="138" y="233"/>
                </a:lnTo>
                <a:lnTo>
                  <a:pt x="169" y="231"/>
                </a:lnTo>
                <a:lnTo>
                  <a:pt x="249" y="266"/>
                </a:lnTo>
                <a:lnTo>
                  <a:pt x="249" y="248"/>
                </a:lnTo>
                <a:lnTo>
                  <a:pt x="233" y="244"/>
                </a:lnTo>
                <a:lnTo>
                  <a:pt x="236" y="205"/>
                </a:lnTo>
                <a:lnTo>
                  <a:pt x="264" y="192"/>
                </a:lnTo>
                <a:lnTo>
                  <a:pt x="246" y="166"/>
                </a:lnTo>
                <a:lnTo>
                  <a:pt x="246" y="123"/>
                </a:lnTo>
                <a:lnTo>
                  <a:pt x="241" y="112"/>
                </a:lnTo>
                <a:lnTo>
                  <a:pt x="251" y="92"/>
                </a:lnTo>
                <a:lnTo>
                  <a:pt x="264" y="56"/>
                </a:lnTo>
                <a:lnTo>
                  <a:pt x="274" y="41"/>
                </a:lnTo>
                <a:lnTo>
                  <a:pt x="269" y="21"/>
                </a:lnTo>
                <a:lnTo>
                  <a:pt x="218" y="0"/>
                </a:lnTo>
                <a:lnTo>
                  <a:pt x="133" y="10"/>
                </a:lnTo>
                <a:lnTo>
                  <a:pt x="103" y="0"/>
                </a:lnTo>
                <a:lnTo>
                  <a:pt x="89" y="21"/>
                </a:lnTo>
                <a:lnTo>
                  <a:pt x="76" y="84"/>
                </a:lnTo>
                <a:lnTo>
                  <a:pt x="56" y="102"/>
                </a:lnTo>
                <a:lnTo>
                  <a:pt x="51" y="128"/>
                </a:lnTo>
                <a:lnTo>
                  <a:pt x="33" y="141"/>
                </a:lnTo>
                <a:lnTo>
                  <a:pt x="10" y="141"/>
                </a:lnTo>
                <a:lnTo>
                  <a:pt x="0" y="15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35" name="Freeform 127"/>
          <p:cNvSpPr>
            <a:spLocks/>
          </p:cNvSpPr>
          <p:nvPr/>
        </p:nvSpPr>
        <p:spPr bwMode="auto">
          <a:xfrm>
            <a:off x="4664075" y="3940175"/>
            <a:ext cx="396875" cy="433388"/>
          </a:xfrm>
          <a:custGeom>
            <a:avLst/>
            <a:gdLst>
              <a:gd name="T0" fmla="*/ 0 w 281"/>
              <a:gd name="T1" fmla="*/ 2147483647 h 273"/>
              <a:gd name="T2" fmla="*/ 0 w 281"/>
              <a:gd name="T3" fmla="*/ 2147483647 h 273"/>
              <a:gd name="T4" fmla="*/ 2147483647 w 281"/>
              <a:gd name="T5" fmla="*/ 2147483647 h 273"/>
              <a:gd name="T6" fmla="*/ 2147483647 w 281"/>
              <a:gd name="T7" fmla="*/ 2147483647 h 273"/>
              <a:gd name="T8" fmla="*/ 2147483647 w 281"/>
              <a:gd name="T9" fmla="*/ 2147483647 h 273"/>
              <a:gd name="T10" fmla="*/ 2147483647 w 281"/>
              <a:gd name="T11" fmla="*/ 2147483647 h 273"/>
              <a:gd name="T12" fmla="*/ 2147483647 w 281"/>
              <a:gd name="T13" fmla="*/ 2147483647 h 273"/>
              <a:gd name="T14" fmla="*/ 2147483647 w 281"/>
              <a:gd name="T15" fmla="*/ 2147483647 h 273"/>
              <a:gd name="T16" fmla="*/ 2147483647 w 281"/>
              <a:gd name="T17" fmla="*/ 2147483647 h 273"/>
              <a:gd name="T18" fmla="*/ 2147483647 w 281"/>
              <a:gd name="T19" fmla="*/ 2147483647 h 273"/>
              <a:gd name="T20" fmla="*/ 2147483647 w 281"/>
              <a:gd name="T21" fmla="*/ 2147483647 h 273"/>
              <a:gd name="T22" fmla="*/ 2147483647 w 281"/>
              <a:gd name="T23" fmla="*/ 2147483647 h 273"/>
              <a:gd name="T24" fmla="*/ 2147483647 w 281"/>
              <a:gd name="T25" fmla="*/ 2147483647 h 273"/>
              <a:gd name="T26" fmla="*/ 2147483647 w 281"/>
              <a:gd name="T27" fmla="*/ 2147483647 h 273"/>
              <a:gd name="T28" fmla="*/ 2147483647 w 281"/>
              <a:gd name="T29" fmla="*/ 2147483647 h 273"/>
              <a:gd name="T30" fmla="*/ 2147483647 w 281"/>
              <a:gd name="T31" fmla="*/ 2147483647 h 273"/>
              <a:gd name="T32" fmla="*/ 2147483647 w 281"/>
              <a:gd name="T33" fmla="*/ 2147483647 h 273"/>
              <a:gd name="T34" fmla="*/ 2147483647 w 281"/>
              <a:gd name="T35" fmla="*/ 2147483647 h 273"/>
              <a:gd name="T36" fmla="*/ 2147483647 w 281"/>
              <a:gd name="T37" fmla="*/ 2147483647 h 273"/>
              <a:gd name="T38" fmla="*/ 2147483647 w 281"/>
              <a:gd name="T39" fmla="*/ 2147483647 h 273"/>
              <a:gd name="T40" fmla="*/ 2147483647 w 281"/>
              <a:gd name="T41" fmla="*/ 2147483647 h 273"/>
              <a:gd name="T42" fmla="*/ 2147483647 w 281"/>
              <a:gd name="T43" fmla="*/ 2147483647 h 273"/>
              <a:gd name="T44" fmla="*/ 2147483647 w 281"/>
              <a:gd name="T45" fmla="*/ 0 h 273"/>
              <a:gd name="T46" fmla="*/ 2147483647 w 281"/>
              <a:gd name="T47" fmla="*/ 2147483647 h 273"/>
              <a:gd name="T48" fmla="*/ 2147483647 w 281"/>
              <a:gd name="T49" fmla="*/ 0 h 273"/>
              <a:gd name="T50" fmla="*/ 2147483647 w 281"/>
              <a:gd name="T51" fmla="*/ 2147483647 h 273"/>
              <a:gd name="T52" fmla="*/ 2147483647 w 281"/>
              <a:gd name="T53" fmla="*/ 2147483647 h 273"/>
              <a:gd name="T54" fmla="*/ 2147483647 w 281"/>
              <a:gd name="T55" fmla="*/ 2147483647 h 273"/>
              <a:gd name="T56" fmla="*/ 2147483647 w 281"/>
              <a:gd name="T57" fmla="*/ 2147483647 h 273"/>
              <a:gd name="T58" fmla="*/ 2147483647 w 281"/>
              <a:gd name="T59" fmla="*/ 2147483647 h 273"/>
              <a:gd name="T60" fmla="*/ 2147483647 w 281"/>
              <a:gd name="T61" fmla="*/ 2147483647 h 273"/>
              <a:gd name="T62" fmla="*/ 0 w 281"/>
              <a:gd name="T63" fmla="*/ 2147483647 h 2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81"/>
              <a:gd name="T97" fmla="*/ 0 h 273"/>
              <a:gd name="T98" fmla="*/ 281 w 281"/>
              <a:gd name="T99" fmla="*/ 273 h 27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81" h="273">
                <a:moveTo>
                  <a:pt x="0" y="162"/>
                </a:moveTo>
                <a:lnTo>
                  <a:pt x="0" y="168"/>
                </a:lnTo>
                <a:lnTo>
                  <a:pt x="57" y="160"/>
                </a:lnTo>
                <a:lnTo>
                  <a:pt x="81" y="196"/>
                </a:lnTo>
                <a:lnTo>
                  <a:pt x="102" y="194"/>
                </a:lnTo>
                <a:lnTo>
                  <a:pt x="105" y="178"/>
                </a:lnTo>
                <a:lnTo>
                  <a:pt x="125" y="175"/>
                </a:lnTo>
                <a:lnTo>
                  <a:pt x="139" y="183"/>
                </a:lnTo>
                <a:lnTo>
                  <a:pt x="141" y="238"/>
                </a:lnTo>
                <a:lnTo>
                  <a:pt x="173" y="236"/>
                </a:lnTo>
                <a:lnTo>
                  <a:pt x="254" y="272"/>
                </a:lnTo>
                <a:lnTo>
                  <a:pt x="254" y="254"/>
                </a:lnTo>
                <a:lnTo>
                  <a:pt x="238" y="249"/>
                </a:lnTo>
                <a:lnTo>
                  <a:pt x="241" y="210"/>
                </a:lnTo>
                <a:lnTo>
                  <a:pt x="270" y="196"/>
                </a:lnTo>
                <a:lnTo>
                  <a:pt x="251" y="170"/>
                </a:lnTo>
                <a:lnTo>
                  <a:pt x="251" y="126"/>
                </a:lnTo>
                <a:lnTo>
                  <a:pt x="246" y="115"/>
                </a:lnTo>
                <a:lnTo>
                  <a:pt x="257" y="94"/>
                </a:lnTo>
                <a:lnTo>
                  <a:pt x="270" y="57"/>
                </a:lnTo>
                <a:lnTo>
                  <a:pt x="280" y="42"/>
                </a:lnTo>
                <a:lnTo>
                  <a:pt x="275" y="21"/>
                </a:lnTo>
                <a:lnTo>
                  <a:pt x="223" y="0"/>
                </a:lnTo>
                <a:lnTo>
                  <a:pt x="136" y="10"/>
                </a:lnTo>
                <a:lnTo>
                  <a:pt x="105" y="0"/>
                </a:lnTo>
                <a:lnTo>
                  <a:pt x="91" y="21"/>
                </a:lnTo>
                <a:lnTo>
                  <a:pt x="78" y="86"/>
                </a:lnTo>
                <a:lnTo>
                  <a:pt x="57" y="104"/>
                </a:lnTo>
                <a:lnTo>
                  <a:pt x="52" y="131"/>
                </a:lnTo>
                <a:lnTo>
                  <a:pt x="34" y="144"/>
                </a:lnTo>
                <a:lnTo>
                  <a:pt x="10" y="144"/>
                </a:lnTo>
                <a:lnTo>
                  <a:pt x="0" y="16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36" name="Freeform 128"/>
          <p:cNvSpPr>
            <a:spLocks/>
          </p:cNvSpPr>
          <p:nvPr/>
        </p:nvSpPr>
        <p:spPr bwMode="auto">
          <a:xfrm>
            <a:off x="2627313" y="3798888"/>
            <a:ext cx="58737" cy="53975"/>
          </a:xfrm>
          <a:custGeom>
            <a:avLst/>
            <a:gdLst>
              <a:gd name="T0" fmla="*/ 0 w 42"/>
              <a:gd name="T1" fmla="*/ 0 h 34"/>
              <a:gd name="T2" fmla="*/ 2147483647 w 42"/>
              <a:gd name="T3" fmla="*/ 2147483647 h 34"/>
              <a:gd name="T4" fmla="*/ 2147483647 w 42"/>
              <a:gd name="T5" fmla="*/ 2147483647 h 34"/>
              <a:gd name="T6" fmla="*/ 2147483647 w 42"/>
              <a:gd name="T7" fmla="*/ 2147483647 h 34"/>
              <a:gd name="T8" fmla="*/ 2147483647 w 42"/>
              <a:gd name="T9" fmla="*/ 2147483647 h 34"/>
              <a:gd name="T10" fmla="*/ 2147483647 w 42"/>
              <a:gd name="T11" fmla="*/ 2147483647 h 34"/>
              <a:gd name="T12" fmla="*/ 0 w 42"/>
              <a:gd name="T13" fmla="*/ 0 h 34"/>
              <a:gd name="T14" fmla="*/ 0 60000 65536"/>
              <a:gd name="T15" fmla="*/ 0 60000 65536"/>
              <a:gd name="T16" fmla="*/ 0 60000 65536"/>
              <a:gd name="T17" fmla="*/ 0 60000 65536"/>
              <a:gd name="T18" fmla="*/ 0 60000 65536"/>
              <a:gd name="T19" fmla="*/ 0 60000 65536"/>
              <a:gd name="T20" fmla="*/ 0 60000 65536"/>
              <a:gd name="T21" fmla="*/ 0 w 42"/>
              <a:gd name="T22" fmla="*/ 0 h 34"/>
              <a:gd name="T23" fmla="*/ 42 w 42"/>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4">
                <a:moveTo>
                  <a:pt x="0" y="0"/>
                </a:moveTo>
                <a:lnTo>
                  <a:pt x="3" y="15"/>
                </a:lnTo>
                <a:lnTo>
                  <a:pt x="10" y="13"/>
                </a:lnTo>
                <a:lnTo>
                  <a:pt x="37" y="33"/>
                </a:lnTo>
                <a:lnTo>
                  <a:pt x="41" y="19"/>
                </a:lnTo>
                <a:lnTo>
                  <a:pt x="28" y="2"/>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37" name="Freeform 129"/>
          <p:cNvSpPr>
            <a:spLocks/>
          </p:cNvSpPr>
          <p:nvPr/>
        </p:nvSpPr>
        <p:spPr bwMode="auto">
          <a:xfrm>
            <a:off x="2627313" y="3798888"/>
            <a:ext cx="68262" cy="63500"/>
          </a:xfrm>
          <a:custGeom>
            <a:avLst/>
            <a:gdLst>
              <a:gd name="T0" fmla="*/ 0 w 48"/>
              <a:gd name="T1" fmla="*/ 0 h 40"/>
              <a:gd name="T2" fmla="*/ 2147483647 w 48"/>
              <a:gd name="T3" fmla="*/ 2147483647 h 40"/>
              <a:gd name="T4" fmla="*/ 2147483647 w 48"/>
              <a:gd name="T5" fmla="*/ 2147483647 h 40"/>
              <a:gd name="T6" fmla="*/ 2147483647 w 48"/>
              <a:gd name="T7" fmla="*/ 2147483647 h 40"/>
              <a:gd name="T8" fmla="*/ 2147483647 w 48"/>
              <a:gd name="T9" fmla="*/ 2147483647 h 40"/>
              <a:gd name="T10" fmla="*/ 2147483647 w 48"/>
              <a:gd name="T11" fmla="*/ 2147483647 h 40"/>
              <a:gd name="T12" fmla="*/ 0 w 48"/>
              <a:gd name="T13" fmla="*/ 0 h 40"/>
              <a:gd name="T14" fmla="*/ 0 60000 65536"/>
              <a:gd name="T15" fmla="*/ 0 60000 65536"/>
              <a:gd name="T16" fmla="*/ 0 60000 65536"/>
              <a:gd name="T17" fmla="*/ 0 60000 65536"/>
              <a:gd name="T18" fmla="*/ 0 60000 65536"/>
              <a:gd name="T19" fmla="*/ 0 60000 65536"/>
              <a:gd name="T20" fmla="*/ 0 60000 65536"/>
              <a:gd name="T21" fmla="*/ 0 w 48"/>
              <a:gd name="T22" fmla="*/ 0 h 40"/>
              <a:gd name="T23" fmla="*/ 48 w 48"/>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40">
                <a:moveTo>
                  <a:pt x="0" y="0"/>
                </a:moveTo>
                <a:lnTo>
                  <a:pt x="3" y="18"/>
                </a:lnTo>
                <a:lnTo>
                  <a:pt x="11" y="15"/>
                </a:lnTo>
                <a:lnTo>
                  <a:pt x="42" y="39"/>
                </a:lnTo>
                <a:lnTo>
                  <a:pt x="47" y="23"/>
                </a:lnTo>
                <a:lnTo>
                  <a:pt x="32" y="2"/>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38" name="Freeform 130"/>
          <p:cNvSpPr>
            <a:spLocks/>
          </p:cNvSpPr>
          <p:nvPr/>
        </p:nvSpPr>
        <p:spPr bwMode="auto">
          <a:xfrm>
            <a:off x="5076825" y="3190875"/>
            <a:ext cx="41275" cy="26988"/>
          </a:xfrm>
          <a:custGeom>
            <a:avLst/>
            <a:gdLst>
              <a:gd name="T0" fmla="*/ 0 w 29"/>
              <a:gd name="T1" fmla="*/ 2147483647 h 17"/>
              <a:gd name="T2" fmla="*/ 2147483647 w 29"/>
              <a:gd name="T3" fmla="*/ 2147483647 h 17"/>
              <a:gd name="T4" fmla="*/ 2147483647 w 29"/>
              <a:gd name="T5" fmla="*/ 0 h 17"/>
              <a:gd name="T6" fmla="*/ 0 w 29"/>
              <a:gd name="T7" fmla="*/ 2147483647 h 17"/>
              <a:gd name="T8" fmla="*/ 0 60000 65536"/>
              <a:gd name="T9" fmla="*/ 0 60000 65536"/>
              <a:gd name="T10" fmla="*/ 0 60000 65536"/>
              <a:gd name="T11" fmla="*/ 0 60000 65536"/>
              <a:gd name="T12" fmla="*/ 0 w 29"/>
              <a:gd name="T13" fmla="*/ 0 h 17"/>
              <a:gd name="T14" fmla="*/ 29 w 29"/>
              <a:gd name="T15" fmla="*/ 17 h 17"/>
            </a:gdLst>
            <a:ahLst/>
            <a:cxnLst>
              <a:cxn ang="T8">
                <a:pos x="T0" y="T1"/>
              </a:cxn>
              <a:cxn ang="T9">
                <a:pos x="T2" y="T3"/>
              </a:cxn>
              <a:cxn ang="T10">
                <a:pos x="T4" y="T5"/>
              </a:cxn>
              <a:cxn ang="T11">
                <a:pos x="T6" y="T7"/>
              </a:cxn>
            </a:cxnLst>
            <a:rect l="T12" t="T13" r="T14" b="T15"/>
            <a:pathLst>
              <a:path w="29" h="17">
                <a:moveTo>
                  <a:pt x="0" y="9"/>
                </a:moveTo>
                <a:lnTo>
                  <a:pt x="11" y="16"/>
                </a:lnTo>
                <a:lnTo>
                  <a:pt x="28" y="0"/>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39" name="Freeform 131"/>
          <p:cNvSpPr>
            <a:spLocks/>
          </p:cNvSpPr>
          <p:nvPr/>
        </p:nvSpPr>
        <p:spPr bwMode="auto">
          <a:xfrm>
            <a:off x="5076825" y="3190875"/>
            <a:ext cx="49213" cy="30163"/>
          </a:xfrm>
          <a:custGeom>
            <a:avLst/>
            <a:gdLst>
              <a:gd name="T0" fmla="*/ 0 w 35"/>
              <a:gd name="T1" fmla="*/ 2147483647 h 19"/>
              <a:gd name="T2" fmla="*/ 2147483647 w 35"/>
              <a:gd name="T3" fmla="*/ 2147483647 h 19"/>
              <a:gd name="T4" fmla="*/ 2147483647 w 35"/>
              <a:gd name="T5" fmla="*/ 0 h 19"/>
              <a:gd name="T6" fmla="*/ 0 w 35"/>
              <a:gd name="T7" fmla="*/ 2147483647 h 19"/>
              <a:gd name="T8" fmla="*/ 0 60000 65536"/>
              <a:gd name="T9" fmla="*/ 0 60000 65536"/>
              <a:gd name="T10" fmla="*/ 0 60000 65536"/>
              <a:gd name="T11" fmla="*/ 0 60000 65536"/>
              <a:gd name="T12" fmla="*/ 0 w 35"/>
              <a:gd name="T13" fmla="*/ 0 h 19"/>
              <a:gd name="T14" fmla="*/ 35 w 35"/>
              <a:gd name="T15" fmla="*/ 19 h 19"/>
            </a:gdLst>
            <a:ahLst/>
            <a:cxnLst>
              <a:cxn ang="T8">
                <a:pos x="T0" y="T1"/>
              </a:cxn>
              <a:cxn ang="T9">
                <a:pos x="T2" y="T3"/>
              </a:cxn>
              <a:cxn ang="T10">
                <a:pos x="T4" y="T5"/>
              </a:cxn>
              <a:cxn ang="T11">
                <a:pos x="T6" y="T7"/>
              </a:cxn>
            </a:cxnLst>
            <a:rect l="T12" t="T13" r="T14" b="T15"/>
            <a:pathLst>
              <a:path w="35" h="19">
                <a:moveTo>
                  <a:pt x="0" y="10"/>
                </a:moveTo>
                <a:lnTo>
                  <a:pt x="13" y="18"/>
                </a:lnTo>
                <a:lnTo>
                  <a:pt x="34" y="0"/>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40" name="Freeform 132"/>
          <p:cNvSpPr>
            <a:spLocks/>
          </p:cNvSpPr>
          <p:nvPr/>
        </p:nvSpPr>
        <p:spPr bwMode="auto">
          <a:xfrm>
            <a:off x="4656138" y="2746375"/>
            <a:ext cx="111125" cy="69850"/>
          </a:xfrm>
          <a:custGeom>
            <a:avLst/>
            <a:gdLst>
              <a:gd name="T0" fmla="*/ 0 w 78"/>
              <a:gd name="T1" fmla="*/ 2147483647 h 44"/>
              <a:gd name="T2" fmla="*/ 2147483647 w 78"/>
              <a:gd name="T3" fmla="*/ 2147483647 h 44"/>
              <a:gd name="T4" fmla="*/ 2147483647 w 78"/>
              <a:gd name="T5" fmla="*/ 2147483647 h 44"/>
              <a:gd name="T6" fmla="*/ 2147483647 w 78"/>
              <a:gd name="T7" fmla="*/ 2147483647 h 44"/>
              <a:gd name="T8" fmla="*/ 2147483647 w 78"/>
              <a:gd name="T9" fmla="*/ 2147483647 h 44"/>
              <a:gd name="T10" fmla="*/ 2147483647 w 78"/>
              <a:gd name="T11" fmla="*/ 2147483647 h 44"/>
              <a:gd name="T12" fmla="*/ 2147483647 w 78"/>
              <a:gd name="T13" fmla="*/ 0 h 44"/>
              <a:gd name="T14" fmla="*/ 0 w 78"/>
              <a:gd name="T15" fmla="*/ 2147483647 h 44"/>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44"/>
              <a:gd name="T26" fmla="*/ 78 w 78"/>
              <a:gd name="T27" fmla="*/ 44 h 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44">
                <a:moveTo>
                  <a:pt x="0" y="15"/>
                </a:moveTo>
                <a:lnTo>
                  <a:pt x="23" y="43"/>
                </a:lnTo>
                <a:lnTo>
                  <a:pt x="63" y="41"/>
                </a:lnTo>
                <a:lnTo>
                  <a:pt x="72" y="32"/>
                </a:lnTo>
                <a:lnTo>
                  <a:pt x="77" y="20"/>
                </a:lnTo>
                <a:lnTo>
                  <a:pt x="38" y="6"/>
                </a:lnTo>
                <a:lnTo>
                  <a:pt x="29" y="0"/>
                </a:lnTo>
                <a:lnTo>
                  <a:pt x="0" y="15"/>
                </a:lnTo>
              </a:path>
            </a:pathLst>
          </a:custGeom>
          <a:solidFill>
            <a:srgbClr val="FFF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41" name="Freeform 133"/>
          <p:cNvSpPr>
            <a:spLocks/>
          </p:cNvSpPr>
          <p:nvPr/>
        </p:nvSpPr>
        <p:spPr bwMode="auto">
          <a:xfrm>
            <a:off x="4656138" y="2746375"/>
            <a:ext cx="119062" cy="79375"/>
          </a:xfrm>
          <a:custGeom>
            <a:avLst/>
            <a:gdLst>
              <a:gd name="T0" fmla="*/ 0 w 84"/>
              <a:gd name="T1" fmla="*/ 2147483647 h 50"/>
              <a:gd name="T2" fmla="*/ 2147483647 w 84"/>
              <a:gd name="T3" fmla="*/ 2147483647 h 50"/>
              <a:gd name="T4" fmla="*/ 2147483647 w 84"/>
              <a:gd name="T5" fmla="*/ 2147483647 h 50"/>
              <a:gd name="T6" fmla="*/ 2147483647 w 84"/>
              <a:gd name="T7" fmla="*/ 2147483647 h 50"/>
              <a:gd name="T8" fmla="*/ 2147483647 w 84"/>
              <a:gd name="T9" fmla="*/ 2147483647 h 50"/>
              <a:gd name="T10" fmla="*/ 2147483647 w 84"/>
              <a:gd name="T11" fmla="*/ 2147483647 h 50"/>
              <a:gd name="T12" fmla="*/ 2147483647 w 84"/>
              <a:gd name="T13" fmla="*/ 0 h 50"/>
              <a:gd name="T14" fmla="*/ 0 w 84"/>
              <a:gd name="T15" fmla="*/ 2147483647 h 50"/>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50"/>
              <a:gd name="T26" fmla="*/ 84 w 84"/>
              <a:gd name="T27" fmla="*/ 50 h 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50">
                <a:moveTo>
                  <a:pt x="0" y="17"/>
                </a:moveTo>
                <a:lnTo>
                  <a:pt x="25" y="49"/>
                </a:lnTo>
                <a:lnTo>
                  <a:pt x="68" y="47"/>
                </a:lnTo>
                <a:lnTo>
                  <a:pt x="78" y="36"/>
                </a:lnTo>
                <a:lnTo>
                  <a:pt x="83" y="23"/>
                </a:lnTo>
                <a:lnTo>
                  <a:pt x="41" y="7"/>
                </a:lnTo>
                <a:lnTo>
                  <a:pt x="31" y="0"/>
                </a:lnTo>
                <a:lnTo>
                  <a:pt x="0" y="1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42" name="Freeform 134"/>
          <p:cNvSpPr>
            <a:spLocks/>
          </p:cNvSpPr>
          <p:nvPr/>
        </p:nvSpPr>
        <p:spPr bwMode="auto">
          <a:xfrm>
            <a:off x="4425950" y="3768725"/>
            <a:ext cx="49213" cy="133350"/>
          </a:xfrm>
          <a:custGeom>
            <a:avLst/>
            <a:gdLst>
              <a:gd name="T0" fmla="*/ 0 w 34"/>
              <a:gd name="T1" fmla="*/ 2147483647 h 84"/>
              <a:gd name="T2" fmla="*/ 2147483647 w 34"/>
              <a:gd name="T3" fmla="*/ 2147483647 h 84"/>
              <a:gd name="T4" fmla="*/ 2147483647 w 34"/>
              <a:gd name="T5" fmla="*/ 2147483647 h 84"/>
              <a:gd name="T6" fmla="*/ 2147483647 w 34"/>
              <a:gd name="T7" fmla="*/ 2147483647 h 84"/>
              <a:gd name="T8" fmla="*/ 2147483647 w 34"/>
              <a:gd name="T9" fmla="*/ 0 h 84"/>
              <a:gd name="T10" fmla="*/ 2147483647 w 34"/>
              <a:gd name="T11" fmla="*/ 2147483647 h 84"/>
              <a:gd name="T12" fmla="*/ 0 w 34"/>
              <a:gd name="T13" fmla="*/ 2147483647 h 84"/>
              <a:gd name="T14" fmla="*/ 0 60000 65536"/>
              <a:gd name="T15" fmla="*/ 0 60000 65536"/>
              <a:gd name="T16" fmla="*/ 0 60000 65536"/>
              <a:gd name="T17" fmla="*/ 0 60000 65536"/>
              <a:gd name="T18" fmla="*/ 0 60000 65536"/>
              <a:gd name="T19" fmla="*/ 0 60000 65536"/>
              <a:gd name="T20" fmla="*/ 0 60000 65536"/>
              <a:gd name="T21" fmla="*/ 0 w 34"/>
              <a:gd name="T22" fmla="*/ 0 h 84"/>
              <a:gd name="T23" fmla="*/ 34 w 34"/>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84">
                <a:moveTo>
                  <a:pt x="0" y="18"/>
                </a:moveTo>
                <a:lnTo>
                  <a:pt x="14" y="83"/>
                </a:lnTo>
                <a:lnTo>
                  <a:pt x="22" y="83"/>
                </a:lnTo>
                <a:lnTo>
                  <a:pt x="33" y="7"/>
                </a:lnTo>
                <a:lnTo>
                  <a:pt x="24" y="0"/>
                </a:lnTo>
                <a:lnTo>
                  <a:pt x="18" y="6"/>
                </a:lnTo>
                <a:lnTo>
                  <a:pt x="0" y="1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43" name="Freeform 135"/>
          <p:cNvSpPr>
            <a:spLocks/>
          </p:cNvSpPr>
          <p:nvPr/>
        </p:nvSpPr>
        <p:spPr bwMode="auto">
          <a:xfrm>
            <a:off x="4425950" y="3768725"/>
            <a:ext cx="57150" cy="142875"/>
          </a:xfrm>
          <a:custGeom>
            <a:avLst/>
            <a:gdLst>
              <a:gd name="T0" fmla="*/ 0 w 40"/>
              <a:gd name="T1" fmla="*/ 2147483647 h 90"/>
              <a:gd name="T2" fmla="*/ 2147483647 w 40"/>
              <a:gd name="T3" fmla="*/ 2147483647 h 90"/>
              <a:gd name="T4" fmla="*/ 2147483647 w 40"/>
              <a:gd name="T5" fmla="*/ 2147483647 h 90"/>
              <a:gd name="T6" fmla="*/ 2147483647 w 40"/>
              <a:gd name="T7" fmla="*/ 2147483647 h 90"/>
              <a:gd name="T8" fmla="*/ 2147483647 w 40"/>
              <a:gd name="T9" fmla="*/ 0 h 90"/>
              <a:gd name="T10" fmla="*/ 2147483647 w 40"/>
              <a:gd name="T11" fmla="*/ 2147483647 h 90"/>
              <a:gd name="T12" fmla="*/ 0 w 40"/>
              <a:gd name="T13" fmla="*/ 2147483647 h 90"/>
              <a:gd name="T14" fmla="*/ 0 60000 65536"/>
              <a:gd name="T15" fmla="*/ 0 60000 65536"/>
              <a:gd name="T16" fmla="*/ 0 60000 65536"/>
              <a:gd name="T17" fmla="*/ 0 60000 65536"/>
              <a:gd name="T18" fmla="*/ 0 60000 65536"/>
              <a:gd name="T19" fmla="*/ 0 60000 65536"/>
              <a:gd name="T20" fmla="*/ 0 60000 65536"/>
              <a:gd name="T21" fmla="*/ 0 w 40"/>
              <a:gd name="T22" fmla="*/ 0 h 90"/>
              <a:gd name="T23" fmla="*/ 40 w 40"/>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90">
                <a:moveTo>
                  <a:pt x="0" y="19"/>
                </a:moveTo>
                <a:lnTo>
                  <a:pt x="16" y="89"/>
                </a:lnTo>
                <a:lnTo>
                  <a:pt x="26" y="89"/>
                </a:lnTo>
                <a:lnTo>
                  <a:pt x="39" y="8"/>
                </a:lnTo>
                <a:lnTo>
                  <a:pt x="28" y="0"/>
                </a:lnTo>
                <a:lnTo>
                  <a:pt x="21" y="6"/>
                </a:lnTo>
                <a:lnTo>
                  <a:pt x="0" y="1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44" name="Freeform 136"/>
          <p:cNvSpPr>
            <a:spLocks/>
          </p:cNvSpPr>
          <p:nvPr/>
        </p:nvSpPr>
        <p:spPr bwMode="auto">
          <a:xfrm>
            <a:off x="4573588" y="2536825"/>
            <a:ext cx="49212" cy="88900"/>
          </a:xfrm>
          <a:custGeom>
            <a:avLst/>
            <a:gdLst>
              <a:gd name="T0" fmla="*/ 0 w 35"/>
              <a:gd name="T1" fmla="*/ 2147483647 h 56"/>
              <a:gd name="T2" fmla="*/ 2147483647 w 35"/>
              <a:gd name="T3" fmla="*/ 2147483647 h 56"/>
              <a:gd name="T4" fmla="*/ 2147483647 w 35"/>
              <a:gd name="T5" fmla="*/ 0 h 56"/>
              <a:gd name="T6" fmla="*/ 2147483647 w 35"/>
              <a:gd name="T7" fmla="*/ 2147483647 h 56"/>
              <a:gd name="T8" fmla="*/ 2147483647 w 35"/>
              <a:gd name="T9" fmla="*/ 2147483647 h 56"/>
              <a:gd name="T10" fmla="*/ 2147483647 w 35"/>
              <a:gd name="T11" fmla="*/ 2147483647 h 56"/>
              <a:gd name="T12" fmla="*/ 2147483647 w 35"/>
              <a:gd name="T13" fmla="*/ 2147483647 h 56"/>
              <a:gd name="T14" fmla="*/ 2147483647 w 35"/>
              <a:gd name="T15" fmla="*/ 2147483647 h 56"/>
              <a:gd name="T16" fmla="*/ 0 w 3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
              <a:gd name="T28" fmla="*/ 0 h 56"/>
              <a:gd name="T29" fmla="*/ 35 w 3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 h="56">
                <a:moveTo>
                  <a:pt x="0" y="41"/>
                </a:moveTo>
                <a:lnTo>
                  <a:pt x="3" y="17"/>
                </a:lnTo>
                <a:lnTo>
                  <a:pt x="30" y="0"/>
                </a:lnTo>
                <a:lnTo>
                  <a:pt x="25" y="22"/>
                </a:lnTo>
                <a:lnTo>
                  <a:pt x="34" y="26"/>
                </a:lnTo>
                <a:lnTo>
                  <a:pt x="20" y="38"/>
                </a:lnTo>
                <a:lnTo>
                  <a:pt x="19" y="55"/>
                </a:lnTo>
                <a:lnTo>
                  <a:pt x="7" y="55"/>
                </a:lnTo>
                <a:lnTo>
                  <a:pt x="0" y="41"/>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45" name="Freeform 137"/>
          <p:cNvSpPr>
            <a:spLocks/>
          </p:cNvSpPr>
          <p:nvPr/>
        </p:nvSpPr>
        <p:spPr bwMode="auto">
          <a:xfrm>
            <a:off x="4573588" y="2536825"/>
            <a:ext cx="57150" cy="98425"/>
          </a:xfrm>
          <a:custGeom>
            <a:avLst/>
            <a:gdLst>
              <a:gd name="T0" fmla="*/ 0 w 41"/>
              <a:gd name="T1" fmla="*/ 2147483647 h 62"/>
              <a:gd name="T2" fmla="*/ 2147483647 w 41"/>
              <a:gd name="T3" fmla="*/ 2147483647 h 62"/>
              <a:gd name="T4" fmla="*/ 2147483647 w 41"/>
              <a:gd name="T5" fmla="*/ 0 h 62"/>
              <a:gd name="T6" fmla="*/ 2147483647 w 41"/>
              <a:gd name="T7" fmla="*/ 2147483647 h 62"/>
              <a:gd name="T8" fmla="*/ 2147483647 w 41"/>
              <a:gd name="T9" fmla="*/ 2147483647 h 62"/>
              <a:gd name="T10" fmla="*/ 2147483647 w 41"/>
              <a:gd name="T11" fmla="*/ 2147483647 h 62"/>
              <a:gd name="T12" fmla="*/ 2147483647 w 41"/>
              <a:gd name="T13" fmla="*/ 2147483647 h 62"/>
              <a:gd name="T14" fmla="*/ 2147483647 w 41"/>
              <a:gd name="T15" fmla="*/ 2147483647 h 62"/>
              <a:gd name="T16" fmla="*/ 0 w 41"/>
              <a:gd name="T17" fmla="*/ 2147483647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62"/>
              <a:gd name="T29" fmla="*/ 41 w 41"/>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62">
                <a:moveTo>
                  <a:pt x="0" y="45"/>
                </a:moveTo>
                <a:lnTo>
                  <a:pt x="3" y="19"/>
                </a:lnTo>
                <a:lnTo>
                  <a:pt x="35" y="0"/>
                </a:lnTo>
                <a:lnTo>
                  <a:pt x="29" y="24"/>
                </a:lnTo>
                <a:lnTo>
                  <a:pt x="40" y="29"/>
                </a:lnTo>
                <a:lnTo>
                  <a:pt x="24" y="42"/>
                </a:lnTo>
                <a:lnTo>
                  <a:pt x="22" y="61"/>
                </a:lnTo>
                <a:lnTo>
                  <a:pt x="8" y="61"/>
                </a:lnTo>
                <a:lnTo>
                  <a:pt x="0" y="4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46" name="Freeform 138"/>
          <p:cNvSpPr>
            <a:spLocks/>
          </p:cNvSpPr>
          <p:nvPr/>
        </p:nvSpPr>
        <p:spPr bwMode="auto">
          <a:xfrm>
            <a:off x="4752975" y="2782888"/>
            <a:ext cx="114300" cy="58737"/>
          </a:xfrm>
          <a:custGeom>
            <a:avLst/>
            <a:gdLst>
              <a:gd name="T0" fmla="*/ 0 w 81"/>
              <a:gd name="T1" fmla="*/ 2147483647 h 37"/>
              <a:gd name="T2" fmla="*/ 2147483647 w 81"/>
              <a:gd name="T3" fmla="*/ 2147483647 h 37"/>
              <a:gd name="T4" fmla="*/ 2147483647 w 81"/>
              <a:gd name="T5" fmla="*/ 2147483647 h 37"/>
              <a:gd name="T6" fmla="*/ 2147483647 w 81"/>
              <a:gd name="T7" fmla="*/ 2147483647 h 37"/>
              <a:gd name="T8" fmla="*/ 2147483647 w 81"/>
              <a:gd name="T9" fmla="*/ 2147483647 h 37"/>
              <a:gd name="T10" fmla="*/ 2147483647 w 81"/>
              <a:gd name="T11" fmla="*/ 2147483647 h 37"/>
              <a:gd name="T12" fmla="*/ 2147483647 w 81"/>
              <a:gd name="T13" fmla="*/ 2147483647 h 37"/>
              <a:gd name="T14" fmla="*/ 2147483647 w 81"/>
              <a:gd name="T15" fmla="*/ 0 h 37"/>
              <a:gd name="T16" fmla="*/ 2147483647 w 81"/>
              <a:gd name="T17" fmla="*/ 2147483647 h 37"/>
              <a:gd name="T18" fmla="*/ 0 w 81"/>
              <a:gd name="T19" fmla="*/ 2147483647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1"/>
              <a:gd name="T31" fmla="*/ 0 h 37"/>
              <a:gd name="T32" fmla="*/ 81 w 81"/>
              <a:gd name="T33" fmla="*/ 37 h 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1" h="37">
                <a:moveTo>
                  <a:pt x="0" y="21"/>
                </a:moveTo>
                <a:lnTo>
                  <a:pt x="7" y="31"/>
                </a:lnTo>
                <a:lnTo>
                  <a:pt x="26" y="36"/>
                </a:lnTo>
                <a:lnTo>
                  <a:pt x="56" y="25"/>
                </a:lnTo>
                <a:lnTo>
                  <a:pt x="73" y="27"/>
                </a:lnTo>
                <a:lnTo>
                  <a:pt x="80" y="15"/>
                </a:lnTo>
                <a:lnTo>
                  <a:pt x="46" y="11"/>
                </a:lnTo>
                <a:lnTo>
                  <a:pt x="14" y="0"/>
                </a:lnTo>
                <a:lnTo>
                  <a:pt x="9" y="11"/>
                </a:lnTo>
                <a:lnTo>
                  <a:pt x="0" y="21"/>
                </a:lnTo>
              </a:path>
            </a:pathLst>
          </a:custGeom>
          <a:solidFill>
            <a:srgbClr val="FFF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47" name="Freeform 139"/>
          <p:cNvSpPr>
            <a:spLocks/>
          </p:cNvSpPr>
          <p:nvPr/>
        </p:nvSpPr>
        <p:spPr bwMode="auto">
          <a:xfrm>
            <a:off x="4752975" y="2782888"/>
            <a:ext cx="122238" cy="68262"/>
          </a:xfrm>
          <a:custGeom>
            <a:avLst/>
            <a:gdLst>
              <a:gd name="T0" fmla="*/ 0 w 87"/>
              <a:gd name="T1" fmla="*/ 2147483647 h 43"/>
              <a:gd name="T2" fmla="*/ 2147483647 w 87"/>
              <a:gd name="T3" fmla="*/ 2147483647 h 43"/>
              <a:gd name="T4" fmla="*/ 2147483647 w 87"/>
              <a:gd name="T5" fmla="*/ 2147483647 h 43"/>
              <a:gd name="T6" fmla="*/ 2147483647 w 87"/>
              <a:gd name="T7" fmla="*/ 2147483647 h 43"/>
              <a:gd name="T8" fmla="*/ 2147483647 w 87"/>
              <a:gd name="T9" fmla="*/ 2147483647 h 43"/>
              <a:gd name="T10" fmla="*/ 2147483647 w 87"/>
              <a:gd name="T11" fmla="*/ 2147483647 h 43"/>
              <a:gd name="T12" fmla="*/ 2147483647 w 87"/>
              <a:gd name="T13" fmla="*/ 2147483647 h 43"/>
              <a:gd name="T14" fmla="*/ 2147483647 w 87"/>
              <a:gd name="T15" fmla="*/ 0 h 43"/>
              <a:gd name="T16" fmla="*/ 2147483647 w 87"/>
              <a:gd name="T17" fmla="*/ 2147483647 h 43"/>
              <a:gd name="T18" fmla="*/ 0 w 87"/>
              <a:gd name="T19" fmla="*/ 214748364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7"/>
              <a:gd name="T31" fmla="*/ 0 h 43"/>
              <a:gd name="T32" fmla="*/ 87 w 87"/>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7" h="43">
                <a:moveTo>
                  <a:pt x="0" y="24"/>
                </a:moveTo>
                <a:lnTo>
                  <a:pt x="8" y="36"/>
                </a:lnTo>
                <a:lnTo>
                  <a:pt x="28" y="42"/>
                </a:lnTo>
                <a:lnTo>
                  <a:pt x="60" y="29"/>
                </a:lnTo>
                <a:lnTo>
                  <a:pt x="78" y="31"/>
                </a:lnTo>
                <a:lnTo>
                  <a:pt x="86" y="18"/>
                </a:lnTo>
                <a:lnTo>
                  <a:pt x="49" y="13"/>
                </a:lnTo>
                <a:lnTo>
                  <a:pt x="15" y="0"/>
                </a:lnTo>
                <a:lnTo>
                  <a:pt x="10" y="13"/>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48" name="Freeform 140"/>
          <p:cNvSpPr>
            <a:spLocks/>
          </p:cNvSpPr>
          <p:nvPr/>
        </p:nvSpPr>
        <p:spPr bwMode="auto">
          <a:xfrm>
            <a:off x="4614863" y="2603500"/>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9" y="0"/>
                </a:lnTo>
                <a:lnTo>
                  <a:pt x="16" y="16"/>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49" name="Freeform 141"/>
          <p:cNvSpPr>
            <a:spLocks/>
          </p:cNvSpPr>
          <p:nvPr/>
        </p:nvSpPr>
        <p:spPr bwMode="auto">
          <a:xfrm>
            <a:off x="4614863" y="2603500"/>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9" y="0"/>
                </a:lnTo>
                <a:lnTo>
                  <a:pt x="16" y="16"/>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50" name="Freeform 142"/>
          <p:cNvSpPr>
            <a:spLocks/>
          </p:cNvSpPr>
          <p:nvPr/>
        </p:nvSpPr>
        <p:spPr bwMode="auto">
          <a:xfrm>
            <a:off x="4637088" y="2590800"/>
            <a:ext cx="26987" cy="30163"/>
          </a:xfrm>
          <a:custGeom>
            <a:avLst/>
            <a:gdLst>
              <a:gd name="T0" fmla="*/ 0 w 19"/>
              <a:gd name="T1" fmla="*/ 2147483647 h 19"/>
              <a:gd name="T2" fmla="*/ 2147483647 w 19"/>
              <a:gd name="T3" fmla="*/ 2147483647 h 19"/>
              <a:gd name="T4" fmla="*/ 2147483647 w 19"/>
              <a:gd name="T5" fmla="*/ 2147483647 h 19"/>
              <a:gd name="T6" fmla="*/ 2147483647 w 19"/>
              <a:gd name="T7" fmla="*/ 0 h 19"/>
              <a:gd name="T8" fmla="*/ 0 w 19"/>
              <a:gd name="T9" fmla="*/ 2147483647 h 19"/>
              <a:gd name="T10" fmla="*/ 0 60000 65536"/>
              <a:gd name="T11" fmla="*/ 0 60000 65536"/>
              <a:gd name="T12" fmla="*/ 0 60000 65536"/>
              <a:gd name="T13" fmla="*/ 0 60000 65536"/>
              <a:gd name="T14" fmla="*/ 0 60000 65536"/>
              <a:gd name="T15" fmla="*/ 0 w 19"/>
              <a:gd name="T16" fmla="*/ 0 h 19"/>
              <a:gd name="T17" fmla="*/ 19 w 19"/>
              <a:gd name="T18" fmla="*/ 19 h 19"/>
            </a:gdLst>
            <a:ahLst/>
            <a:cxnLst>
              <a:cxn ang="T10">
                <a:pos x="T0" y="T1"/>
              </a:cxn>
              <a:cxn ang="T11">
                <a:pos x="T2" y="T3"/>
              </a:cxn>
              <a:cxn ang="T12">
                <a:pos x="T4" y="T5"/>
              </a:cxn>
              <a:cxn ang="T13">
                <a:pos x="T6" y="T7"/>
              </a:cxn>
              <a:cxn ang="T14">
                <a:pos x="T8" y="T9"/>
              </a:cxn>
            </a:cxnLst>
            <a:rect l="T15" t="T16" r="T17" b="T18"/>
            <a:pathLst>
              <a:path w="19" h="19">
                <a:moveTo>
                  <a:pt x="0" y="6"/>
                </a:moveTo>
                <a:lnTo>
                  <a:pt x="14" y="18"/>
                </a:lnTo>
                <a:lnTo>
                  <a:pt x="18" y="6"/>
                </a:lnTo>
                <a:lnTo>
                  <a:pt x="16" y="0"/>
                </a:lnTo>
                <a:lnTo>
                  <a:pt x="0" y="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51" name="Freeform 143"/>
          <p:cNvSpPr>
            <a:spLocks/>
          </p:cNvSpPr>
          <p:nvPr/>
        </p:nvSpPr>
        <p:spPr bwMode="auto">
          <a:xfrm>
            <a:off x="4637088" y="2590800"/>
            <a:ext cx="34925" cy="39688"/>
          </a:xfrm>
          <a:custGeom>
            <a:avLst/>
            <a:gdLst>
              <a:gd name="T0" fmla="*/ 0 w 25"/>
              <a:gd name="T1" fmla="*/ 2147483647 h 25"/>
              <a:gd name="T2" fmla="*/ 2147483647 w 25"/>
              <a:gd name="T3" fmla="*/ 2147483647 h 25"/>
              <a:gd name="T4" fmla="*/ 2147483647 w 25"/>
              <a:gd name="T5" fmla="*/ 2147483647 h 25"/>
              <a:gd name="T6" fmla="*/ 2147483647 w 25"/>
              <a:gd name="T7" fmla="*/ 0 h 25"/>
              <a:gd name="T8" fmla="*/ 0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0" y="8"/>
                </a:moveTo>
                <a:lnTo>
                  <a:pt x="19" y="24"/>
                </a:lnTo>
                <a:lnTo>
                  <a:pt x="24" y="8"/>
                </a:lnTo>
                <a:lnTo>
                  <a:pt x="21" y="0"/>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52" name="Freeform 144"/>
          <p:cNvSpPr>
            <a:spLocks/>
          </p:cNvSpPr>
          <p:nvPr/>
        </p:nvSpPr>
        <p:spPr bwMode="auto">
          <a:xfrm>
            <a:off x="2732088" y="4027488"/>
            <a:ext cx="106362" cy="136525"/>
          </a:xfrm>
          <a:custGeom>
            <a:avLst/>
            <a:gdLst>
              <a:gd name="T0" fmla="*/ 0 w 76"/>
              <a:gd name="T1" fmla="*/ 2147483647 h 86"/>
              <a:gd name="T2" fmla="*/ 0 w 76"/>
              <a:gd name="T3" fmla="*/ 2147483647 h 86"/>
              <a:gd name="T4" fmla="*/ 2147483647 w 76"/>
              <a:gd name="T5" fmla="*/ 2147483647 h 86"/>
              <a:gd name="T6" fmla="*/ 2147483647 w 76"/>
              <a:gd name="T7" fmla="*/ 2147483647 h 86"/>
              <a:gd name="T8" fmla="*/ 2147483647 w 76"/>
              <a:gd name="T9" fmla="*/ 2147483647 h 86"/>
              <a:gd name="T10" fmla="*/ 2147483647 w 76"/>
              <a:gd name="T11" fmla="*/ 2147483647 h 86"/>
              <a:gd name="T12" fmla="*/ 2147483647 w 76"/>
              <a:gd name="T13" fmla="*/ 2147483647 h 86"/>
              <a:gd name="T14" fmla="*/ 2147483647 w 76"/>
              <a:gd name="T15" fmla="*/ 2147483647 h 86"/>
              <a:gd name="T16" fmla="*/ 2147483647 w 76"/>
              <a:gd name="T17" fmla="*/ 2147483647 h 86"/>
              <a:gd name="T18" fmla="*/ 2147483647 w 76"/>
              <a:gd name="T19" fmla="*/ 2147483647 h 86"/>
              <a:gd name="T20" fmla="*/ 2147483647 w 76"/>
              <a:gd name="T21" fmla="*/ 0 h 86"/>
              <a:gd name="T22" fmla="*/ 2147483647 w 76"/>
              <a:gd name="T23" fmla="*/ 2147483647 h 86"/>
              <a:gd name="T24" fmla="*/ 0 w 76"/>
              <a:gd name="T25" fmla="*/ 2147483647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6"/>
              <a:gd name="T40" fmla="*/ 0 h 86"/>
              <a:gd name="T41" fmla="*/ 76 w 76"/>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6" h="86">
                <a:moveTo>
                  <a:pt x="0" y="35"/>
                </a:moveTo>
                <a:lnTo>
                  <a:pt x="0" y="49"/>
                </a:lnTo>
                <a:lnTo>
                  <a:pt x="14" y="56"/>
                </a:lnTo>
                <a:lnTo>
                  <a:pt x="5" y="66"/>
                </a:lnTo>
                <a:lnTo>
                  <a:pt x="5" y="80"/>
                </a:lnTo>
                <a:lnTo>
                  <a:pt x="21" y="85"/>
                </a:lnTo>
                <a:lnTo>
                  <a:pt x="39" y="64"/>
                </a:lnTo>
                <a:lnTo>
                  <a:pt x="70" y="41"/>
                </a:lnTo>
                <a:lnTo>
                  <a:pt x="75" y="21"/>
                </a:lnTo>
                <a:lnTo>
                  <a:pt x="48" y="14"/>
                </a:lnTo>
                <a:lnTo>
                  <a:pt x="26" y="0"/>
                </a:lnTo>
                <a:lnTo>
                  <a:pt x="9" y="7"/>
                </a:lnTo>
                <a:lnTo>
                  <a:pt x="0" y="35"/>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53" name="Freeform 145"/>
          <p:cNvSpPr>
            <a:spLocks/>
          </p:cNvSpPr>
          <p:nvPr/>
        </p:nvSpPr>
        <p:spPr bwMode="auto">
          <a:xfrm>
            <a:off x="2732088" y="4027488"/>
            <a:ext cx="115887" cy="146050"/>
          </a:xfrm>
          <a:custGeom>
            <a:avLst/>
            <a:gdLst>
              <a:gd name="T0" fmla="*/ 0 w 82"/>
              <a:gd name="T1" fmla="*/ 2147483647 h 92"/>
              <a:gd name="T2" fmla="*/ 0 w 82"/>
              <a:gd name="T3" fmla="*/ 2147483647 h 92"/>
              <a:gd name="T4" fmla="*/ 2147483647 w 82"/>
              <a:gd name="T5" fmla="*/ 2147483647 h 92"/>
              <a:gd name="T6" fmla="*/ 2147483647 w 82"/>
              <a:gd name="T7" fmla="*/ 2147483647 h 92"/>
              <a:gd name="T8" fmla="*/ 2147483647 w 82"/>
              <a:gd name="T9" fmla="*/ 2147483647 h 92"/>
              <a:gd name="T10" fmla="*/ 2147483647 w 82"/>
              <a:gd name="T11" fmla="*/ 2147483647 h 92"/>
              <a:gd name="T12" fmla="*/ 2147483647 w 82"/>
              <a:gd name="T13" fmla="*/ 2147483647 h 92"/>
              <a:gd name="T14" fmla="*/ 2147483647 w 82"/>
              <a:gd name="T15" fmla="*/ 2147483647 h 92"/>
              <a:gd name="T16" fmla="*/ 2147483647 w 82"/>
              <a:gd name="T17" fmla="*/ 2147483647 h 92"/>
              <a:gd name="T18" fmla="*/ 2147483647 w 82"/>
              <a:gd name="T19" fmla="*/ 2147483647 h 92"/>
              <a:gd name="T20" fmla="*/ 2147483647 w 82"/>
              <a:gd name="T21" fmla="*/ 0 h 92"/>
              <a:gd name="T22" fmla="*/ 2147483647 w 82"/>
              <a:gd name="T23" fmla="*/ 2147483647 h 92"/>
              <a:gd name="T24" fmla="*/ 0 w 82"/>
              <a:gd name="T25" fmla="*/ 2147483647 h 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2"/>
              <a:gd name="T40" fmla="*/ 0 h 92"/>
              <a:gd name="T41" fmla="*/ 82 w 82"/>
              <a:gd name="T42" fmla="*/ 92 h 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2" h="92">
                <a:moveTo>
                  <a:pt x="0" y="37"/>
                </a:moveTo>
                <a:lnTo>
                  <a:pt x="0" y="52"/>
                </a:lnTo>
                <a:lnTo>
                  <a:pt x="15" y="60"/>
                </a:lnTo>
                <a:lnTo>
                  <a:pt x="5" y="71"/>
                </a:lnTo>
                <a:lnTo>
                  <a:pt x="5" y="86"/>
                </a:lnTo>
                <a:lnTo>
                  <a:pt x="23" y="91"/>
                </a:lnTo>
                <a:lnTo>
                  <a:pt x="42" y="68"/>
                </a:lnTo>
                <a:lnTo>
                  <a:pt x="76" y="44"/>
                </a:lnTo>
                <a:lnTo>
                  <a:pt x="81" y="23"/>
                </a:lnTo>
                <a:lnTo>
                  <a:pt x="52" y="15"/>
                </a:lnTo>
                <a:lnTo>
                  <a:pt x="28" y="0"/>
                </a:lnTo>
                <a:lnTo>
                  <a:pt x="10" y="8"/>
                </a:lnTo>
                <a:lnTo>
                  <a:pt x="0" y="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54" name="Freeform 146"/>
          <p:cNvSpPr>
            <a:spLocks/>
          </p:cNvSpPr>
          <p:nvPr/>
        </p:nvSpPr>
        <p:spPr bwMode="auto">
          <a:xfrm>
            <a:off x="2538413" y="3719513"/>
            <a:ext cx="41275" cy="26987"/>
          </a:xfrm>
          <a:custGeom>
            <a:avLst/>
            <a:gdLst>
              <a:gd name="T0" fmla="*/ 0 w 29"/>
              <a:gd name="T1" fmla="*/ 2147483647 h 17"/>
              <a:gd name="T2" fmla="*/ 2147483647 w 29"/>
              <a:gd name="T3" fmla="*/ 0 h 17"/>
              <a:gd name="T4" fmla="*/ 2147483647 w 29"/>
              <a:gd name="T5" fmla="*/ 2147483647 h 17"/>
              <a:gd name="T6" fmla="*/ 0 w 29"/>
              <a:gd name="T7" fmla="*/ 2147483647 h 17"/>
              <a:gd name="T8" fmla="*/ 0 60000 65536"/>
              <a:gd name="T9" fmla="*/ 0 60000 65536"/>
              <a:gd name="T10" fmla="*/ 0 60000 65536"/>
              <a:gd name="T11" fmla="*/ 0 60000 65536"/>
              <a:gd name="T12" fmla="*/ 0 w 29"/>
              <a:gd name="T13" fmla="*/ 0 h 17"/>
              <a:gd name="T14" fmla="*/ 29 w 29"/>
              <a:gd name="T15" fmla="*/ 17 h 17"/>
            </a:gdLst>
            <a:ahLst/>
            <a:cxnLst>
              <a:cxn ang="T8">
                <a:pos x="T0" y="T1"/>
              </a:cxn>
              <a:cxn ang="T9">
                <a:pos x="T2" y="T3"/>
              </a:cxn>
              <a:cxn ang="T10">
                <a:pos x="T4" y="T5"/>
              </a:cxn>
              <a:cxn ang="T11">
                <a:pos x="T6" y="T7"/>
              </a:cxn>
            </a:cxnLst>
            <a:rect l="T12" t="T13" r="T14" b="T15"/>
            <a:pathLst>
              <a:path w="29" h="17">
                <a:moveTo>
                  <a:pt x="0" y="9"/>
                </a:moveTo>
                <a:lnTo>
                  <a:pt x="9" y="0"/>
                </a:lnTo>
                <a:lnTo>
                  <a:pt x="28" y="16"/>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55" name="Freeform 147"/>
          <p:cNvSpPr>
            <a:spLocks/>
          </p:cNvSpPr>
          <p:nvPr/>
        </p:nvSpPr>
        <p:spPr bwMode="auto">
          <a:xfrm>
            <a:off x="2538413" y="3719513"/>
            <a:ext cx="49212" cy="30162"/>
          </a:xfrm>
          <a:custGeom>
            <a:avLst/>
            <a:gdLst>
              <a:gd name="T0" fmla="*/ 0 w 35"/>
              <a:gd name="T1" fmla="*/ 2147483647 h 19"/>
              <a:gd name="T2" fmla="*/ 2147483647 w 35"/>
              <a:gd name="T3" fmla="*/ 0 h 19"/>
              <a:gd name="T4" fmla="*/ 2147483647 w 35"/>
              <a:gd name="T5" fmla="*/ 2147483647 h 19"/>
              <a:gd name="T6" fmla="*/ 0 w 35"/>
              <a:gd name="T7" fmla="*/ 2147483647 h 19"/>
              <a:gd name="T8" fmla="*/ 0 60000 65536"/>
              <a:gd name="T9" fmla="*/ 0 60000 65536"/>
              <a:gd name="T10" fmla="*/ 0 60000 65536"/>
              <a:gd name="T11" fmla="*/ 0 60000 65536"/>
              <a:gd name="T12" fmla="*/ 0 w 35"/>
              <a:gd name="T13" fmla="*/ 0 h 19"/>
              <a:gd name="T14" fmla="*/ 35 w 35"/>
              <a:gd name="T15" fmla="*/ 19 h 19"/>
            </a:gdLst>
            <a:ahLst/>
            <a:cxnLst>
              <a:cxn ang="T8">
                <a:pos x="T0" y="T1"/>
              </a:cxn>
              <a:cxn ang="T9">
                <a:pos x="T2" y="T3"/>
              </a:cxn>
              <a:cxn ang="T10">
                <a:pos x="T4" y="T5"/>
              </a:cxn>
              <a:cxn ang="T11">
                <a:pos x="T6" y="T7"/>
              </a:cxn>
            </a:cxnLst>
            <a:rect l="T12" t="T13" r="T14" b="T15"/>
            <a:pathLst>
              <a:path w="35" h="19">
                <a:moveTo>
                  <a:pt x="0" y="10"/>
                </a:moveTo>
                <a:lnTo>
                  <a:pt x="11" y="0"/>
                </a:lnTo>
                <a:lnTo>
                  <a:pt x="34" y="18"/>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56" name="Freeform 148"/>
          <p:cNvSpPr>
            <a:spLocks/>
          </p:cNvSpPr>
          <p:nvPr/>
        </p:nvSpPr>
        <p:spPr bwMode="auto">
          <a:xfrm>
            <a:off x="4606925" y="4006850"/>
            <a:ext cx="26988" cy="26988"/>
          </a:xfrm>
          <a:custGeom>
            <a:avLst/>
            <a:gdLst>
              <a:gd name="T0" fmla="*/ 0 w 19"/>
              <a:gd name="T1" fmla="*/ 2147483647 h 17"/>
              <a:gd name="T2" fmla="*/ 2147483647 w 19"/>
              <a:gd name="T3" fmla="*/ 2147483647 h 17"/>
              <a:gd name="T4" fmla="*/ 2147483647 w 19"/>
              <a:gd name="T5" fmla="*/ 0 h 17"/>
              <a:gd name="T6" fmla="*/ 2147483647 w 19"/>
              <a:gd name="T7" fmla="*/ 2147483647 h 17"/>
              <a:gd name="T8" fmla="*/ 0 w 19"/>
              <a:gd name="T9" fmla="*/ 2147483647 h 17"/>
              <a:gd name="T10" fmla="*/ 0 60000 65536"/>
              <a:gd name="T11" fmla="*/ 0 60000 65536"/>
              <a:gd name="T12" fmla="*/ 0 60000 65536"/>
              <a:gd name="T13" fmla="*/ 0 60000 65536"/>
              <a:gd name="T14" fmla="*/ 0 60000 65536"/>
              <a:gd name="T15" fmla="*/ 0 w 19"/>
              <a:gd name="T16" fmla="*/ 0 h 17"/>
              <a:gd name="T17" fmla="*/ 19 w 19"/>
              <a:gd name="T18" fmla="*/ 17 h 17"/>
            </a:gdLst>
            <a:ahLst/>
            <a:cxnLst>
              <a:cxn ang="T10">
                <a:pos x="T0" y="T1"/>
              </a:cxn>
              <a:cxn ang="T11">
                <a:pos x="T2" y="T3"/>
              </a:cxn>
              <a:cxn ang="T12">
                <a:pos x="T4" y="T5"/>
              </a:cxn>
              <a:cxn ang="T13">
                <a:pos x="T6" y="T7"/>
              </a:cxn>
              <a:cxn ang="T14">
                <a:pos x="T8" y="T9"/>
              </a:cxn>
            </a:cxnLst>
            <a:rect l="T15" t="T16" r="T17" b="T18"/>
            <a:pathLst>
              <a:path w="19" h="17">
                <a:moveTo>
                  <a:pt x="0" y="16"/>
                </a:moveTo>
                <a:lnTo>
                  <a:pt x="2" y="1"/>
                </a:lnTo>
                <a:lnTo>
                  <a:pt x="18" y="0"/>
                </a:lnTo>
                <a:lnTo>
                  <a:pt x="18" y="13"/>
                </a:lnTo>
                <a:lnTo>
                  <a:pt x="0" y="1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57" name="Freeform 149"/>
          <p:cNvSpPr>
            <a:spLocks/>
          </p:cNvSpPr>
          <p:nvPr/>
        </p:nvSpPr>
        <p:spPr bwMode="auto">
          <a:xfrm>
            <a:off x="4606925" y="4006850"/>
            <a:ext cx="34925" cy="30163"/>
          </a:xfrm>
          <a:custGeom>
            <a:avLst/>
            <a:gdLst>
              <a:gd name="T0" fmla="*/ 0 w 25"/>
              <a:gd name="T1" fmla="*/ 2147483647 h 19"/>
              <a:gd name="T2" fmla="*/ 2147483647 w 25"/>
              <a:gd name="T3" fmla="*/ 2147483647 h 19"/>
              <a:gd name="T4" fmla="*/ 2147483647 w 25"/>
              <a:gd name="T5" fmla="*/ 0 h 19"/>
              <a:gd name="T6" fmla="*/ 2147483647 w 25"/>
              <a:gd name="T7" fmla="*/ 2147483647 h 19"/>
              <a:gd name="T8" fmla="*/ 0 w 25"/>
              <a:gd name="T9" fmla="*/ 2147483647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0" y="18"/>
                </a:moveTo>
                <a:lnTo>
                  <a:pt x="3" y="2"/>
                </a:lnTo>
                <a:lnTo>
                  <a:pt x="24" y="0"/>
                </a:lnTo>
                <a:lnTo>
                  <a:pt x="24" y="15"/>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58" name="Freeform 150"/>
          <p:cNvSpPr>
            <a:spLocks/>
          </p:cNvSpPr>
          <p:nvPr/>
        </p:nvSpPr>
        <p:spPr bwMode="auto">
          <a:xfrm>
            <a:off x="5087938" y="3635375"/>
            <a:ext cx="307975" cy="333375"/>
          </a:xfrm>
          <a:custGeom>
            <a:avLst/>
            <a:gdLst>
              <a:gd name="T0" fmla="*/ 0 w 218"/>
              <a:gd name="T1" fmla="*/ 2147483647 h 210"/>
              <a:gd name="T2" fmla="*/ 2147483647 w 218"/>
              <a:gd name="T3" fmla="*/ 2147483647 h 210"/>
              <a:gd name="T4" fmla="*/ 2147483647 w 218"/>
              <a:gd name="T5" fmla="*/ 2147483647 h 210"/>
              <a:gd name="T6" fmla="*/ 2147483647 w 218"/>
              <a:gd name="T7" fmla="*/ 2147483647 h 210"/>
              <a:gd name="T8" fmla="*/ 2147483647 w 218"/>
              <a:gd name="T9" fmla="*/ 2147483647 h 210"/>
              <a:gd name="T10" fmla="*/ 2147483647 w 218"/>
              <a:gd name="T11" fmla="*/ 0 h 210"/>
              <a:gd name="T12" fmla="*/ 2147483647 w 218"/>
              <a:gd name="T13" fmla="*/ 2147483647 h 210"/>
              <a:gd name="T14" fmla="*/ 2147483647 w 218"/>
              <a:gd name="T15" fmla="*/ 2147483647 h 210"/>
              <a:gd name="T16" fmla="*/ 2147483647 w 218"/>
              <a:gd name="T17" fmla="*/ 2147483647 h 210"/>
              <a:gd name="T18" fmla="*/ 2147483647 w 218"/>
              <a:gd name="T19" fmla="*/ 2147483647 h 210"/>
              <a:gd name="T20" fmla="*/ 2147483647 w 218"/>
              <a:gd name="T21" fmla="*/ 2147483647 h 210"/>
              <a:gd name="T22" fmla="*/ 2147483647 w 218"/>
              <a:gd name="T23" fmla="*/ 2147483647 h 210"/>
              <a:gd name="T24" fmla="*/ 2147483647 w 218"/>
              <a:gd name="T25" fmla="*/ 2147483647 h 210"/>
              <a:gd name="T26" fmla="*/ 2147483647 w 218"/>
              <a:gd name="T27" fmla="*/ 2147483647 h 210"/>
              <a:gd name="T28" fmla="*/ 2147483647 w 218"/>
              <a:gd name="T29" fmla="*/ 2147483647 h 210"/>
              <a:gd name="T30" fmla="*/ 2147483647 w 218"/>
              <a:gd name="T31" fmla="*/ 2147483647 h 210"/>
              <a:gd name="T32" fmla="*/ 2147483647 w 218"/>
              <a:gd name="T33" fmla="*/ 2147483647 h 210"/>
              <a:gd name="T34" fmla="*/ 0 w 218"/>
              <a:gd name="T35" fmla="*/ 2147483647 h 2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8"/>
              <a:gd name="T55" fmla="*/ 0 h 210"/>
              <a:gd name="T56" fmla="*/ 218 w 218"/>
              <a:gd name="T57" fmla="*/ 210 h 21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8" h="210">
                <a:moveTo>
                  <a:pt x="0" y="148"/>
                </a:moveTo>
                <a:lnTo>
                  <a:pt x="20" y="135"/>
                </a:lnTo>
                <a:lnTo>
                  <a:pt x="20" y="110"/>
                </a:lnTo>
                <a:lnTo>
                  <a:pt x="49" y="74"/>
                </a:lnTo>
                <a:lnTo>
                  <a:pt x="61" y="14"/>
                </a:lnTo>
                <a:lnTo>
                  <a:pt x="82" y="0"/>
                </a:lnTo>
                <a:lnTo>
                  <a:pt x="100" y="41"/>
                </a:lnTo>
                <a:lnTo>
                  <a:pt x="146" y="77"/>
                </a:lnTo>
                <a:lnTo>
                  <a:pt x="130" y="97"/>
                </a:lnTo>
                <a:lnTo>
                  <a:pt x="143" y="102"/>
                </a:lnTo>
                <a:lnTo>
                  <a:pt x="161" y="128"/>
                </a:lnTo>
                <a:lnTo>
                  <a:pt x="217" y="146"/>
                </a:lnTo>
                <a:lnTo>
                  <a:pt x="176" y="189"/>
                </a:lnTo>
                <a:lnTo>
                  <a:pt x="130" y="204"/>
                </a:lnTo>
                <a:lnTo>
                  <a:pt x="90" y="209"/>
                </a:lnTo>
                <a:lnTo>
                  <a:pt x="46" y="194"/>
                </a:lnTo>
                <a:lnTo>
                  <a:pt x="28" y="163"/>
                </a:lnTo>
                <a:lnTo>
                  <a:pt x="0" y="14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59" name="Freeform 151"/>
          <p:cNvSpPr>
            <a:spLocks/>
          </p:cNvSpPr>
          <p:nvPr/>
        </p:nvSpPr>
        <p:spPr bwMode="auto">
          <a:xfrm>
            <a:off x="5087938" y="3635375"/>
            <a:ext cx="315912" cy="342900"/>
          </a:xfrm>
          <a:custGeom>
            <a:avLst/>
            <a:gdLst>
              <a:gd name="T0" fmla="*/ 0 w 224"/>
              <a:gd name="T1" fmla="*/ 2147483647 h 216"/>
              <a:gd name="T2" fmla="*/ 2147483647 w 224"/>
              <a:gd name="T3" fmla="*/ 2147483647 h 216"/>
              <a:gd name="T4" fmla="*/ 2147483647 w 224"/>
              <a:gd name="T5" fmla="*/ 2147483647 h 216"/>
              <a:gd name="T6" fmla="*/ 2147483647 w 224"/>
              <a:gd name="T7" fmla="*/ 2147483647 h 216"/>
              <a:gd name="T8" fmla="*/ 2147483647 w 224"/>
              <a:gd name="T9" fmla="*/ 2147483647 h 216"/>
              <a:gd name="T10" fmla="*/ 2147483647 w 224"/>
              <a:gd name="T11" fmla="*/ 0 h 216"/>
              <a:gd name="T12" fmla="*/ 2147483647 w 224"/>
              <a:gd name="T13" fmla="*/ 2147483647 h 216"/>
              <a:gd name="T14" fmla="*/ 2147483647 w 224"/>
              <a:gd name="T15" fmla="*/ 2147483647 h 216"/>
              <a:gd name="T16" fmla="*/ 2147483647 w 224"/>
              <a:gd name="T17" fmla="*/ 2147483647 h 216"/>
              <a:gd name="T18" fmla="*/ 2147483647 w 224"/>
              <a:gd name="T19" fmla="*/ 2147483647 h 216"/>
              <a:gd name="T20" fmla="*/ 2147483647 w 224"/>
              <a:gd name="T21" fmla="*/ 2147483647 h 216"/>
              <a:gd name="T22" fmla="*/ 2147483647 w 224"/>
              <a:gd name="T23" fmla="*/ 2147483647 h 216"/>
              <a:gd name="T24" fmla="*/ 2147483647 w 224"/>
              <a:gd name="T25" fmla="*/ 2147483647 h 216"/>
              <a:gd name="T26" fmla="*/ 2147483647 w 224"/>
              <a:gd name="T27" fmla="*/ 2147483647 h 216"/>
              <a:gd name="T28" fmla="*/ 2147483647 w 224"/>
              <a:gd name="T29" fmla="*/ 2147483647 h 216"/>
              <a:gd name="T30" fmla="*/ 2147483647 w 224"/>
              <a:gd name="T31" fmla="*/ 2147483647 h 216"/>
              <a:gd name="T32" fmla="*/ 2147483647 w 224"/>
              <a:gd name="T33" fmla="*/ 2147483647 h 216"/>
              <a:gd name="T34" fmla="*/ 0 w 224"/>
              <a:gd name="T35" fmla="*/ 2147483647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4"/>
              <a:gd name="T55" fmla="*/ 0 h 216"/>
              <a:gd name="T56" fmla="*/ 224 w 22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4" h="216">
                <a:moveTo>
                  <a:pt x="0" y="152"/>
                </a:moveTo>
                <a:lnTo>
                  <a:pt x="21" y="139"/>
                </a:lnTo>
                <a:lnTo>
                  <a:pt x="21" y="113"/>
                </a:lnTo>
                <a:lnTo>
                  <a:pt x="50" y="76"/>
                </a:lnTo>
                <a:lnTo>
                  <a:pt x="63" y="14"/>
                </a:lnTo>
                <a:lnTo>
                  <a:pt x="84" y="0"/>
                </a:lnTo>
                <a:lnTo>
                  <a:pt x="103" y="42"/>
                </a:lnTo>
                <a:lnTo>
                  <a:pt x="150" y="79"/>
                </a:lnTo>
                <a:lnTo>
                  <a:pt x="134" y="100"/>
                </a:lnTo>
                <a:lnTo>
                  <a:pt x="147" y="105"/>
                </a:lnTo>
                <a:lnTo>
                  <a:pt x="165" y="132"/>
                </a:lnTo>
                <a:lnTo>
                  <a:pt x="223" y="150"/>
                </a:lnTo>
                <a:lnTo>
                  <a:pt x="181" y="194"/>
                </a:lnTo>
                <a:lnTo>
                  <a:pt x="134" y="210"/>
                </a:lnTo>
                <a:lnTo>
                  <a:pt x="92" y="215"/>
                </a:lnTo>
                <a:lnTo>
                  <a:pt x="47" y="200"/>
                </a:lnTo>
                <a:lnTo>
                  <a:pt x="29" y="168"/>
                </a:lnTo>
                <a:lnTo>
                  <a:pt x="0" y="15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60" name="Freeform 152"/>
          <p:cNvSpPr>
            <a:spLocks/>
          </p:cNvSpPr>
          <p:nvPr/>
        </p:nvSpPr>
        <p:spPr bwMode="auto">
          <a:xfrm>
            <a:off x="3143250" y="5380038"/>
            <a:ext cx="28575" cy="26987"/>
          </a:xfrm>
          <a:custGeom>
            <a:avLst/>
            <a:gdLst>
              <a:gd name="T0" fmla="*/ 0 w 21"/>
              <a:gd name="T1" fmla="*/ 2147483647 h 17"/>
              <a:gd name="T2" fmla="*/ 2147483647 w 21"/>
              <a:gd name="T3" fmla="*/ 2147483647 h 17"/>
              <a:gd name="T4" fmla="*/ 2147483647 w 21"/>
              <a:gd name="T5" fmla="*/ 0 h 17"/>
              <a:gd name="T6" fmla="*/ 2147483647 w 21"/>
              <a:gd name="T7" fmla="*/ 0 h 17"/>
              <a:gd name="T8" fmla="*/ 0 w 21"/>
              <a:gd name="T9" fmla="*/ 2147483647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16"/>
                </a:moveTo>
                <a:lnTo>
                  <a:pt x="12" y="8"/>
                </a:lnTo>
                <a:lnTo>
                  <a:pt x="4" y="0"/>
                </a:lnTo>
                <a:lnTo>
                  <a:pt x="20" y="0"/>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61" name="Freeform 153"/>
          <p:cNvSpPr>
            <a:spLocks/>
          </p:cNvSpPr>
          <p:nvPr/>
        </p:nvSpPr>
        <p:spPr bwMode="auto">
          <a:xfrm>
            <a:off x="3143250" y="5380038"/>
            <a:ext cx="38100" cy="26987"/>
          </a:xfrm>
          <a:custGeom>
            <a:avLst/>
            <a:gdLst>
              <a:gd name="T0" fmla="*/ 0 w 27"/>
              <a:gd name="T1" fmla="*/ 2147483647 h 17"/>
              <a:gd name="T2" fmla="*/ 2147483647 w 27"/>
              <a:gd name="T3" fmla="*/ 2147483647 h 17"/>
              <a:gd name="T4" fmla="*/ 2147483647 w 27"/>
              <a:gd name="T5" fmla="*/ 0 h 17"/>
              <a:gd name="T6" fmla="*/ 2147483647 w 27"/>
              <a:gd name="T7" fmla="*/ 0 h 17"/>
              <a:gd name="T8" fmla="*/ 0 w 27"/>
              <a:gd name="T9" fmla="*/ 2147483647 h 17"/>
              <a:gd name="T10" fmla="*/ 0 60000 65536"/>
              <a:gd name="T11" fmla="*/ 0 60000 65536"/>
              <a:gd name="T12" fmla="*/ 0 60000 65536"/>
              <a:gd name="T13" fmla="*/ 0 60000 65536"/>
              <a:gd name="T14" fmla="*/ 0 60000 65536"/>
              <a:gd name="T15" fmla="*/ 0 w 27"/>
              <a:gd name="T16" fmla="*/ 0 h 17"/>
              <a:gd name="T17" fmla="*/ 27 w 27"/>
              <a:gd name="T18" fmla="*/ 17 h 17"/>
            </a:gdLst>
            <a:ahLst/>
            <a:cxnLst>
              <a:cxn ang="T10">
                <a:pos x="T0" y="T1"/>
              </a:cxn>
              <a:cxn ang="T11">
                <a:pos x="T2" y="T3"/>
              </a:cxn>
              <a:cxn ang="T12">
                <a:pos x="T4" y="T5"/>
              </a:cxn>
              <a:cxn ang="T13">
                <a:pos x="T6" y="T7"/>
              </a:cxn>
              <a:cxn ang="T14">
                <a:pos x="T8" y="T9"/>
              </a:cxn>
            </a:cxnLst>
            <a:rect l="T15" t="T16" r="T17" b="T18"/>
            <a:pathLst>
              <a:path w="27" h="17">
                <a:moveTo>
                  <a:pt x="0" y="16"/>
                </a:moveTo>
                <a:lnTo>
                  <a:pt x="16" y="8"/>
                </a:lnTo>
                <a:lnTo>
                  <a:pt x="5" y="0"/>
                </a:lnTo>
                <a:lnTo>
                  <a:pt x="26" y="0"/>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62" name="Freeform 154"/>
          <p:cNvSpPr>
            <a:spLocks/>
          </p:cNvSpPr>
          <p:nvPr/>
        </p:nvSpPr>
        <p:spPr bwMode="auto">
          <a:xfrm>
            <a:off x="3171825" y="5375275"/>
            <a:ext cx="25400" cy="26988"/>
          </a:xfrm>
          <a:custGeom>
            <a:avLst/>
            <a:gdLst>
              <a:gd name="T0" fmla="*/ 0 w 18"/>
              <a:gd name="T1" fmla="*/ 2147483647 h 17"/>
              <a:gd name="T2" fmla="*/ 2147483647 w 18"/>
              <a:gd name="T3" fmla="*/ 0 h 17"/>
              <a:gd name="T4" fmla="*/ 2147483647 w 18"/>
              <a:gd name="T5" fmla="*/ 2147483647 h 17"/>
              <a:gd name="T6" fmla="*/ 0 w 18"/>
              <a:gd name="T7" fmla="*/ 2147483647 h 17"/>
              <a:gd name="T8" fmla="*/ 0 60000 65536"/>
              <a:gd name="T9" fmla="*/ 0 60000 65536"/>
              <a:gd name="T10" fmla="*/ 0 60000 65536"/>
              <a:gd name="T11" fmla="*/ 0 60000 65536"/>
              <a:gd name="T12" fmla="*/ 0 w 18"/>
              <a:gd name="T13" fmla="*/ 0 h 17"/>
              <a:gd name="T14" fmla="*/ 18 w 18"/>
              <a:gd name="T15" fmla="*/ 17 h 17"/>
            </a:gdLst>
            <a:ahLst/>
            <a:cxnLst>
              <a:cxn ang="T8">
                <a:pos x="T0" y="T1"/>
              </a:cxn>
              <a:cxn ang="T9">
                <a:pos x="T2" y="T3"/>
              </a:cxn>
              <a:cxn ang="T10">
                <a:pos x="T4" y="T5"/>
              </a:cxn>
              <a:cxn ang="T11">
                <a:pos x="T6" y="T7"/>
              </a:cxn>
            </a:cxnLst>
            <a:rect l="T12" t="T13" r="T14" b="T15"/>
            <a:pathLst>
              <a:path w="18" h="17">
                <a:moveTo>
                  <a:pt x="0" y="16"/>
                </a:moveTo>
                <a:lnTo>
                  <a:pt x="7" y="0"/>
                </a:lnTo>
                <a:lnTo>
                  <a:pt x="17" y="4"/>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63" name="Freeform 155"/>
          <p:cNvSpPr>
            <a:spLocks/>
          </p:cNvSpPr>
          <p:nvPr/>
        </p:nvSpPr>
        <p:spPr bwMode="auto">
          <a:xfrm>
            <a:off x="3171825" y="5375275"/>
            <a:ext cx="34925" cy="26988"/>
          </a:xfrm>
          <a:custGeom>
            <a:avLst/>
            <a:gdLst>
              <a:gd name="T0" fmla="*/ 0 w 24"/>
              <a:gd name="T1" fmla="*/ 2147483647 h 17"/>
              <a:gd name="T2" fmla="*/ 2147483647 w 24"/>
              <a:gd name="T3" fmla="*/ 0 h 17"/>
              <a:gd name="T4" fmla="*/ 2147483647 w 24"/>
              <a:gd name="T5" fmla="*/ 2147483647 h 17"/>
              <a:gd name="T6" fmla="*/ 0 w 24"/>
              <a:gd name="T7" fmla="*/ 2147483647 h 17"/>
              <a:gd name="T8" fmla="*/ 0 60000 65536"/>
              <a:gd name="T9" fmla="*/ 0 60000 65536"/>
              <a:gd name="T10" fmla="*/ 0 60000 65536"/>
              <a:gd name="T11" fmla="*/ 0 60000 65536"/>
              <a:gd name="T12" fmla="*/ 0 w 24"/>
              <a:gd name="T13" fmla="*/ 0 h 17"/>
              <a:gd name="T14" fmla="*/ 24 w 24"/>
              <a:gd name="T15" fmla="*/ 17 h 17"/>
            </a:gdLst>
            <a:ahLst/>
            <a:cxnLst>
              <a:cxn ang="T8">
                <a:pos x="T0" y="T1"/>
              </a:cxn>
              <a:cxn ang="T9">
                <a:pos x="T2" y="T3"/>
              </a:cxn>
              <a:cxn ang="T10">
                <a:pos x="T4" y="T5"/>
              </a:cxn>
              <a:cxn ang="T11">
                <a:pos x="T6" y="T7"/>
              </a:cxn>
            </a:cxnLst>
            <a:rect l="T12" t="T13" r="T14" b="T15"/>
            <a:pathLst>
              <a:path w="24" h="17">
                <a:moveTo>
                  <a:pt x="0" y="16"/>
                </a:moveTo>
                <a:lnTo>
                  <a:pt x="10" y="0"/>
                </a:lnTo>
                <a:lnTo>
                  <a:pt x="23" y="5"/>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64" name="Freeform 156"/>
          <p:cNvSpPr>
            <a:spLocks/>
          </p:cNvSpPr>
          <p:nvPr/>
        </p:nvSpPr>
        <p:spPr bwMode="auto">
          <a:xfrm>
            <a:off x="8085138" y="4468813"/>
            <a:ext cx="23812" cy="26987"/>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1" y="0"/>
                </a:lnTo>
                <a:lnTo>
                  <a:pt x="16" y="16"/>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65" name="Freeform 157"/>
          <p:cNvSpPr>
            <a:spLocks/>
          </p:cNvSpPr>
          <p:nvPr/>
        </p:nvSpPr>
        <p:spPr bwMode="auto">
          <a:xfrm>
            <a:off x="8085138" y="4468813"/>
            <a:ext cx="23812" cy="26987"/>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1" y="0"/>
                </a:lnTo>
                <a:lnTo>
                  <a:pt x="16" y="16"/>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66" name="Freeform 158"/>
          <p:cNvSpPr>
            <a:spLocks/>
          </p:cNvSpPr>
          <p:nvPr/>
        </p:nvSpPr>
        <p:spPr bwMode="auto">
          <a:xfrm>
            <a:off x="4837113" y="2079625"/>
            <a:ext cx="214312" cy="374650"/>
          </a:xfrm>
          <a:custGeom>
            <a:avLst/>
            <a:gdLst>
              <a:gd name="T0" fmla="*/ 0 w 152"/>
              <a:gd name="T1" fmla="*/ 2147483647 h 236"/>
              <a:gd name="T2" fmla="*/ 2147483647 w 152"/>
              <a:gd name="T3" fmla="*/ 2147483647 h 236"/>
              <a:gd name="T4" fmla="*/ 2147483647 w 152"/>
              <a:gd name="T5" fmla="*/ 2147483647 h 236"/>
              <a:gd name="T6" fmla="*/ 2147483647 w 152"/>
              <a:gd name="T7" fmla="*/ 2147483647 h 236"/>
              <a:gd name="T8" fmla="*/ 2147483647 w 152"/>
              <a:gd name="T9" fmla="*/ 2147483647 h 236"/>
              <a:gd name="T10" fmla="*/ 2147483647 w 152"/>
              <a:gd name="T11" fmla="*/ 2147483647 h 236"/>
              <a:gd name="T12" fmla="*/ 2147483647 w 152"/>
              <a:gd name="T13" fmla="*/ 0 h 236"/>
              <a:gd name="T14" fmla="*/ 2147483647 w 152"/>
              <a:gd name="T15" fmla="*/ 2147483647 h 236"/>
              <a:gd name="T16" fmla="*/ 2147483647 w 152"/>
              <a:gd name="T17" fmla="*/ 2147483647 h 236"/>
              <a:gd name="T18" fmla="*/ 2147483647 w 152"/>
              <a:gd name="T19" fmla="*/ 2147483647 h 236"/>
              <a:gd name="T20" fmla="*/ 2147483647 w 152"/>
              <a:gd name="T21" fmla="*/ 2147483647 h 236"/>
              <a:gd name="T22" fmla="*/ 2147483647 w 152"/>
              <a:gd name="T23" fmla="*/ 2147483647 h 236"/>
              <a:gd name="T24" fmla="*/ 2147483647 w 152"/>
              <a:gd name="T25" fmla="*/ 2147483647 h 236"/>
              <a:gd name="T26" fmla="*/ 2147483647 w 152"/>
              <a:gd name="T27" fmla="*/ 2147483647 h 236"/>
              <a:gd name="T28" fmla="*/ 2147483647 w 152"/>
              <a:gd name="T29" fmla="*/ 2147483647 h 236"/>
              <a:gd name="T30" fmla="*/ 2147483647 w 152"/>
              <a:gd name="T31" fmla="*/ 2147483647 h 236"/>
              <a:gd name="T32" fmla="*/ 2147483647 w 152"/>
              <a:gd name="T33" fmla="*/ 2147483647 h 236"/>
              <a:gd name="T34" fmla="*/ 2147483647 w 152"/>
              <a:gd name="T35" fmla="*/ 2147483647 h 236"/>
              <a:gd name="T36" fmla="*/ 2147483647 w 152"/>
              <a:gd name="T37" fmla="*/ 2147483647 h 236"/>
              <a:gd name="T38" fmla="*/ 2147483647 w 152"/>
              <a:gd name="T39" fmla="*/ 2147483647 h 236"/>
              <a:gd name="T40" fmla="*/ 2147483647 w 152"/>
              <a:gd name="T41" fmla="*/ 2147483647 h 236"/>
              <a:gd name="T42" fmla="*/ 2147483647 w 152"/>
              <a:gd name="T43" fmla="*/ 2147483647 h 236"/>
              <a:gd name="T44" fmla="*/ 2147483647 w 152"/>
              <a:gd name="T45" fmla="*/ 2147483647 h 236"/>
              <a:gd name="T46" fmla="*/ 0 w 152"/>
              <a:gd name="T47" fmla="*/ 2147483647 h 2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236"/>
              <a:gd name="T74" fmla="*/ 152 w 152"/>
              <a:gd name="T75" fmla="*/ 236 h 2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236">
                <a:moveTo>
                  <a:pt x="0" y="22"/>
                </a:moveTo>
                <a:lnTo>
                  <a:pt x="7" y="15"/>
                </a:lnTo>
                <a:lnTo>
                  <a:pt x="25" y="33"/>
                </a:lnTo>
                <a:lnTo>
                  <a:pt x="56" y="33"/>
                </a:lnTo>
                <a:lnTo>
                  <a:pt x="73" y="22"/>
                </a:lnTo>
                <a:lnTo>
                  <a:pt x="75" y="5"/>
                </a:lnTo>
                <a:lnTo>
                  <a:pt x="106" y="0"/>
                </a:lnTo>
                <a:lnTo>
                  <a:pt x="118" y="8"/>
                </a:lnTo>
                <a:lnTo>
                  <a:pt x="118" y="22"/>
                </a:lnTo>
                <a:lnTo>
                  <a:pt x="111" y="41"/>
                </a:lnTo>
                <a:lnTo>
                  <a:pt x="131" y="59"/>
                </a:lnTo>
                <a:lnTo>
                  <a:pt x="121" y="77"/>
                </a:lnTo>
                <a:lnTo>
                  <a:pt x="131" y="102"/>
                </a:lnTo>
                <a:lnTo>
                  <a:pt x="129" y="125"/>
                </a:lnTo>
                <a:lnTo>
                  <a:pt x="151" y="174"/>
                </a:lnTo>
                <a:lnTo>
                  <a:pt x="96" y="222"/>
                </a:lnTo>
                <a:lnTo>
                  <a:pt x="33" y="235"/>
                </a:lnTo>
                <a:lnTo>
                  <a:pt x="30" y="225"/>
                </a:lnTo>
                <a:lnTo>
                  <a:pt x="7" y="217"/>
                </a:lnTo>
                <a:lnTo>
                  <a:pt x="5" y="171"/>
                </a:lnTo>
                <a:lnTo>
                  <a:pt x="68" y="123"/>
                </a:lnTo>
                <a:lnTo>
                  <a:pt x="48" y="99"/>
                </a:lnTo>
                <a:lnTo>
                  <a:pt x="39" y="51"/>
                </a:lnTo>
                <a:lnTo>
                  <a:pt x="0" y="22"/>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67" name="Freeform 159"/>
          <p:cNvSpPr>
            <a:spLocks/>
          </p:cNvSpPr>
          <p:nvPr/>
        </p:nvSpPr>
        <p:spPr bwMode="auto">
          <a:xfrm>
            <a:off x="4837113" y="2079625"/>
            <a:ext cx="223837" cy="384175"/>
          </a:xfrm>
          <a:custGeom>
            <a:avLst/>
            <a:gdLst>
              <a:gd name="T0" fmla="*/ 0 w 158"/>
              <a:gd name="T1" fmla="*/ 2147483647 h 242"/>
              <a:gd name="T2" fmla="*/ 2147483647 w 158"/>
              <a:gd name="T3" fmla="*/ 2147483647 h 242"/>
              <a:gd name="T4" fmla="*/ 2147483647 w 158"/>
              <a:gd name="T5" fmla="*/ 2147483647 h 242"/>
              <a:gd name="T6" fmla="*/ 2147483647 w 158"/>
              <a:gd name="T7" fmla="*/ 2147483647 h 242"/>
              <a:gd name="T8" fmla="*/ 2147483647 w 158"/>
              <a:gd name="T9" fmla="*/ 2147483647 h 242"/>
              <a:gd name="T10" fmla="*/ 2147483647 w 158"/>
              <a:gd name="T11" fmla="*/ 2147483647 h 242"/>
              <a:gd name="T12" fmla="*/ 2147483647 w 158"/>
              <a:gd name="T13" fmla="*/ 0 h 242"/>
              <a:gd name="T14" fmla="*/ 2147483647 w 158"/>
              <a:gd name="T15" fmla="*/ 2147483647 h 242"/>
              <a:gd name="T16" fmla="*/ 2147483647 w 158"/>
              <a:gd name="T17" fmla="*/ 2147483647 h 242"/>
              <a:gd name="T18" fmla="*/ 2147483647 w 158"/>
              <a:gd name="T19" fmla="*/ 2147483647 h 242"/>
              <a:gd name="T20" fmla="*/ 2147483647 w 158"/>
              <a:gd name="T21" fmla="*/ 2147483647 h 242"/>
              <a:gd name="T22" fmla="*/ 2147483647 w 158"/>
              <a:gd name="T23" fmla="*/ 2147483647 h 242"/>
              <a:gd name="T24" fmla="*/ 2147483647 w 158"/>
              <a:gd name="T25" fmla="*/ 2147483647 h 242"/>
              <a:gd name="T26" fmla="*/ 2147483647 w 158"/>
              <a:gd name="T27" fmla="*/ 2147483647 h 242"/>
              <a:gd name="T28" fmla="*/ 2147483647 w 158"/>
              <a:gd name="T29" fmla="*/ 2147483647 h 242"/>
              <a:gd name="T30" fmla="*/ 2147483647 w 158"/>
              <a:gd name="T31" fmla="*/ 2147483647 h 242"/>
              <a:gd name="T32" fmla="*/ 2147483647 w 158"/>
              <a:gd name="T33" fmla="*/ 2147483647 h 242"/>
              <a:gd name="T34" fmla="*/ 2147483647 w 158"/>
              <a:gd name="T35" fmla="*/ 2147483647 h 242"/>
              <a:gd name="T36" fmla="*/ 2147483647 w 158"/>
              <a:gd name="T37" fmla="*/ 2147483647 h 242"/>
              <a:gd name="T38" fmla="*/ 2147483647 w 158"/>
              <a:gd name="T39" fmla="*/ 2147483647 h 242"/>
              <a:gd name="T40" fmla="*/ 2147483647 w 158"/>
              <a:gd name="T41" fmla="*/ 2147483647 h 242"/>
              <a:gd name="T42" fmla="*/ 2147483647 w 158"/>
              <a:gd name="T43" fmla="*/ 2147483647 h 242"/>
              <a:gd name="T44" fmla="*/ 2147483647 w 158"/>
              <a:gd name="T45" fmla="*/ 2147483647 h 242"/>
              <a:gd name="T46" fmla="*/ 0 w 158"/>
              <a:gd name="T47" fmla="*/ 2147483647 h 2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
              <a:gd name="T73" fmla="*/ 0 h 242"/>
              <a:gd name="T74" fmla="*/ 158 w 158"/>
              <a:gd name="T75" fmla="*/ 242 h 2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 h="242">
                <a:moveTo>
                  <a:pt x="0" y="23"/>
                </a:moveTo>
                <a:lnTo>
                  <a:pt x="7" y="15"/>
                </a:lnTo>
                <a:lnTo>
                  <a:pt x="26" y="34"/>
                </a:lnTo>
                <a:lnTo>
                  <a:pt x="58" y="34"/>
                </a:lnTo>
                <a:lnTo>
                  <a:pt x="76" y="23"/>
                </a:lnTo>
                <a:lnTo>
                  <a:pt x="78" y="5"/>
                </a:lnTo>
                <a:lnTo>
                  <a:pt x="110" y="0"/>
                </a:lnTo>
                <a:lnTo>
                  <a:pt x="123" y="8"/>
                </a:lnTo>
                <a:lnTo>
                  <a:pt x="123" y="23"/>
                </a:lnTo>
                <a:lnTo>
                  <a:pt x="115" y="42"/>
                </a:lnTo>
                <a:lnTo>
                  <a:pt x="136" y="60"/>
                </a:lnTo>
                <a:lnTo>
                  <a:pt x="126" y="79"/>
                </a:lnTo>
                <a:lnTo>
                  <a:pt x="136" y="105"/>
                </a:lnTo>
                <a:lnTo>
                  <a:pt x="134" y="128"/>
                </a:lnTo>
                <a:lnTo>
                  <a:pt x="157" y="178"/>
                </a:lnTo>
                <a:lnTo>
                  <a:pt x="100" y="228"/>
                </a:lnTo>
                <a:lnTo>
                  <a:pt x="34" y="241"/>
                </a:lnTo>
                <a:lnTo>
                  <a:pt x="31" y="231"/>
                </a:lnTo>
                <a:lnTo>
                  <a:pt x="7" y="223"/>
                </a:lnTo>
                <a:lnTo>
                  <a:pt x="5" y="175"/>
                </a:lnTo>
                <a:lnTo>
                  <a:pt x="71" y="126"/>
                </a:lnTo>
                <a:lnTo>
                  <a:pt x="50" y="102"/>
                </a:lnTo>
                <a:lnTo>
                  <a:pt x="41" y="52"/>
                </a:lnTo>
                <a:lnTo>
                  <a:pt x="0" y="2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68" name="Freeform 160"/>
          <p:cNvSpPr>
            <a:spLocks/>
          </p:cNvSpPr>
          <p:nvPr/>
        </p:nvSpPr>
        <p:spPr bwMode="auto">
          <a:xfrm>
            <a:off x="4311650" y="2754313"/>
            <a:ext cx="254000" cy="244475"/>
          </a:xfrm>
          <a:custGeom>
            <a:avLst/>
            <a:gdLst>
              <a:gd name="T0" fmla="*/ 0 w 181"/>
              <a:gd name="T1" fmla="*/ 2147483647 h 154"/>
              <a:gd name="T2" fmla="*/ 2147483647 w 181"/>
              <a:gd name="T3" fmla="*/ 2147483647 h 154"/>
              <a:gd name="T4" fmla="*/ 2147483647 w 181"/>
              <a:gd name="T5" fmla="*/ 2147483647 h 154"/>
              <a:gd name="T6" fmla="*/ 2147483647 w 181"/>
              <a:gd name="T7" fmla="*/ 2147483647 h 154"/>
              <a:gd name="T8" fmla="*/ 2147483647 w 181"/>
              <a:gd name="T9" fmla="*/ 2147483647 h 154"/>
              <a:gd name="T10" fmla="*/ 2147483647 w 181"/>
              <a:gd name="T11" fmla="*/ 2147483647 h 154"/>
              <a:gd name="T12" fmla="*/ 2147483647 w 181"/>
              <a:gd name="T13" fmla="*/ 2147483647 h 154"/>
              <a:gd name="T14" fmla="*/ 2147483647 w 181"/>
              <a:gd name="T15" fmla="*/ 2147483647 h 154"/>
              <a:gd name="T16" fmla="*/ 2147483647 w 181"/>
              <a:gd name="T17" fmla="*/ 2147483647 h 154"/>
              <a:gd name="T18" fmla="*/ 2147483647 w 181"/>
              <a:gd name="T19" fmla="*/ 2147483647 h 154"/>
              <a:gd name="T20" fmla="*/ 2147483647 w 181"/>
              <a:gd name="T21" fmla="*/ 2147483647 h 154"/>
              <a:gd name="T22" fmla="*/ 2147483647 w 181"/>
              <a:gd name="T23" fmla="*/ 2147483647 h 154"/>
              <a:gd name="T24" fmla="*/ 2147483647 w 181"/>
              <a:gd name="T25" fmla="*/ 2147483647 h 154"/>
              <a:gd name="T26" fmla="*/ 2147483647 w 181"/>
              <a:gd name="T27" fmla="*/ 2147483647 h 154"/>
              <a:gd name="T28" fmla="*/ 2147483647 w 181"/>
              <a:gd name="T29" fmla="*/ 2147483647 h 154"/>
              <a:gd name="T30" fmla="*/ 2147483647 w 181"/>
              <a:gd name="T31" fmla="*/ 2147483647 h 154"/>
              <a:gd name="T32" fmla="*/ 2147483647 w 181"/>
              <a:gd name="T33" fmla="*/ 2147483647 h 154"/>
              <a:gd name="T34" fmla="*/ 2147483647 w 181"/>
              <a:gd name="T35" fmla="*/ 2147483647 h 154"/>
              <a:gd name="T36" fmla="*/ 2147483647 w 181"/>
              <a:gd name="T37" fmla="*/ 2147483647 h 154"/>
              <a:gd name="T38" fmla="*/ 2147483647 w 181"/>
              <a:gd name="T39" fmla="*/ 2147483647 h 154"/>
              <a:gd name="T40" fmla="*/ 2147483647 w 181"/>
              <a:gd name="T41" fmla="*/ 2147483647 h 154"/>
              <a:gd name="T42" fmla="*/ 2147483647 w 181"/>
              <a:gd name="T43" fmla="*/ 0 h 154"/>
              <a:gd name="T44" fmla="*/ 2147483647 w 181"/>
              <a:gd name="T45" fmla="*/ 2147483647 h 154"/>
              <a:gd name="T46" fmla="*/ 2147483647 w 181"/>
              <a:gd name="T47" fmla="*/ 2147483647 h 154"/>
              <a:gd name="T48" fmla="*/ 2147483647 w 181"/>
              <a:gd name="T49" fmla="*/ 2147483647 h 154"/>
              <a:gd name="T50" fmla="*/ 2147483647 w 181"/>
              <a:gd name="T51" fmla="*/ 2147483647 h 154"/>
              <a:gd name="T52" fmla="*/ 0 w 181"/>
              <a:gd name="T53" fmla="*/ 2147483647 h 15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1"/>
              <a:gd name="T82" fmla="*/ 0 h 154"/>
              <a:gd name="T83" fmla="*/ 181 w 181"/>
              <a:gd name="T84" fmla="*/ 154 h 15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1" h="154">
                <a:moveTo>
                  <a:pt x="0" y="45"/>
                </a:moveTo>
                <a:lnTo>
                  <a:pt x="8" y="58"/>
                </a:lnTo>
                <a:lnTo>
                  <a:pt x="41" y="68"/>
                </a:lnTo>
                <a:lnTo>
                  <a:pt x="39" y="78"/>
                </a:lnTo>
                <a:lnTo>
                  <a:pt x="54" y="85"/>
                </a:lnTo>
                <a:lnTo>
                  <a:pt x="59" y="103"/>
                </a:lnTo>
                <a:lnTo>
                  <a:pt x="41" y="136"/>
                </a:lnTo>
                <a:lnTo>
                  <a:pt x="87" y="151"/>
                </a:lnTo>
                <a:lnTo>
                  <a:pt x="92" y="153"/>
                </a:lnTo>
                <a:lnTo>
                  <a:pt x="112" y="153"/>
                </a:lnTo>
                <a:lnTo>
                  <a:pt x="112" y="139"/>
                </a:lnTo>
                <a:lnTo>
                  <a:pt x="125" y="134"/>
                </a:lnTo>
                <a:lnTo>
                  <a:pt x="153" y="141"/>
                </a:lnTo>
                <a:lnTo>
                  <a:pt x="173" y="128"/>
                </a:lnTo>
                <a:lnTo>
                  <a:pt x="163" y="111"/>
                </a:lnTo>
                <a:lnTo>
                  <a:pt x="165" y="92"/>
                </a:lnTo>
                <a:lnTo>
                  <a:pt x="150" y="83"/>
                </a:lnTo>
                <a:lnTo>
                  <a:pt x="173" y="60"/>
                </a:lnTo>
                <a:lnTo>
                  <a:pt x="180" y="38"/>
                </a:lnTo>
                <a:lnTo>
                  <a:pt x="155" y="25"/>
                </a:lnTo>
                <a:lnTo>
                  <a:pt x="147" y="25"/>
                </a:lnTo>
                <a:lnTo>
                  <a:pt x="106" y="0"/>
                </a:lnTo>
                <a:lnTo>
                  <a:pt x="95" y="2"/>
                </a:lnTo>
                <a:lnTo>
                  <a:pt x="74" y="28"/>
                </a:lnTo>
                <a:lnTo>
                  <a:pt x="41" y="22"/>
                </a:lnTo>
                <a:lnTo>
                  <a:pt x="48" y="45"/>
                </a:lnTo>
                <a:lnTo>
                  <a:pt x="0" y="4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69" name="Freeform 161"/>
          <p:cNvSpPr>
            <a:spLocks/>
          </p:cNvSpPr>
          <p:nvPr/>
        </p:nvSpPr>
        <p:spPr bwMode="auto">
          <a:xfrm>
            <a:off x="4311650" y="2754313"/>
            <a:ext cx="263525" cy="254000"/>
          </a:xfrm>
          <a:custGeom>
            <a:avLst/>
            <a:gdLst>
              <a:gd name="T0" fmla="*/ 0 w 187"/>
              <a:gd name="T1" fmla="*/ 2147483647 h 160"/>
              <a:gd name="T2" fmla="*/ 2147483647 w 187"/>
              <a:gd name="T3" fmla="*/ 2147483647 h 160"/>
              <a:gd name="T4" fmla="*/ 2147483647 w 187"/>
              <a:gd name="T5" fmla="*/ 2147483647 h 160"/>
              <a:gd name="T6" fmla="*/ 2147483647 w 187"/>
              <a:gd name="T7" fmla="*/ 2147483647 h 160"/>
              <a:gd name="T8" fmla="*/ 2147483647 w 187"/>
              <a:gd name="T9" fmla="*/ 2147483647 h 160"/>
              <a:gd name="T10" fmla="*/ 2147483647 w 187"/>
              <a:gd name="T11" fmla="*/ 2147483647 h 160"/>
              <a:gd name="T12" fmla="*/ 2147483647 w 187"/>
              <a:gd name="T13" fmla="*/ 2147483647 h 160"/>
              <a:gd name="T14" fmla="*/ 2147483647 w 187"/>
              <a:gd name="T15" fmla="*/ 2147483647 h 160"/>
              <a:gd name="T16" fmla="*/ 2147483647 w 187"/>
              <a:gd name="T17" fmla="*/ 2147483647 h 160"/>
              <a:gd name="T18" fmla="*/ 2147483647 w 187"/>
              <a:gd name="T19" fmla="*/ 2147483647 h 160"/>
              <a:gd name="T20" fmla="*/ 2147483647 w 187"/>
              <a:gd name="T21" fmla="*/ 2147483647 h 160"/>
              <a:gd name="T22" fmla="*/ 2147483647 w 187"/>
              <a:gd name="T23" fmla="*/ 2147483647 h 160"/>
              <a:gd name="T24" fmla="*/ 2147483647 w 187"/>
              <a:gd name="T25" fmla="*/ 2147483647 h 160"/>
              <a:gd name="T26" fmla="*/ 2147483647 w 187"/>
              <a:gd name="T27" fmla="*/ 2147483647 h 160"/>
              <a:gd name="T28" fmla="*/ 2147483647 w 187"/>
              <a:gd name="T29" fmla="*/ 2147483647 h 160"/>
              <a:gd name="T30" fmla="*/ 2147483647 w 187"/>
              <a:gd name="T31" fmla="*/ 2147483647 h 160"/>
              <a:gd name="T32" fmla="*/ 2147483647 w 187"/>
              <a:gd name="T33" fmla="*/ 2147483647 h 160"/>
              <a:gd name="T34" fmla="*/ 2147483647 w 187"/>
              <a:gd name="T35" fmla="*/ 2147483647 h 160"/>
              <a:gd name="T36" fmla="*/ 2147483647 w 187"/>
              <a:gd name="T37" fmla="*/ 2147483647 h 160"/>
              <a:gd name="T38" fmla="*/ 2147483647 w 187"/>
              <a:gd name="T39" fmla="*/ 2147483647 h 160"/>
              <a:gd name="T40" fmla="*/ 2147483647 w 187"/>
              <a:gd name="T41" fmla="*/ 2147483647 h 160"/>
              <a:gd name="T42" fmla="*/ 2147483647 w 187"/>
              <a:gd name="T43" fmla="*/ 0 h 160"/>
              <a:gd name="T44" fmla="*/ 2147483647 w 187"/>
              <a:gd name="T45" fmla="*/ 2147483647 h 160"/>
              <a:gd name="T46" fmla="*/ 2147483647 w 187"/>
              <a:gd name="T47" fmla="*/ 2147483647 h 160"/>
              <a:gd name="T48" fmla="*/ 2147483647 w 187"/>
              <a:gd name="T49" fmla="*/ 2147483647 h 160"/>
              <a:gd name="T50" fmla="*/ 2147483647 w 187"/>
              <a:gd name="T51" fmla="*/ 2147483647 h 160"/>
              <a:gd name="T52" fmla="*/ 0 w 187"/>
              <a:gd name="T53" fmla="*/ 2147483647 h 16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7"/>
              <a:gd name="T82" fmla="*/ 0 h 160"/>
              <a:gd name="T83" fmla="*/ 187 w 187"/>
              <a:gd name="T84" fmla="*/ 160 h 16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7" h="160">
                <a:moveTo>
                  <a:pt x="0" y="47"/>
                </a:moveTo>
                <a:lnTo>
                  <a:pt x="8" y="60"/>
                </a:lnTo>
                <a:lnTo>
                  <a:pt x="42" y="71"/>
                </a:lnTo>
                <a:lnTo>
                  <a:pt x="40" y="81"/>
                </a:lnTo>
                <a:lnTo>
                  <a:pt x="56" y="88"/>
                </a:lnTo>
                <a:lnTo>
                  <a:pt x="61" y="107"/>
                </a:lnTo>
                <a:lnTo>
                  <a:pt x="42" y="141"/>
                </a:lnTo>
                <a:lnTo>
                  <a:pt x="90" y="157"/>
                </a:lnTo>
                <a:lnTo>
                  <a:pt x="95" y="159"/>
                </a:lnTo>
                <a:lnTo>
                  <a:pt x="116" y="159"/>
                </a:lnTo>
                <a:lnTo>
                  <a:pt x="116" y="144"/>
                </a:lnTo>
                <a:lnTo>
                  <a:pt x="129" y="139"/>
                </a:lnTo>
                <a:lnTo>
                  <a:pt x="158" y="147"/>
                </a:lnTo>
                <a:lnTo>
                  <a:pt x="179" y="133"/>
                </a:lnTo>
                <a:lnTo>
                  <a:pt x="168" y="115"/>
                </a:lnTo>
                <a:lnTo>
                  <a:pt x="171" y="96"/>
                </a:lnTo>
                <a:lnTo>
                  <a:pt x="155" y="86"/>
                </a:lnTo>
                <a:lnTo>
                  <a:pt x="179" y="62"/>
                </a:lnTo>
                <a:lnTo>
                  <a:pt x="186" y="39"/>
                </a:lnTo>
                <a:lnTo>
                  <a:pt x="160" y="26"/>
                </a:lnTo>
                <a:lnTo>
                  <a:pt x="152" y="26"/>
                </a:lnTo>
                <a:lnTo>
                  <a:pt x="110" y="0"/>
                </a:lnTo>
                <a:lnTo>
                  <a:pt x="98" y="2"/>
                </a:lnTo>
                <a:lnTo>
                  <a:pt x="76" y="29"/>
                </a:lnTo>
                <a:lnTo>
                  <a:pt x="42" y="23"/>
                </a:lnTo>
                <a:lnTo>
                  <a:pt x="50" y="47"/>
                </a:lnTo>
                <a:lnTo>
                  <a:pt x="0"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70" name="Freeform 162"/>
          <p:cNvSpPr>
            <a:spLocks/>
          </p:cNvSpPr>
          <p:nvPr/>
        </p:nvSpPr>
        <p:spPr bwMode="auto">
          <a:xfrm>
            <a:off x="4584700" y="2987675"/>
            <a:ext cx="23813" cy="36513"/>
          </a:xfrm>
          <a:custGeom>
            <a:avLst/>
            <a:gdLst>
              <a:gd name="T0" fmla="*/ 0 w 17"/>
              <a:gd name="T1" fmla="*/ 2147483647 h 23"/>
              <a:gd name="T2" fmla="*/ 2147483647 w 17"/>
              <a:gd name="T3" fmla="*/ 2147483647 h 23"/>
              <a:gd name="T4" fmla="*/ 2147483647 w 17"/>
              <a:gd name="T5" fmla="*/ 0 h 23"/>
              <a:gd name="T6" fmla="*/ 0 w 17"/>
              <a:gd name="T7" fmla="*/ 2147483647 h 23"/>
              <a:gd name="T8" fmla="*/ 0 60000 65536"/>
              <a:gd name="T9" fmla="*/ 0 60000 65536"/>
              <a:gd name="T10" fmla="*/ 0 60000 65536"/>
              <a:gd name="T11" fmla="*/ 0 60000 65536"/>
              <a:gd name="T12" fmla="*/ 0 w 17"/>
              <a:gd name="T13" fmla="*/ 0 h 23"/>
              <a:gd name="T14" fmla="*/ 17 w 17"/>
              <a:gd name="T15" fmla="*/ 23 h 23"/>
            </a:gdLst>
            <a:ahLst/>
            <a:cxnLst>
              <a:cxn ang="T8">
                <a:pos x="T0" y="T1"/>
              </a:cxn>
              <a:cxn ang="T9">
                <a:pos x="T2" y="T3"/>
              </a:cxn>
              <a:cxn ang="T10">
                <a:pos x="T4" y="T5"/>
              </a:cxn>
              <a:cxn ang="T11">
                <a:pos x="T6" y="T7"/>
              </a:cxn>
            </a:cxnLst>
            <a:rect l="T12" t="T13" r="T14" b="T15"/>
            <a:pathLst>
              <a:path w="17" h="23">
                <a:moveTo>
                  <a:pt x="0" y="12"/>
                </a:moveTo>
                <a:lnTo>
                  <a:pt x="12" y="22"/>
                </a:lnTo>
                <a:lnTo>
                  <a:pt x="16" y="0"/>
                </a:lnTo>
                <a:lnTo>
                  <a:pt x="0" y="1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71" name="Freeform 163"/>
          <p:cNvSpPr>
            <a:spLocks/>
          </p:cNvSpPr>
          <p:nvPr/>
        </p:nvSpPr>
        <p:spPr bwMode="auto">
          <a:xfrm>
            <a:off x="4584700" y="2987675"/>
            <a:ext cx="23813" cy="46038"/>
          </a:xfrm>
          <a:custGeom>
            <a:avLst/>
            <a:gdLst>
              <a:gd name="T0" fmla="*/ 0 w 17"/>
              <a:gd name="T1" fmla="*/ 2147483647 h 29"/>
              <a:gd name="T2" fmla="*/ 2147483647 w 17"/>
              <a:gd name="T3" fmla="*/ 2147483647 h 29"/>
              <a:gd name="T4" fmla="*/ 2147483647 w 17"/>
              <a:gd name="T5" fmla="*/ 0 h 29"/>
              <a:gd name="T6" fmla="*/ 0 w 17"/>
              <a:gd name="T7" fmla="*/ 2147483647 h 29"/>
              <a:gd name="T8" fmla="*/ 0 60000 65536"/>
              <a:gd name="T9" fmla="*/ 0 60000 65536"/>
              <a:gd name="T10" fmla="*/ 0 60000 65536"/>
              <a:gd name="T11" fmla="*/ 0 60000 65536"/>
              <a:gd name="T12" fmla="*/ 0 w 17"/>
              <a:gd name="T13" fmla="*/ 0 h 29"/>
              <a:gd name="T14" fmla="*/ 17 w 17"/>
              <a:gd name="T15" fmla="*/ 29 h 29"/>
            </a:gdLst>
            <a:ahLst/>
            <a:cxnLst>
              <a:cxn ang="T8">
                <a:pos x="T0" y="T1"/>
              </a:cxn>
              <a:cxn ang="T9">
                <a:pos x="T2" y="T3"/>
              </a:cxn>
              <a:cxn ang="T10">
                <a:pos x="T4" y="T5"/>
              </a:cxn>
              <a:cxn ang="T11">
                <a:pos x="T6" y="T7"/>
              </a:cxn>
            </a:cxnLst>
            <a:rect l="T12" t="T13" r="T14" b="T15"/>
            <a:pathLst>
              <a:path w="17" h="29">
                <a:moveTo>
                  <a:pt x="0" y="15"/>
                </a:moveTo>
                <a:lnTo>
                  <a:pt x="12" y="28"/>
                </a:lnTo>
                <a:lnTo>
                  <a:pt x="16" y="0"/>
                </a:lnTo>
                <a:lnTo>
                  <a:pt x="0" y="1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72" name="Freeform 164"/>
          <p:cNvSpPr>
            <a:spLocks/>
          </p:cNvSpPr>
          <p:nvPr/>
        </p:nvSpPr>
        <p:spPr bwMode="auto">
          <a:xfrm>
            <a:off x="3279775" y="3927475"/>
            <a:ext cx="52388" cy="74613"/>
          </a:xfrm>
          <a:custGeom>
            <a:avLst/>
            <a:gdLst>
              <a:gd name="T0" fmla="*/ 0 w 37"/>
              <a:gd name="T1" fmla="*/ 2147483647 h 47"/>
              <a:gd name="T2" fmla="*/ 2147483647 w 37"/>
              <a:gd name="T3" fmla="*/ 0 h 47"/>
              <a:gd name="T4" fmla="*/ 2147483647 w 37"/>
              <a:gd name="T5" fmla="*/ 2147483647 h 47"/>
              <a:gd name="T6" fmla="*/ 2147483647 w 37"/>
              <a:gd name="T7" fmla="*/ 2147483647 h 47"/>
              <a:gd name="T8" fmla="*/ 0 w 37"/>
              <a:gd name="T9" fmla="*/ 2147483647 h 47"/>
              <a:gd name="T10" fmla="*/ 0 60000 65536"/>
              <a:gd name="T11" fmla="*/ 0 60000 65536"/>
              <a:gd name="T12" fmla="*/ 0 60000 65536"/>
              <a:gd name="T13" fmla="*/ 0 60000 65536"/>
              <a:gd name="T14" fmla="*/ 0 60000 65536"/>
              <a:gd name="T15" fmla="*/ 0 w 37"/>
              <a:gd name="T16" fmla="*/ 0 h 47"/>
              <a:gd name="T17" fmla="*/ 37 w 37"/>
              <a:gd name="T18" fmla="*/ 47 h 47"/>
            </a:gdLst>
            <a:ahLst/>
            <a:cxnLst>
              <a:cxn ang="T10">
                <a:pos x="T0" y="T1"/>
              </a:cxn>
              <a:cxn ang="T11">
                <a:pos x="T2" y="T3"/>
              </a:cxn>
              <a:cxn ang="T12">
                <a:pos x="T4" y="T5"/>
              </a:cxn>
              <a:cxn ang="T13">
                <a:pos x="T6" y="T7"/>
              </a:cxn>
              <a:cxn ang="T14">
                <a:pos x="T8" y="T9"/>
              </a:cxn>
            </a:cxnLst>
            <a:rect l="T15" t="T16" r="T17" b="T18"/>
            <a:pathLst>
              <a:path w="37" h="47">
                <a:moveTo>
                  <a:pt x="0" y="44"/>
                </a:moveTo>
                <a:lnTo>
                  <a:pt x="4" y="0"/>
                </a:lnTo>
                <a:lnTo>
                  <a:pt x="36" y="21"/>
                </a:lnTo>
                <a:lnTo>
                  <a:pt x="18" y="46"/>
                </a:lnTo>
                <a:lnTo>
                  <a:pt x="0" y="4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73" name="Freeform 165"/>
          <p:cNvSpPr>
            <a:spLocks/>
          </p:cNvSpPr>
          <p:nvPr/>
        </p:nvSpPr>
        <p:spPr bwMode="auto">
          <a:xfrm>
            <a:off x="3279775" y="3927475"/>
            <a:ext cx="60325" cy="84138"/>
          </a:xfrm>
          <a:custGeom>
            <a:avLst/>
            <a:gdLst>
              <a:gd name="T0" fmla="*/ 0 w 43"/>
              <a:gd name="T1" fmla="*/ 2147483647 h 53"/>
              <a:gd name="T2" fmla="*/ 2147483647 w 43"/>
              <a:gd name="T3" fmla="*/ 0 h 53"/>
              <a:gd name="T4" fmla="*/ 2147483647 w 43"/>
              <a:gd name="T5" fmla="*/ 2147483647 h 53"/>
              <a:gd name="T6" fmla="*/ 2147483647 w 43"/>
              <a:gd name="T7" fmla="*/ 2147483647 h 53"/>
              <a:gd name="T8" fmla="*/ 0 w 43"/>
              <a:gd name="T9" fmla="*/ 2147483647 h 53"/>
              <a:gd name="T10" fmla="*/ 0 60000 65536"/>
              <a:gd name="T11" fmla="*/ 0 60000 65536"/>
              <a:gd name="T12" fmla="*/ 0 60000 65536"/>
              <a:gd name="T13" fmla="*/ 0 60000 65536"/>
              <a:gd name="T14" fmla="*/ 0 60000 65536"/>
              <a:gd name="T15" fmla="*/ 0 w 43"/>
              <a:gd name="T16" fmla="*/ 0 h 53"/>
              <a:gd name="T17" fmla="*/ 43 w 43"/>
              <a:gd name="T18" fmla="*/ 53 h 53"/>
            </a:gdLst>
            <a:ahLst/>
            <a:cxnLst>
              <a:cxn ang="T10">
                <a:pos x="T0" y="T1"/>
              </a:cxn>
              <a:cxn ang="T11">
                <a:pos x="T2" y="T3"/>
              </a:cxn>
              <a:cxn ang="T12">
                <a:pos x="T4" y="T5"/>
              </a:cxn>
              <a:cxn ang="T13">
                <a:pos x="T6" y="T7"/>
              </a:cxn>
              <a:cxn ang="T14">
                <a:pos x="T8" y="T9"/>
              </a:cxn>
            </a:cxnLst>
            <a:rect l="T15" t="T16" r="T17" b="T18"/>
            <a:pathLst>
              <a:path w="43" h="53">
                <a:moveTo>
                  <a:pt x="0" y="50"/>
                </a:moveTo>
                <a:lnTo>
                  <a:pt x="5" y="0"/>
                </a:lnTo>
                <a:lnTo>
                  <a:pt x="42" y="24"/>
                </a:lnTo>
                <a:lnTo>
                  <a:pt x="21" y="52"/>
                </a:lnTo>
                <a:lnTo>
                  <a:pt x="0" y="5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74" name="Freeform 166"/>
          <p:cNvSpPr>
            <a:spLocks/>
          </p:cNvSpPr>
          <p:nvPr/>
        </p:nvSpPr>
        <p:spPr bwMode="auto">
          <a:xfrm>
            <a:off x="5276850" y="3760788"/>
            <a:ext cx="25400" cy="33337"/>
          </a:xfrm>
          <a:custGeom>
            <a:avLst/>
            <a:gdLst>
              <a:gd name="T0" fmla="*/ 0 w 17"/>
              <a:gd name="T1" fmla="*/ 2147483647 h 21"/>
              <a:gd name="T2" fmla="*/ 2147483647 w 17"/>
              <a:gd name="T3" fmla="*/ 2147483647 h 21"/>
              <a:gd name="T4" fmla="*/ 2147483647 w 17"/>
              <a:gd name="T5" fmla="*/ 2147483647 h 21"/>
              <a:gd name="T6" fmla="*/ 2147483647 w 17"/>
              <a:gd name="T7" fmla="*/ 2147483647 h 21"/>
              <a:gd name="T8" fmla="*/ 2147483647 w 17"/>
              <a:gd name="T9" fmla="*/ 2147483647 h 21"/>
              <a:gd name="T10" fmla="*/ 2147483647 w 17"/>
              <a:gd name="T11" fmla="*/ 0 h 21"/>
              <a:gd name="T12" fmla="*/ 0 w 17"/>
              <a:gd name="T13" fmla="*/ 2147483647 h 21"/>
              <a:gd name="T14" fmla="*/ 0 60000 65536"/>
              <a:gd name="T15" fmla="*/ 0 60000 65536"/>
              <a:gd name="T16" fmla="*/ 0 60000 65536"/>
              <a:gd name="T17" fmla="*/ 0 60000 65536"/>
              <a:gd name="T18" fmla="*/ 0 60000 65536"/>
              <a:gd name="T19" fmla="*/ 0 60000 65536"/>
              <a:gd name="T20" fmla="*/ 0 60000 65536"/>
              <a:gd name="T21" fmla="*/ 0 w 17"/>
              <a:gd name="T22" fmla="*/ 0 h 21"/>
              <a:gd name="T23" fmla="*/ 17 w 17"/>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1">
                <a:moveTo>
                  <a:pt x="0" y="16"/>
                </a:moveTo>
                <a:lnTo>
                  <a:pt x="9" y="20"/>
                </a:lnTo>
                <a:lnTo>
                  <a:pt x="13" y="14"/>
                </a:lnTo>
                <a:lnTo>
                  <a:pt x="6" y="14"/>
                </a:lnTo>
                <a:lnTo>
                  <a:pt x="16" y="8"/>
                </a:lnTo>
                <a:lnTo>
                  <a:pt x="11" y="0"/>
                </a:lnTo>
                <a:lnTo>
                  <a:pt x="0" y="1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75" name="Freeform 167"/>
          <p:cNvSpPr>
            <a:spLocks/>
          </p:cNvSpPr>
          <p:nvPr/>
        </p:nvSpPr>
        <p:spPr bwMode="auto">
          <a:xfrm>
            <a:off x="5276850" y="3760788"/>
            <a:ext cx="31750" cy="42862"/>
          </a:xfrm>
          <a:custGeom>
            <a:avLst/>
            <a:gdLst>
              <a:gd name="T0" fmla="*/ 0 w 22"/>
              <a:gd name="T1" fmla="*/ 2147483647 h 27"/>
              <a:gd name="T2" fmla="*/ 2147483647 w 22"/>
              <a:gd name="T3" fmla="*/ 2147483647 h 27"/>
              <a:gd name="T4" fmla="*/ 2147483647 w 22"/>
              <a:gd name="T5" fmla="*/ 2147483647 h 27"/>
              <a:gd name="T6" fmla="*/ 2147483647 w 22"/>
              <a:gd name="T7" fmla="*/ 2147483647 h 27"/>
              <a:gd name="T8" fmla="*/ 2147483647 w 22"/>
              <a:gd name="T9" fmla="*/ 2147483647 h 27"/>
              <a:gd name="T10" fmla="*/ 2147483647 w 22"/>
              <a:gd name="T11" fmla="*/ 0 h 27"/>
              <a:gd name="T12" fmla="*/ 0 w 22"/>
              <a:gd name="T13" fmla="*/ 2147483647 h 27"/>
              <a:gd name="T14" fmla="*/ 0 60000 65536"/>
              <a:gd name="T15" fmla="*/ 0 60000 65536"/>
              <a:gd name="T16" fmla="*/ 0 60000 65536"/>
              <a:gd name="T17" fmla="*/ 0 60000 65536"/>
              <a:gd name="T18" fmla="*/ 0 60000 65536"/>
              <a:gd name="T19" fmla="*/ 0 60000 65536"/>
              <a:gd name="T20" fmla="*/ 0 60000 65536"/>
              <a:gd name="T21" fmla="*/ 0 w 22"/>
              <a:gd name="T22" fmla="*/ 0 h 27"/>
              <a:gd name="T23" fmla="*/ 22 w 22"/>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27">
                <a:moveTo>
                  <a:pt x="0" y="21"/>
                </a:moveTo>
                <a:lnTo>
                  <a:pt x="13" y="26"/>
                </a:lnTo>
                <a:lnTo>
                  <a:pt x="18" y="18"/>
                </a:lnTo>
                <a:lnTo>
                  <a:pt x="8" y="18"/>
                </a:lnTo>
                <a:lnTo>
                  <a:pt x="21" y="11"/>
                </a:lnTo>
                <a:lnTo>
                  <a:pt x="16" y="0"/>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76" name="Freeform 168"/>
          <p:cNvSpPr>
            <a:spLocks/>
          </p:cNvSpPr>
          <p:nvPr/>
        </p:nvSpPr>
        <p:spPr bwMode="auto">
          <a:xfrm>
            <a:off x="4589463" y="4006850"/>
            <a:ext cx="111125" cy="138113"/>
          </a:xfrm>
          <a:custGeom>
            <a:avLst/>
            <a:gdLst>
              <a:gd name="T0" fmla="*/ 0 w 79"/>
              <a:gd name="T1" fmla="*/ 2147483647 h 87"/>
              <a:gd name="T2" fmla="*/ 2147483647 w 79"/>
              <a:gd name="T3" fmla="*/ 2147483647 h 87"/>
              <a:gd name="T4" fmla="*/ 2147483647 w 79"/>
              <a:gd name="T5" fmla="*/ 2147483647 h 87"/>
              <a:gd name="T6" fmla="*/ 2147483647 w 79"/>
              <a:gd name="T7" fmla="*/ 2147483647 h 87"/>
              <a:gd name="T8" fmla="*/ 2147483647 w 79"/>
              <a:gd name="T9" fmla="*/ 2147483647 h 87"/>
              <a:gd name="T10" fmla="*/ 2147483647 w 79"/>
              <a:gd name="T11" fmla="*/ 0 h 87"/>
              <a:gd name="T12" fmla="*/ 2147483647 w 79"/>
              <a:gd name="T13" fmla="*/ 2147483647 h 87"/>
              <a:gd name="T14" fmla="*/ 2147483647 w 79"/>
              <a:gd name="T15" fmla="*/ 2147483647 h 87"/>
              <a:gd name="T16" fmla="*/ 2147483647 w 79"/>
              <a:gd name="T17" fmla="*/ 2147483647 h 87"/>
              <a:gd name="T18" fmla="*/ 2147483647 w 79"/>
              <a:gd name="T19" fmla="*/ 2147483647 h 87"/>
              <a:gd name="T20" fmla="*/ 2147483647 w 79"/>
              <a:gd name="T21" fmla="*/ 2147483647 h 87"/>
              <a:gd name="T22" fmla="*/ 2147483647 w 79"/>
              <a:gd name="T23" fmla="*/ 2147483647 h 87"/>
              <a:gd name="T24" fmla="*/ 0 w 79"/>
              <a:gd name="T25" fmla="*/ 2147483647 h 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87"/>
              <a:gd name="T41" fmla="*/ 79 w 79"/>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87">
                <a:moveTo>
                  <a:pt x="0" y="41"/>
                </a:moveTo>
                <a:lnTo>
                  <a:pt x="7" y="26"/>
                </a:lnTo>
                <a:lnTo>
                  <a:pt x="15" y="26"/>
                </a:lnTo>
                <a:lnTo>
                  <a:pt x="12" y="17"/>
                </a:lnTo>
                <a:lnTo>
                  <a:pt x="34" y="14"/>
                </a:lnTo>
                <a:lnTo>
                  <a:pt x="34" y="0"/>
                </a:lnTo>
                <a:lnTo>
                  <a:pt x="60" y="2"/>
                </a:lnTo>
                <a:lnTo>
                  <a:pt x="59" y="14"/>
                </a:lnTo>
                <a:lnTo>
                  <a:pt x="78" y="14"/>
                </a:lnTo>
                <a:lnTo>
                  <a:pt x="71" y="61"/>
                </a:lnTo>
                <a:lnTo>
                  <a:pt x="54" y="56"/>
                </a:lnTo>
                <a:lnTo>
                  <a:pt x="32" y="86"/>
                </a:lnTo>
                <a:lnTo>
                  <a:pt x="0" y="4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77" name="Freeform 169"/>
          <p:cNvSpPr>
            <a:spLocks/>
          </p:cNvSpPr>
          <p:nvPr/>
        </p:nvSpPr>
        <p:spPr bwMode="auto">
          <a:xfrm>
            <a:off x="4589463" y="4006850"/>
            <a:ext cx="119062" cy="147638"/>
          </a:xfrm>
          <a:custGeom>
            <a:avLst/>
            <a:gdLst>
              <a:gd name="T0" fmla="*/ 0 w 85"/>
              <a:gd name="T1" fmla="*/ 2147483647 h 93"/>
              <a:gd name="T2" fmla="*/ 2147483647 w 85"/>
              <a:gd name="T3" fmla="*/ 2147483647 h 93"/>
              <a:gd name="T4" fmla="*/ 2147483647 w 85"/>
              <a:gd name="T5" fmla="*/ 2147483647 h 93"/>
              <a:gd name="T6" fmla="*/ 2147483647 w 85"/>
              <a:gd name="T7" fmla="*/ 2147483647 h 93"/>
              <a:gd name="T8" fmla="*/ 2147483647 w 85"/>
              <a:gd name="T9" fmla="*/ 2147483647 h 93"/>
              <a:gd name="T10" fmla="*/ 2147483647 w 85"/>
              <a:gd name="T11" fmla="*/ 0 h 93"/>
              <a:gd name="T12" fmla="*/ 2147483647 w 85"/>
              <a:gd name="T13" fmla="*/ 2147483647 h 93"/>
              <a:gd name="T14" fmla="*/ 2147483647 w 85"/>
              <a:gd name="T15" fmla="*/ 2147483647 h 93"/>
              <a:gd name="T16" fmla="*/ 2147483647 w 85"/>
              <a:gd name="T17" fmla="*/ 2147483647 h 93"/>
              <a:gd name="T18" fmla="*/ 2147483647 w 85"/>
              <a:gd name="T19" fmla="*/ 2147483647 h 93"/>
              <a:gd name="T20" fmla="*/ 2147483647 w 85"/>
              <a:gd name="T21" fmla="*/ 2147483647 h 93"/>
              <a:gd name="T22" fmla="*/ 2147483647 w 85"/>
              <a:gd name="T23" fmla="*/ 2147483647 h 93"/>
              <a:gd name="T24" fmla="*/ 0 w 85"/>
              <a:gd name="T25" fmla="*/ 2147483647 h 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
              <a:gd name="T40" fmla="*/ 0 h 93"/>
              <a:gd name="T41" fmla="*/ 85 w 85"/>
              <a:gd name="T42" fmla="*/ 93 h 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 h="93">
                <a:moveTo>
                  <a:pt x="0" y="44"/>
                </a:moveTo>
                <a:lnTo>
                  <a:pt x="8" y="28"/>
                </a:lnTo>
                <a:lnTo>
                  <a:pt x="16" y="28"/>
                </a:lnTo>
                <a:lnTo>
                  <a:pt x="13" y="18"/>
                </a:lnTo>
                <a:lnTo>
                  <a:pt x="37" y="15"/>
                </a:lnTo>
                <a:lnTo>
                  <a:pt x="37" y="0"/>
                </a:lnTo>
                <a:lnTo>
                  <a:pt x="65" y="2"/>
                </a:lnTo>
                <a:lnTo>
                  <a:pt x="63" y="15"/>
                </a:lnTo>
                <a:lnTo>
                  <a:pt x="84" y="15"/>
                </a:lnTo>
                <a:lnTo>
                  <a:pt x="76" y="65"/>
                </a:lnTo>
                <a:lnTo>
                  <a:pt x="58" y="60"/>
                </a:lnTo>
                <a:lnTo>
                  <a:pt x="34" y="92"/>
                </a:lnTo>
                <a:lnTo>
                  <a:pt x="0" y="4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78" name="Freeform 170"/>
          <p:cNvSpPr>
            <a:spLocks/>
          </p:cNvSpPr>
          <p:nvPr/>
        </p:nvSpPr>
        <p:spPr bwMode="auto">
          <a:xfrm>
            <a:off x="4059238" y="3735388"/>
            <a:ext cx="57150" cy="26987"/>
          </a:xfrm>
          <a:custGeom>
            <a:avLst/>
            <a:gdLst>
              <a:gd name="T0" fmla="*/ 0 w 40"/>
              <a:gd name="T1" fmla="*/ 2147483647 h 17"/>
              <a:gd name="T2" fmla="*/ 2147483647 w 40"/>
              <a:gd name="T3" fmla="*/ 0 h 17"/>
              <a:gd name="T4" fmla="*/ 2147483647 w 40"/>
              <a:gd name="T5" fmla="*/ 2147483647 h 17"/>
              <a:gd name="T6" fmla="*/ 0 w 40"/>
              <a:gd name="T7" fmla="*/ 2147483647 h 17"/>
              <a:gd name="T8" fmla="*/ 0 60000 65536"/>
              <a:gd name="T9" fmla="*/ 0 60000 65536"/>
              <a:gd name="T10" fmla="*/ 0 60000 65536"/>
              <a:gd name="T11" fmla="*/ 0 60000 65536"/>
              <a:gd name="T12" fmla="*/ 0 w 40"/>
              <a:gd name="T13" fmla="*/ 0 h 17"/>
              <a:gd name="T14" fmla="*/ 40 w 40"/>
              <a:gd name="T15" fmla="*/ 17 h 17"/>
            </a:gdLst>
            <a:ahLst/>
            <a:cxnLst>
              <a:cxn ang="T8">
                <a:pos x="T0" y="T1"/>
              </a:cxn>
              <a:cxn ang="T9">
                <a:pos x="T2" y="T3"/>
              </a:cxn>
              <a:cxn ang="T10">
                <a:pos x="T4" y="T5"/>
              </a:cxn>
              <a:cxn ang="T11">
                <a:pos x="T6" y="T7"/>
              </a:cxn>
            </a:cxnLst>
            <a:rect l="T12" t="T13" r="T14" b="T15"/>
            <a:pathLst>
              <a:path w="40" h="17">
                <a:moveTo>
                  <a:pt x="0" y="16"/>
                </a:moveTo>
                <a:lnTo>
                  <a:pt x="3" y="0"/>
                </a:lnTo>
                <a:lnTo>
                  <a:pt x="39" y="4"/>
                </a:lnTo>
                <a:lnTo>
                  <a:pt x="0" y="1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79" name="Freeform 171"/>
          <p:cNvSpPr>
            <a:spLocks/>
          </p:cNvSpPr>
          <p:nvPr/>
        </p:nvSpPr>
        <p:spPr bwMode="auto">
          <a:xfrm>
            <a:off x="4059238" y="3735388"/>
            <a:ext cx="65087" cy="26987"/>
          </a:xfrm>
          <a:custGeom>
            <a:avLst/>
            <a:gdLst>
              <a:gd name="T0" fmla="*/ 0 w 46"/>
              <a:gd name="T1" fmla="*/ 2147483647 h 17"/>
              <a:gd name="T2" fmla="*/ 2147483647 w 46"/>
              <a:gd name="T3" fmla="*/ 0 h 17"/>
              <a:gd name="T4" fmla="*/ 2147483647 w 46"/>
              <a:gd name="T5" fmla="*/ 2147483647 h 17"/>
              <a:gd name="T6" fmla="*/ 0 w 46"/>
              <a:gd name="T7" fmla="*/ 2147483647 h 17"/>
              <a:gd name="T8" fmla="*/ 0 60000 65536"/>
              <a:gd name="T9" fmla="*/ 0 60000 65536"/>
              <a:gd name="T10" fmla="*/ 0 60000 65536"/>
              <a:gd name="T11" fmla="*/ 0 60000 65536"/>
              <a:gd name="T12" fmla="*/ 0 w 46"/>
              <a:gd name="T13" fmla="*/ 0 h 17"/>
              <a:gd name="T14" fmla="*/ 46 w 46"/>
              <a:gd name="T15" fmla="*/ 17 h 17"/>
            </a:gdLst>
            <a:ahLst/>
            <a:cxnLst>
              <a:cxn ang="T8">
                <a:pos x="T0" y="T1"/>
              </a:cxn>
              <a:cxn ang="T9">
                <a:pos x="T2" y="T3"/>
              </a:cxn>
              <a:cxn ang="T10">
                <a:pos x="T4" y="T5"/>
              </a:cxn>
              <a:cxn ang="T11">
                <a:pos x="T6" y="T7"/>
              </a:cxn>
            </a:cxnLst>
            <a:rect l="T12" t="T13" r="T14" b="T15"/>
            <a:pathLst>
              <a:path w="46" h="17">
                <a:moveTo>
                  <a:pt x="0" y="16"/>
                </a:moveTo>
                <a:lnTo>
                  <a:pt x="3" y="0"/>
                </a:lnTo>
                <a:lnTo>
                  <a:pt x="45" y="4"/>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80" name="Freeform 172"/>
          <p:cNvSpPr>
            <a:spLocks/>
          </p:cNvSpPr>
          <p:nvPr/>
        </p:nvSpPr>
        <p:spPr bwMode="auto">
          <a:xfrm>
            <a:off x="4529138" y="2633663"/>
            <a:ext cx="177800" cy="215900"/>
          </a:xfrm>
          <a:custGeom>
            <a:avLst/>
            <a:gdLst>
              <a:gd name="T0" fmla="*/ 0 w 126"/>
              <a:gd name="T1" fmla="*/ 2147483647 h 136"/>
              <a:gd name="T2" fmla="*/ 0 w 126"/>
              <a:gd name="T3" fmla="*/ 2147483647 h 136"/>
              <a:gd name="T4" fmla="*/ 2147483647 w 126"/>
              <a:gd name="T5" fmla="*/ 2147483647 h 136"/>
              <a:gd name="T6" fmla="*/ 2147483647 w 126"/>
              <a:gd name="T7" fmla="*/ 2147483647 h 136"/>
              <a:gd name="T8" fmla="*/ 2147483647 w 126"/>
              <a:gd name="T9" fmla="*/ 2147483647 h 136"/>
              <a:gd name="T10" fmla="*/ 2147483647 w 126"/>
              <a:gd name="T11" fmla="*/ 2147483647 h 136"/>
              <a:gd name="T12" fmla="*/ 2147483647 w 126"/>
              <a:gd name="T13" fmla="*/ 2147483647 h 136"/>
              <a:gd name="T14" fmla="*/ 2147483647 w 126"/>
              <a:gd name="T15" fmla="*/ 2147483647 h 136"/>
              <a:gd name="T16" fmla="*/ 2147483647 w 126"/>
              <a:gd name="T17" fmla="*/ 2147483647 h 136"/>
              <a:gd name="T18" fmla="*/ 2147483647 w 126"/>
              <a:gd name="T19" fmla="*/ 2147483647 h 136"/>
              <a:gd name="T20" fmla="*/ 2147483647 w 126"/>
              <a:gd name="T21" fmla="*/ 2147483647 h 136"/>
              <a:gd name="T22" fmla="*/ 2147483647 w 126"/>
              <a:gd name="T23" fmla="*/ 2147483647 h 136"/>
              <a:gd name="T24" fmla="*/ 2147483647 w 126"/>
              <a:gd name="T25" fmla="*/ 2147483647 h 136"/>
              <a:gd name="T26" fmla="*/ 2147483647 w 126"/>
              <a:gd name="T27" fmla="*/ 2147483647 h 136"/>
              <a:gd name="T28" fmla="*/ 2147483647 w 126"/>
              <a:gd name="T29" fmla="*/ 2147483647 h 136"/>
              <a:gd name="T30" fmla="*/ 2147483647 w 126"/>
              <a:gd name="T31" fmla="*/ 2147483647 h 136"/>
              <a:gd name="T32" fmla="*/ 2147483647 w 126"/>
              <a:gd name="T33" fmla="*/ 0 h 136"/>
              <a:gd name="T34" fmla="*/ 2147483647 w 126"/>
              <a:gd name="T35" fmla="*/ 0 h 136"/>
              <a:gd name="T36" fmla="*/ 2147483647 w 126"/>
              <a:gd name="T37" fmla="*/ 2147483647 h 136"/>
              <a:gd name="T38" fmla="*/ 2147483647 w 126"/>
              <a:gd name="T39" fmla="*/ 2147483647 h 136"/>
              <a:gd name="T40" fmla="*/ 2147483647 w 126"/>
              <a:gd name="T41" fmla="*/ 2147483647 h 136"/>
              <a:gd name="T42" fmla="*/ 2147483647 w 126"/>
              <a:gd name="T43" fmla="*/ 2147483647 h 136"/>
              <a:gd name="T44" fmla="*/ 0 w 126"/>
              <a:gd name="T45" fmla="*/ 2147483647 h 1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6"/>
              <a:gd name="T70" fmla="*/ 0 h 136"/>
              <a:gd name="T71" fmla="*/ 126 w 126"/>
              <a:gd name="T72" fmla="*/ 136 h 1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6" h="136">
                <a:moveTo>
                  <a:pt x="0" y="55"/>
                </a:moveTo>
                <a:lnTo>
                  <a:pt x="0" y="78"/>
                </a:lnTo>
                <a:lnTo>
                  <a:pt x="3" y="87"/>
                </a:lnTo>
                <a:lnTo>
                  <a:pt x="5" y="98"/>
                </a:lnTo>
                <a:lnTo>
                  <a:pt x="30" y="110"/>
                </a:lnTo>
                <a:lnTo>
                  <a:pt x="23" y="132"/>
                </a:lnTo>
                <a:lnTo>
                  <a:pt x="51" y="135"/>
                </a:lnTo>
                <a:lnTo>
                  <a:pt x="97" y="135"/>
                </a:lnTo>
                <a:lnTo>
                  <a:pt x="110" y="115"/>
                </a:lnTo>
                <a:lnTo>
                  <a:pt x="86" y="84"/>
                </a:lnTo>
                <a:lnTo>
                  <a:pt x="115" y="68"/>
                </a:lnTo>
                <a:lnTo>
                  <a:pt x="125" y="75"/>
                </a:lnTo>
                <a:lnTo>
                  <a:pt x="115" y="19"/>
                </a:lnTo>
                <a:lnTo>
                  <a:pt x="93" y="7"/>
                </a:lnTo>
                <a:lnTo>
                  <a:pt x="68" y="14"/>
                </a:lnTo>
                <a:lnTo>
                  <a:pt x="70" y="10"/>
                </a:lnTo>
                <a:lnTo>
                  <a:pt x="51" y="0"/>
                </a:lnTo>
                <a:lnTo>
                  <a:pt x="37" y="0"/>
                </a:lnTo>
                <a:lnTo>
                  <a:pt x="37" y="28"/>
                </a:lnTo>
                <a:lnTo>
                  <a:pt x="25" y="19"/>
                </a:lnTo>
                <a:lnTo>
                  <a:pt x="18" y="30"/>
                </a:lnTo>
                <a:lnTo>
                  <a:pt x="15" y="47"/>
                </a:lnTo>
                <a:lnTo>
                  <a:pt x="0" y="5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81" name="Freeform 173"/>
          <p:cNvSpPr>
            <a:spLocks/>
          </p:cNvSpPr>
          <p:nvPr/>
        </p:nvSpPr>
        <p:spPr bwMode="auto">
          <a:xfrm>
            <a:off x="4529138" y="2633663"/>
            <a:ext cx="187325" cy="225425"/>
          </a:xfrm>
          <a:custGeom>
            <a:avLst/>
            <a:gdLst>
              <a:gd name="T0" fmla="*/ 0 w 132"/>
              <a:gd name="T1" fmla="*/ 2147483647 h 142"/>
              <a:gd name="T2" fmla="*/ 0 w 132"/>
              <a:gd name="T3" fmla="*/ 2147483647 h 142"/>
              <a:gd name="T4" fmla="*/ 2147483647 w 132"/>
              <a:gd name="T5" fmla="*/ 2147483647 h 142"/>
              <a:gd name="T6" fmla="*/ 2147483647 w 132"/>
              <a:gd name="T7" fmla="*/ 2147483647 h 142"/>
              <a:gd name="T8" fmla="*/ 2147483647 w 132"/>
              <a:gd name="T9" fmla="*/ 2147483647 h 142"/>
              <a:gd name="T10" fmla="*/ 2147483647 w 132"/>
              <a:gd name="T11" fmla="*/ 2147483647 h 142"/>
              <a:gd name="T12" fmla="*/ 2147483647 w 132"/>
              <a:gd name="T13" fmla="*/ 2147483647 h 142"/>
              <a:gd name="T14" fmla="*/ 2147483647 w 132"/>
              <a:gd name="T15" fmla="*/ 2147483647 h 142"/>
              <a:gd name="T16" fmla="*/ 2147483647 w 132"/>
              <a:gd name="T17" fmla="*/ 2147483647 h 142"/>
              <a:gd name="T18" fmla="*/ 2147483647 w 132"/>
              <a:gd name="T19" fmla="*/ 2147483647 h 142"/>
              <a:gd name="T20" fmla="*/ 2147483647 w 132"/>
              <a:gd name="T21" fmla="*/ 2147483647 h 142"/>
              <a:gd name="T22" fmla="*/ 2147483647 w 132"/>
              <a:gd name="T23" fmla="*/ 2147483647 h 142"/>
              <a:gd name="T24" fmla="*/ 2147483647 w 132"/>
              <a:gd name="T25" fmla="*/ 2147483647 h 142"/>
              <a:gd name="T26" fmla="*/ 2147483647 w 132"/>
              <a:gd name="T27" fmla="*/ 2147483647 h 142"/>
              <a:gd name="T28" fmla="*/ 2147483647 w 132"/>
              <a:gd name="T29" fmla="*/ 2147483647 h 142"/>
              <a:gd name="T30" fmla="*/ 2147483647 w 132"/>
              <a:gd name="T31" fmla="*/ 2147483647 h 142"/>
              <a:gd name="T32" fmla="*/ 2147483647 w 132"/>
              <a:gd name="T33" fmla="*/ 0 h 142"/>
              <a:gd name="T34" fmla="*/ 2147483647 w 132"/>
              <a:gd name="T35" fmla="*/ 0 h 142"/>
              <a:gd name="T36" fmla="*/ 2147483647 w 132"/>
              <a:gd name="T37" fmla="*/ 2147483647 h 142"/>
              <a:gd name="T38" fmla="*/ 2147483647 w 132"/>
              <a:gd name="T39" fmla="*/ 2147483647 h 142"/>
              <a:gd name="T40" fmla="*/ 2147483647 w 132"/>
              <a:gd name="T41" fmla="*/ 2147483647 h 142"/>
              <a:gd name="T42" fmla="*/ 2147483647 w 132"/>
              <a:gd name="T43" fmla="*/ 2147483647 h 142"/>
              <a:gd name="T44" fmla="*/ 0 w 132"/>
              <a:gd name="T45" fmla="*/ 2147483647 h 1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2"/>
              <a:gd name="T70" fmla="*/ 0 h 142"/>
              <a:gd name="T71" fmla="*/ 132 w 132"/>
              <a:gd name="T72" fmla="*/ 142 h 14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2" h="142">
                <a:moveTo>
                  <a:pt x="0" y="57"/>
                </a:moveTo>
                <a:lnTo>
                  <a:pt x="0" y="81"/>
                </a:lnTo>
                <a:lnTo>
                  <a:pt x="3" y="91"/>
                </a:lnTo>
                <a:lnTo>
                  <a:pt x="5" y="102"/>
                </a:lnTo>
                <a:lnTo>
                  <a:pt x="31" y="115"/>
                </a:lnTo>
                <a:lnTo>
                  <a:pt x="24" y="138"/>
                </a:lnTo>
                <a:lnTo>
                  <a:pt x="53" y="141"/>
                </a:lnTo>
                <a:lnTo>
                  <a:pt x="102" y="141"/>
                </a:lnTo>
                <a:lnTo>
                  <a:pt x="115" y="120"/>
                </a:lnTo>
                <a:lnTo>
                  <a:pt x="90" y="88"/>
                </a:lnTo>
                <a:lnTo>
                  <a:pt x="121" y="71"/>
                </a:lnTo>
                <a:lnTo>
                  <a:pt x="131" y="78"/>
                </a:lnTo>
                <a:lnTo>
                  <a:pt x="121" y="20"/>
                </a:lnTo>
                <a:lnTo>
                  <a:pt x="97" y="7"/>
                </a:lnTo>
                <a:lnTo>
                  <a:pt x="71" y="15"/>
                </a:lnTo>
                <a:lnTo>
                  <a:pt x="73" y="10"/>
                </a:lnTo>
                <a:lnTo>
                  <a:pt x="53" y="0"/>
                </a:lnTo>
                <a:lnTo>
                  <a:pt x="39" y="0"/>
                </a:lnTo>
                <a:lnTo>
                  <a:pt x="39" y="29"/>
                </a:lnTo>
                <a:lnTo>
                  <a:pt x="26" y="20"/>
                </a:lnTo>
                <a:lnTo>
                  <a:pt x="19" y="31"/>
                </a:lnTo>
                <a:lnTo>
                  <a:pt x="16" y="49"/>
                </a:lnTo>
                <a:lnTo>
                  <a:pt x="0" y="5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82" name="Freeform 174"/>
          <p:cNvSpPr>
            <a:spLocks/>
          </p:cNvSpPr>
          <p:nvPr/>
        </p:nvSpPr>
        <p:spPr bwMode="auto">
          <a:xfrm>
            <a:off x="4344988" y="3794125"/>
            <a:ext cx="85725" cy="150813"/>
          </a:xfrm>
          <a:custGeom>
            <a:avLst/>
            <a:gdLst>
              <a:gd name="T0" fmla="*/ 0 w 61"/>
              <a:gd name="T1" fmla="*/ 2147483647 h 95"/>
              <a:gd name="T2" fmla="*/ 2147483647 w 61"/>
              <a:gd name="T3" fmla="*/ 2147483647 h 95"/>
              <a:gd name="T4" fmla="*/ 2147483647 w 61"/>
              <a:gd name="T5" fmla="*/ 2147483647 h 95"/>
              <a:gd name="T6" fmla="*/ 2147483647 w 61"/>
              <a:gd name="T7" fmla="*/ 0 h 95"/>
              <a:gd name="T8" fmla="*/ 2147483647 w 61"/>
              <a:gd name="T9" fmla="*/ 2147483647 h 95"/>
              <a:gd name="T10" fmla="*/ 2147483647 w 61"/>
              <a:gd name="T11" fmla="*/ 2147483647 h 95"/>
              <a:gd name="T12" fmla="*/ 0 w 61"/>
              <a:gd name="T13" fmla="*/ 2147483647 h 95"/>
              <a:gd name="T14" fmla="*/ 0 60000 65536"/>
              <a:gd name="T15" fmla="*/ 0 60000 65536"/>
              <a:gd name="T16" fmla="*/ 0 60000 65536"/>
              <a:gd name="T17" fmla="*/ 0 60000 65536"/>
              <a:gd name="T18" fmla="*/ 0 60000 65536"/>
              <a:gd name="T19" fmla="*/ 0 60000 65536"/>
              <a:gd name="T20" fmla="*/ 0 60000 65536"/>
              <a:gd name="T21" fmla="*/ 0 w 61"/>
              <a:gd name="T22" fmla="*/ 0 h 95"/>
              <a:gd name="T23" fmla="*/ 61 w 61"/>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95">
                <a:moveTo>
                  <a:pt x="0" y="88"/>
                </a:moveTo>
                <a:lnTo>
                  <a:pt x="5" y="24"/>
                </a:lnTo>
                <a:lnTo>
                  <a:pt x="3" y="3"/>
                </a:lnTo>
                <a:lnTo>
                  <a:pt x="38" y="0"/>
                </a:lnTo>
                <a:lnTo>
                  <a:pt x="60" y="71"/>
                </a:lnTo>
                <a:lnTo>
                  <a:pt x="15" y="94"/>
                </a:lnTo>
                <a:lnTo>
                  <a:pt x="0" y="8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83" name="Freeform 175"/>
          <p:cNvSpPr>
            <a:spLocks/>
          </p:cNvSpPr>
          <p:nvPr/>
        </p:nvSpPr>
        <p:spPr bwMode="auto">
          <a:xfrm>
            <a:off x="4344988" y="3794125"/>
            <a:ext cx="93662" cy="160338"/>
          </a:xfrm>
          <a:custGeom>
            <a:avLst/>
            <a:gdLst>
              <a:gd name="T0" fmla="*/ 0 w 67"/>
              <a:gd name="T1" fmla="*/ 2147483647 h 101"/>
              <a:gd name="T2" fmla="*/ 2147483647 w 67"/>
              <a:gd name="T3" fmla="*/ 2147483647 h 101"/>
              <a:gd name="T4" fmla="*/ 2147483647 w 67"/>
              <a:gd name="T5" fmla="*/ 2147483647 h 101"/>
              <a:gd name="T6" fmla="*/ 2147483647 w 67"/>
              <a:gd name="T7" fmla="*/ 0 h 101"/>
              <a:gd name="T8" fmla="*/ 2147483647 w 67"/>
              <a:gd name="T9" fmla="*/ 2147483647 h 101"/>
              <a:gd name="T10" fmla="*/ 2147483647 w 67"/>
              <a:gd name="T11" fmla="*/ 2147483647 h 101"/>
              <a:gd name="T12" fmla="*/ 0 w 67"/>
              <a:gd name="T13" fmla="*/ 2147483647 h 101"/>
              <a:gd name="T14" fmla="*/ 0 60000 65536"/>
              <a:gd name="T15" fmla="*/ 0 60000 65536"/>
              <a:gd name="T16" fmla="*/ 0 60000 65536"/>
              <a:gd name="T17" fmla="*/ 0 60000 65536"/>
              <a:gd name="T18" fmla="*/ 0 60000 65536"/>
              <a:gd name="T19" fmla="*/ 0 60000 65536"/>
              <a:gd name="T20" fmla="*/ 0 60000 65536"/>
              <a:gd name="T21" fmla="*/ 0 w 67"/>
              <a:gd name="T22" fmla="*/ 0 h 101"/>
              <a:gd name="T23" fmla="*/ 67 w 67"/>
              <a:gd name="T24" fmla="*/ 101 h 1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 h="101">
                <a:moveTo>
                  <a:pt x="0" y="94"/>
                </a:moveTo>
                <a:lnTo>
                  <a:pt x="5" y="26"/>
                </a:lnTo>
                <a:lnTo>
                  <a:pt x="3" y="3"/>
                </a:lnTo>
                <a:lnTo>
                  <a:pt x="42" y="0"/>
                </a:lnTo>
                <a:lnTo>
                  <a:pt x="66" y="76"/>
                </a:lnTo>
                <a:lnTo>
                  <a:pt x="16" y="100"/>
                </a:lnTo>
                <a:lnTo>
                  <a:pt x="0" y="9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84" name="Freeform 176"/>
          <p:cNvSpPr>
            <a:spLocks/>
          </p:cNvSpPr>
          <p:nvPr/>
        </p:nvSpPr>
        <p:spPr bwMode="auto">
          <a:xfrm>
            <a:off x="4830763" y="3024188"/>
            <a:ext cx="117475" cy="138112"/>
          </a:xfrm>
          <a:custGeom>
            <a:avLst/>
            <a:gdLst>
              <a:gd name="T0" fmla="*/ 0 w 84"/>
              <a:gd name="T1" fmla="*/ 2147483647 h 87"/>
              <a:gd name="T2" fmla="*/ 2147483647 w 84"/>
              <a:gd name="T3" fmla="*/ 2147483647 h 87"/>
              <a:gd name="T4" fmla="*/ 2147483647 w 84"/>
              <a:gd name="T5" fmla="*/ 2147483647 h 87"/>
              <a:gd name="T6" fmla="*/ 2147483647 w 84"/>
              <a:gd name="T7" fmla="*/ 2147483647 h 87"/>
              <a:gd name="T8" fmla="*/ 2147483647 w 84"/>
              <a:gd name="T9" fmla="*/ 0 h 87"/>
              <a:gd name="T10" fmla="*/ 2147483647 w 84"/>
              <a:gd name="T11" fmla="*/ 2147483647 h 87"/>
              <a:gd name="T12" fmla="*/ 2147483647 w 84"/>
              <a:gd name="T13" fmla="*/ 2147483647 h 87"/>
              <a:gd name="T14" fmla="*/ 2147483647 w 84"/>
              <a:gd name="T15" fmla="*/ 2147483647 h 87"/>
              <a:gd name="T16" fmla="*/ 2147483647 w 84"/>
              <a:gd name="T17" fmla="*/ 2147483647 h 87"/>
              <a:gd name="T18" fmla="*/ 2147483647 w 84"/>
              <a:gd name="T19" fmla="*/ 2147483647 h 87"/>
              <a:gd name="T20" fmla="*/ 2147483647 w 84"/>
              <a:gd name="T21" fmla="*/ 2147483647 h 87"/>
              <a:gd name="T22" fmla="*/ 2147483647 w 84"/>
              <a:gd name="T23" fmla="*/ 2147483647 h 87"/>
              <a:gd name="T24" fmla="*/ 2147483647 w 84"/>
              <a:gd name="T25" fmla="*/ 2147483647 h 87"/>
              <a:gd name="T26" fmla="*/ 2147483647 w 84"/>
              <a:gd name="T27" fmla="*/ 2147483647 h 87"/>
              <a:gd name="T28" fmla="*/ 2147483647 w 84"/>
              <a:gd name="T29" fmla="*/ 2147483647 h 87"/>
              <a:gd name="T30" fmla="*/ 2147483647 w 84"/>
              <a:gd name="T31" fmla="*/ 2147483647 h 87"/>
              <a:gd name="T32" fmla="*/ 2147483647 w 84"/>
              <a:gd name="T33" fmla="*/ 2147483647 h 87"/>
              <a:gd name="T34" fmla="*/ 2147483647 w 84"/>
              <a:gd name="T35" fmla="*/ 2147483647 h 87"/>
              <a:gd name="T36" fmla="*/ 2147483647 w 84"/>
              <a:gd name="T37" fmla="*/ 2147483647 h 87"/>
              <a:gd name="T38" fmla="*/ 0 w 84"/>
              <a:gd name="T39" fmla="*/ 2147483647 h 8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87"/>
              <a:gd name="T62" fmla="*/ 84 w 84"/>
              <a:gd name="T63" fmla="*/ 87 h 8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87">
                <a:moveTo>
                  <a:pt x="0" y="34"/>
                </a:moveTo>
                <a:lnTo>
                  <a:pt x="9" y="15"/>
                </a:lnTo>
                <a:lnTo>
                  <a:pt x="36" y="5"/>
                </a:lnTo>
                <a:lnTo>
                  <a:pt x="71" y="7"/>
                </a:lnTo>
                <a:lnTo>
                  <a:pt x="83" y="0"/>
                </a:lnTo>
                <a:lnTo>
                  <a:pt x="77" y="17"/>
                </a:lnTo>
                <a:lnTo>
                  <a:pt x="56" y="12"/>
                </a:lnTo>
                <a:lnTo>
                  <a:pt x="43" y="29"/>
                </a:lnTo>
                <a:lnTo>
                  <a:pt x="32" y="22"/>
                </a:lnTo>
                <a:lnTo>
                  <a:pt x="41" y="42"/>
                </a:lnTo>
                <a:lnTo>
                  <a:pt x="32" y="47"/>
                </a:lnTo>
                <a:lnTo>
                  <a:pt x="51" y="59"/>
                </a:lnTo>
                <a:lnTo>
                  <a:pt x="51" y="66"/>
                </a:lnTo>
                <a:lnTo>
                  <a:pt x="34" y="68"/>
                </a:lnTo>
                <a:lnTo>
                  <a:pt x="38" y="86"/>
                </a:lnTo>
                <a:lnTo>
                  <a:pt x="17" y="81"/>
                </a:lnTo>
                <a:lnTo>
                  <a:pt x="9" y="66"/>
                </a:lnTo>
                <a:lnTo>
                  <a:pt x="38" y="59"/>
                </a:lnTo>
                <a:lnTo>
                  <a:pt x="11" y="54"/>
                </a:lnTo>
                <a:lnTo>
                  <a:pt x="0" y="3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85" name="Freeform 177"/>
          <p:cNvSpPr>
            <a:spLocks/>
          </p:cNvSpPr>
          <p:nvPr/>
        </p:nvSpPr>
        <p:spPr bwMode="auto">
          <a:xfrm>
            <a:off x="4830763" y="3024188"/>
            <a:ext cx="127000" cy="147637"/>
          </a:xfrm>
          <a:custGeom>
            <a:avLst/>
            <a:gdLst>
              <a:gd name="T0" fmla="*/ 0 w 90"/>
              <a:gd name="T1" fmla="*/ 2147483647 h 93"/>
              <a:gd name="T2" fmla="*/ 2147483647 w 90"/>
              <a:gd name="T3" fmla="*/ 2147483647 h 93"/>
              <a:gd name="T4" fmla="*/ 2147483647 w 90"/>
              <a:gd name="T5" fmla="*/ 2147483647 h 93"/>
              <a:gd name="T6" fmla="*/ 2147483647 w 90"/>
              <a:gd name="T7" fmla="*/ 2147483647 h 93"/>
              <a:gd name="T8" fmla="*/ 2147483647 w 90"/>
              <a:gd name="T9" fmla="*/ 0 h 93"/>
              <a:gd name="T10" fmla="*/ 2147483647 w 90"/>
              <a:gd name="T11" fmla="*/ 2147483647 h 93"/>
              <a:gd name="T12" fmla="*/ 2147483647 w 90"/>
              <a:gd name="T13" fmla="*/ 2147483647 h 93"/>
              <a:gd name="T14" fmla="*/ 2147483647 w 90"/>
              <a:gd name="T15" fmla="*/ 2147483647 h 93"/>
              <a:gd name="T16" fmla="*/ 2147483647 w 90"/>
              <a:gd name="T17" fmla="*/ 2147483647 h 93"/>
              <a:gd name="T18" fmla="*/ 2147483647 w 90"/>
              <a:gd name="T19" fmla="*/ 2147483647 h 93"/>
              <a:gd name="T20" fmla="*/ 2147483647 w 90"/>
              <a:gd name="T21" fmla="*/ 2147483647 h 93"/>
              <a:gd name="T22" fmla="*/ 2147483647 w 90"/>
              <a:gd name="T23" fmla="*/ 2147483647 h 93"/>
              <a:gd name="T24" fmla="*/ 2147483647 w 90"/>
              <a:gd name="T25" fmla="*/ 2147483647 h 93"/>
              <a:gd name="T26" fmla="*/ 2147483647 w 90"/>
              <a:gd name="T27" fmla="*/ 2147483647 h 93"/>
              <a:gd name="T28" fmla="*/ 2147483647 w 90"/>
              <a:gd name="T29" fmla="*/ 2147483647 h 93"/>
              <a:gd name="T30" fmla="*/ 2147483647 w 90"/>
              <a:gd name="T31" fmla="*/ 2147483647 h 93"/>
              <a:gd name="T32" fmla="*/ 2147483647 w 90"/>
              <a:gd name="T33" fmla="*/ 2147483647 h 93"/>
              <a:gd name="T34" fmla="*/ 2147483647 w 90"/>
              <a:gd name="T35" fmla="*/ 2147483647 h 93"/>
              <a:gd name="T36" fmla="*/ 2147483647 w 90"/>
              <a:gd name="T37" fmla="*/ 2147483647 h 93"/>
              <a:gd name="T38" fmla="*/ 0 w 90"/>
              <a:gd name="T39" fmla="*/ 2147483647 h 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0"/>
              <a:gd name="T61" fmla="*/ 0 h 93"/>
              <a:gd name="T62" fmla="*/ 90 w 90"/>
              <a:gd name="T63" fmla="*/ 93 h 9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0" h="93">
                <a:moveTo>
                  <a:pt x="0" y="36"/>
                </a:moveTo>
                <a:lnTo>
                  <a:pt x="10" y="16"/>
                </a:lnTo>
                <a:lnTo>
                  <a:pt x="39" y="5"/>
                </a:lnTo>
                <a:lnTo>
                  <a:pt x="76" y="8"/>
                </a:lnTo>
                <a:lnTo>
                  <a:pt x="89" y="0"/>
                </a:lnTo>
                <a:lnTo>
                  <a:pt x="83" y="18"/>
                </a:lnTo>
                <a:lnTo>
                  <a:pt x="60" y="13"/>
                </a:lnTo>
                <a:lnTo>
                  <a:pt x="46" y="31"/>
                </a:lnTo>
                <a:lnTo>
                  <a:pt x="34" y="24"/>
                </a:lnTo>
                <a:lnTo>
                  <a:pt x="44" y="45"/>
                </a:lnTo>
                <a:lnTo>
                  <a:pt x="34" y="50"/>
                </a:lnTo>
                <a:lnTo>
                  <a:pt x="55" y="63"/>
                </a:lnTo>
                <a:lnTo>
                  <a:pt x="55" y="71"/>
                </a:lnTo>
                <a:lnTo>
                  <a:pt x="36" y="73"/>
                </a:lnTo>
                <a:lnTo>
                  <a:pt x="41" y="92"/>
                </a:lnTo>
                <a:lnTo>
                  <a:pt x="18" y="87"/>
                </a:lnTo>
                <a:lnTo>
                  <a:pt x="10" y="71"/>
                </a:lnTo>
                <a:lnTo>
                  <a:pt x="41" y="63"/>
                </a:lnTo>
                <a:lnTo>
                  <a:pt x="12" y="58"/>
                </a:lnTo>
                <a:lnTo>
                  <a:pt x="0" y="3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86" name="Freeform 178"/>
          <p:cNvSpPr>
            <a:spLocks/>
          </p:cNvSpPr>
          <p:nvPr/>
        </p:nvSpPr>
        <p:spPr bwMode="auto">
          <a:xfrm>
            <a:off x="4895850" y="3192463"/>
            <a:ext cx="52388" cy="26987"/>
          </a:xfrm>
          <a:custGeom>
            <a:avLst/>
            <a:gdLst>
              <a:gd name="T0" fmla="*/ 0 w 38"/>
              <a:gd name="T1" fmla="*/ 0 h 17"/>
              <a:gd name="T2" fmla="*/ 2147483647 w 38"/>
              <a:gd name="T3" fmla="*/ 2147483647 h 17"/>
              <a:gd name="T4" fmla="*/ 2147483647 w 38"/>
              <a:gd name="T5" fmla="*/ 0 h 17"/>
              <a:gd name="T6" fmla="*/ 2147483647 w 38"/>
              <a:gd name="T7" fmla="*/ 0 h 17"/>
              <a:gd name="T8" fmla="*/ 0 w 38"/>
              <a:gd name="T9" fmla="*/ 0 h 17"/>
              <a:gd name="T10" fmla="*/ 0 60000 65536"/>
              <a:gd name="T11" fmla="*/ 0 60000 65536"/>
              <a:gd name="T12" fmla="*/ 0 60000 65536"/>
              <a:gd name="T13" fmla="*/ 0 60000 65536"/>
              <a:gd name="T14" fmla="*/ 0 60000 65536"/>
              <a:gd name="T15" fmla="*/ 0 w 38"/>
              <a:gd name="T16" fmla="*/ 0 h 17"/>
              <a:gd name="T17" fmla="*/ 38 w 38"/>
              <a:gd name="T18" fmla="*/ 17 h 17"/>
            </a:gdLst>
            <a:ahLst/>
            <a:cxnLst>
              <a:cxn ang="T10">
                <a:pos x="T0" y="T1"/>
              </a:cxn>
              <a:cxn ang="T11">
                <a:pos x="T2" y="T3"/>
              </a:cxn>
              <a:cxn ang="T12">
                <a:pos x="T4" y="T5"/>
              </a:cxn>
              <a:cxn ang="T13">
                <a:pos x="T6" y="T7"/>
              </a:cxn>
              <a:cxn ang="T14">
                <a:pos x="T8" y="T9"/>
              </a:cxn>
            </a:cxnLst>
            <a:rect l="T15" t="T16" r="T17" b="T18"/>
            <a:pathLst>
              <a:path w="38" h="17">
                <a:moveTo>
                  <a:pt x="0" y="0"/>
                </a:moveTo>
                <a:lnTo>
                  <a:pt x="3" y="16"/>
                </a:lnTo>
                <a:lnTo>
                  <a:pt x="37" y="0"/>
                </a:lnTo>
                <a:lnTo>
                  <a:pt x="12" y="0"/>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87" name="Freeform 179"/>
          <p:cNvSpPr>
            <a:spLocks/>
          </p:cNvSpPr>
          <p:nvPr/>
        </p:nvSpPr>
        <p:spPr bwMode="auto">
          <a:xfrm>
            <a:off x="4895850" y="3194050"/>
            <a:ext cx="61913" cy="26988"/>
          </a:xfrm>
          <a:custGeom>
            <a:avLst/>
            <a:gdLst>
              <a:gd name="T0" fmla="*/ 0 w 44"/>
              <a:gd name="T1" fmla="*/ 2147483647 h 17"/>
              <a:gd name="T2" fmla="*/ 2147483647 w 44"/>
              <a:gd name="T3" fmla="*/ 0 h 17"/>
              <a:gd name="T4" fmla="*/ 2147483647 w 44"/>
              <a:gd name="T5" fmla="*/ 2147483647 h 17"/>
              <a:gd name="T6" fmla="*/ 2147483647 w 44"/>
              <a:gd name="T7" fmla="*/ 2147483647 h 17"/>
              <a:gd name="T8" fmla="*/ 0 w 44"/>
              <a:gd name="T9" fmla="*/ 2147483647 h 17"/>
              <a:gd name="T10" fmla="*/ 0 60000 65536"/>
              <a:gd name="T11" fmla="*/ 0 60000 65536"/>
              <a:gd name="T12" fmla="*/ 0 60000 65536"/>
              <a:gd name="T13" fmla="*/ 0 60000 65536"/>
              <a:gd name="T14" fmla="*/ 0 60000 65536"/>
              <a:gd name="T15" fmla="*/ 0 w 44"/>
              <a:gd name="T16" fmla="*/ 0 h 17"/>
              <a:gd name="T17" fmla="*/ 44 w 44"/>
              <a:gd name="T18" fmla="*/ 17 h 17"/>
            </a:gdLst>
            <a:ahLst/>
            <a:cxnLst>
              <a:cxn ang="T10">
                <a:pos x="T0" y="T1"/>
              </a:cxn>
              <a:cxn ang="T11">
                <a:pos x="T2" y="T3"/>
              </a:cxn>
              <a:cxn ang="T12">
                <a:pos x="T4" y="T5"/>
              </a:cxn>
              <a:cxn ang="T13">
                <a:pos x="T6" y="T7"/>
              </a:cxn>
              <a:cxn ang="T14">
                <a:pos x="T8" y="T9"/>
              </a:cxn>
            </a:cxnLst>
            <a:rect l="T15" t="T16" r="T17" b="T18"/>
            <a:pathLst>
              <a:path w="44" h="17">
                <a:moveTo>
                  <a:pt x="0" y="16"/>
                </a:moveTo>
                <a:lnTo>
                  <a:pt x="3" y="0"/>
                </a:lnTo>
                <a:lnTo>
                  <a:pt x="43" y="16"/>
                </a:lnTo>
                <a:lnTo>
                  <a:pt x="14" y="16"/>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88" name="Freeform 180"/>
          <p:cNvSpPr>
            <a:spLocks/>
          </p:cNvSpPr>
          <p:nvPr/>
        </p:nvSpPr>
        <p:spPr bwMode="auto">
          <a:xfrm>
            <a:off x="2894013" y="1414463"/>
            <a:ext cx="1254125" cy="1031875"/>
          </a:xfrm>
          <a:custGeom>
            <a:avLst/>
            <a:gdLst>
              <a:gd name="T0" fmla="*/ 2147483647 w 889"/>
              <a:gd name="T1" fmla="*/ 2147483647 h 650"/>
              <a:gd name="T2" fmla="*/ 2147483647 w 889"/>
              <a:gd name="T3" fmla="*/ 2147483647 h 650"/>
              <a:gd name="T4" fmla="*/ 2147483647 w 889"/>
              <a:gd name="T5" fmla="*/ 2147483647 h 650"/>
              <a:gd name="T6" fmla="*/ 2147483647 w 889"/>
              <a:gd name="T7" fmla="*/ 2147483647 h 650"/>
              <a:gd name="T8" fmla="*/ 2147483647 w 889"/>
              <a:gd name="T9" fmla="*/ 2147483647 h 650"/>
              <a:gd name="T10" fmla="*/ 2147483647 w 889"/>
              <a:gd name="T11" fmla="*/ 2147483647 h 650"/>
              <a:gd name="T12" fmla="*/ 2147483647 w 889"/>
              <a:gd name="T13" fmla="*/ 2147483647 h 650"/>
              <a:gd name="T14" fmla="*/ 2147483647 w 889"/>
              <a:gd name="T15" fmla="*/ 2147483647 h 650"/>
              <a:gd name="T16" fmla="*/ 2147483647 w 889"/>
              <a:gd name="T17" fmla="*/ 2147483647 h 650"/>
              <a:gd name="T18" fmla="*/ 2147483647 w 889"/>
              <a:gd name="T19" fmla="*/ 2147483647 h 650"/>
              <a:gd name="T20" fmla="*/ 2147483647 w 889"/>
              <a:gd name="T21" fmla="*/ 2147483647 h 650"/>
              <a:gd name="T22" fmla="*/ 2147483647 w 889"/>
              <a:gd name="T23" fmla="*/ 2147483647 h 650"/>
              <a:gd name="T24" fmla="*/ 2147483647 w 889"/>
              <a:gd name="T25" fmla="*/ 2147483647 h 650"/>
              <a:gd name="T26" fmla="*/ 2147483647 w 889"/>
              <a:gd name="T27" fmla="*/ 2147483647 h 650"/>
              <a:gd name="T28" fmla="*/ 2147483647 w 889"/>
              <a:gd name="T29" fmla="*/ 2147483647 h 650"/>
              <a:gd name="T30" fmla="*/ 2147483647 w 889"/>
              <a:gd name="T31" fmla="*/ 2147483647 h 650"/>
              <a:gd name="T32" fmla="*/ 2147483647 w 889"/>
              <a:gd name="T33" fmla="*/ 2147483647 h 650"/>
              <a:gd name="T34" fmla="*/ 2147483647 w 889"/>
              <a:gd name="T35" fmla="*/ 2147483647 h 650"/>
              <a:gd name="T36" fmla="*/ 2147483647 w 889"/>
              <a:gd name="T37" fmla="*/ 2147483647 h 650"/>
              <a:gd name="T38" fmla="*/ 2147483647 w 889"/>
              <a:gd name="T39" fmla="*/ 2147483647 h 650"/>
              <a:gd name="T40" fmla="*/ 2147483647 w 889"/>
              <a:gd name="T41" fmla="*/ 2147483647 h 650"/>
              <a:gd name="T42" fmla="*/ 2147483647 w 889"/>
              <a:gd name="T43" fmla="*/ 2147483647 h 650"/>
              <a:gd name="T44" fmla="*/ 2147483647 w 889"/>
              <a:gd name="T45" fmla="*/ 2147483647 h 650"/>
              <a:gd name="T46" fmla="*/ 2147483647 w 889"/>
              <a:gd name="T47" fmla="*/ 2147483647 h 650"/>
              <a:gd name="T48" fmla="*/ 2147483647 w 889"/>
              <a:gd name="T49" fmla="*/ 2147483647 h 650"/>
              <a:gd name="T50" fmla="*/ 2147483647 w 889"/>
              <a:gd name="T51" fmla="*/ 2147483647 h 650"/>
              <a:gd name="T52" fmla="*/ 2147483647 w 889"/>
              <a:gd name="T53" fmla="*/ 2147483647 h 650"/>
              <a:gd name="T54" fmla="*/ 2147483647 w 889"/>
              <a:gd name="T55" fmla="*/ 2147483647 h 650"/>
              <a:gd name="T56" fmla="*/ 2147483647 w 889"/>
              <a:gd name="T57" fmla="*/ 2147483647 h 650"/>
              <a:gd name="T58" fmla="*/ 2147483647 w 889"/>
              <a:gd name="T59" fmla="*/ 2147483647 h 650"/>
              <a:gd name="T60" fmla="*/ 2147483647 w 889"/>
              <a:gd name="T61" fmla="*/ 2147483647 h 650"/>
              <a:gd name="T62" fmla="*/ 2147483647 w 889"/>
              <a:gd name="T63" fmla="*/ 2147483647 h 650"/>
              <a:gd name="T64" fmla="*/ 2147483647 w 889"/>
              <a:gd name="T65" fmla="*/ 2147483647 h 650"/>
              <a:gd name="T66" fmla="*/ 2147483647 w 889"/>
              <a:gd name="T67" fmla="*/ 2147483647 h 650"/>
              <a:gd name="T68" fmla="*/ 2147483647 w 889"/>
              <a:gd name="T69" fmla="*/ 2147483647 h 650"/>
              <a:gd name="T70" fmla="*/ 2147483647 w 889"/>
              <a:gd name="T71" fmla="*/ 2147483647 h 650"/>
              <a:gd name="T72" fmla="*/ 2147483647 w 889"/>
              <a:gd name="T73" fmla="*/ 2147483647 h 650"/>
              <a:gd name="T74" fmla="*/ 2147483647 w 889"/>
              <a:gd name="T75" fmla="*/ 2147483647 h 650"/>
              <a:gd name="T76" fmla="*/ 2147483647 w 889"/>
              <a:gd name="T77" fmla="*/ 2147483647 h 650"/>
              <a:gd name="T78" fmla="*/ 2147483647 w 889"/>
              <a:gd name="T79" fmla="*/ 2147483647 h 650"/>
              <a:gd name="T80" fmla="*/ 2147483647 w 889"/>
              <a:gd name="T81" fmla="*/ 2147483647 h 650"/>
              <a:gd name="T82" fmla="*/ 2147483647 w 889"/>
              <a:gd name="T83" fmla="*/ 2147483647 h 650"/>
              <a:gd name="T84" fmla="*/ 2147483647 w 889"/>
              <a:gd name="T85" fmla="*/ 2147483647 h 650"/>
              <a:gd name="T86" fmla="*/ 2147483647 w 889"/>
              <a:gd name="T87" fmla="*/ 2147483647 h 650"/>
              <a:gd name="T88" fmla="*/ 2147483647 w 889"/>
              <a:gd name="T89" fmla="*/ 2147483647 h 650"/>
              <a:gd name="T90" fmla="*/ 2147483647 w 889"/>
              <a:gd name="T91" fmla="*/ 2147483647 h 650"/>
              <a:gd name="T92" fmla="*/ 2147483647 w 889"/>
              <a:gd name="T93" fmla="*/ 2147483647 h 650"/>
              <a:gd name="T94" fmla="*/ 2147483647 w 889"/>
              <a:gd name="T95" fmla="*/ 2147483647 h 650"/>
              <a:gd name="T96" fmla="*/ 2147483647 w 889"/>
              <a:gd name="T97" fmla="*/ 2147483647 h 650"/>
              <a:gd name="T98" fmla="*/ 2147483647 w 889"/>
              <a:gd name="T99" fmla="*/ 2147483647 h 650"/>
              <a:gd name="T100" fmla="*/ 2147483647 w 889"/>
              <a:gd name="T101" fmla="*/ 2147483647 h 650"/>
              <a:gd name="T102" fmla="*/ 2147483647 w 889"/>
              <a:gd name="T103" fmla="*/ 2147483647 h 650"/>
              <a:gd name="T104" fmla="*/ 2147483647 w 889"/>
              <a:gd name="T105" fmla="*/ 2147483647 h 650"/>
              <a:gd name="T106" fmla="*/ 2147483647 w 889"/>
              <a:gd name="T107" fmla="*/ 2147483647 h 650"/>
              <a:gd name="T108" fmla="*/ 2147483647 w 889"/>
              <a:gd name="T109" fmla="*/ 2147483647 h 650"/>
              <a:gd name="T110" fmla="*/ 2147483647 w 889"/>
              <a:gd name="T111" fmla="*/ 2147483647 h 650"/>
              <a:gd name="T112" fmla="*/ 2147483647 w 889"/>
              <a:gd name="T113" fmla="*/ 2147483647 h 650"/>
              <a:gd name="T114" fmla="*/ 2147483647 w 889"/>
              <a:gd name="T115" fmla="*/ 2147483647 h 65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89"/>
              <a:gd name="T175" fmla="*/ 0 h 650"/>
              <a:gd name="T176" fmla="*/ 889 w 889"/>
              <a:gd name="T177" fmla="*/ 650 h 65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89" h="650">
                <a:moveTo>
                  <a:pt x="0" y="181"/>
                </a:moveTo>
                <a:lnTo>
                  <a:pt x="5" y="168"/>
                </a:lnTo>
                <a:lnTo>
                  <a:pt x="60" y="153"/>
                </a:lnTo>
                <a:lnTo>
                  <a:pt x="98" y="153"/>
                </a:lnTo>
                <a:lnTo>
                  <a:pt x="120" y="140"/>
                </a:lnTo>
                <a:lnTo>
                  <a:pt x="115" y="129"/>
                </a:lnTo>
                <a:lnTo>
                  <a:pt x="125" y="127"/>
                </a:lnTo>
                <a:lnTo>
                  <a:pt x="117" y="124"/>
                </a:lnTo>
                <a:lnTo>
                  <a:pt x="132" y="116"/>
                </a:lnTo>
                <a:lnTo>
                  <a:pt x="130" y="114"/>
                </a:lnTo>
                <a:lnTo>
                  <a:pt x="101" y="122"/>
                </a:lnTo>
                <a:lnTo>
                  <a:pt x="78" y="111"/>
                </a:lnTo>
                <a:lnTo>
                  <a:pt x="109" y="103"/>
                </a:lnTo>
                <a:lnTo>
                  <a:pt x="127" y="82"/>
                </a:lnTo>
                <a:lnTo>
                  <a:pt x="167" y="82"/>
                </a:lnTo>
                <a:lnTo>
                  <a:pt x="164" y="61"/>
                </a:lnTo>
                <a:lnTo>
                  <a:pt x="196" y="59"/>
                </a:lnTo>
                <a:lnTo>
                  <a:pt x="222" y="75"/>
                </a:lnTo>
                <a:lnTo>
                  <a:pt x="191" y="56"/>
                </a:lnTo>
                <a:lnTo>
                  <a:pt x="255" y="41"/>
                </a:lnTo>
                <a:lnTo>
                  <a:pt x="273" y="49"/>
                </a:lnTo>
                <a:lnTo>
                  <a:pt x="273" y="69"/>
                </a:lnTo>
                <a:lnTo>
                  <a:pt x="284" y="52"/>
                </a:lnTo>
                <a:lnTo>
                  <a:pt x="326" y="64"/>
                </a:lnTo>
                <a:lnTo>
                  <a:pt x="313" y="56"/>
                </a:lnTo>
                <a:lnTo>
                  <a:pt x="331" y="59"/>
                </a:lnTo>
                <a:lnTo>
                  <a:pt x="315" y="47"/>
                </a:lnTo>
                <a:lnTo>
                  <a:pt x="310" y="36"/>
                </a:lnTo>
                <a:lnTo>
                  <a:pt x="318" y="36"/>
                </a:lnTo>
                <a:lnTo>
                  <a:pt x="401" y="61"/>
                </a:lnTo>
                <a:lnTo>
                  <a:pt x="395" y="52"/>
                </a:lnTo>
                <a:lnTo>
                  <a:pt x="414" y="52"/>
                </a:lnTo>
                <a:lnTo>
                  <a:pt x="401" y="44"/>
                </a:lnTo>
                <a:lnTo>
                  <a:pt x="432" y="47"/>
                </a:lnTo>
                <a:lnTo>
                  <a:pt x="388" y="28"/>
                </a:lnTo>
                <a:lnTo>
                  <a:pt x="469" y="36"/>
                </a:lnTo>
                <a:lnTo>
                  <a:pt x="451" y="26"/>
                </a:lnTo>
                <a:lnTo>
                  <a:pt x="401" y="26"/>
                </a:lnTo>
                <a:lnTo>
                  <a:pt x="419" y="23"/>
                </a:lnTo>
                <a:lnTo>
                  <a:pt x="390" y="12"/>
                </a:lnTo>
                <a:lnTo>
                  <a:pt x="424" y="17"/>
                </a:lnTo>
                <a:lnTo>
                  <a:pt x="409" y="10"/>
                </a:lnTo>
                <a:lnTo>
                  <a:pt x="427" y="7"/>
                </a:lnTo>
                <a:lnTo>
                  <a:pt x="485" y="28"/>
                </a:lnTo>
                <a:lnTo>
                  <a:pt x="480" y="20"/>
                </a:lnTo>
                <a:lnTo>
                  <a:pt x="508" y="12"/>
                </a:lnTo>
                <a:lnTo>
                  <a:pt x="482" y="10"/>
                </a:lnTo>
                <a:lnTo>
                  <a:pt x="482" y="2"/>
                </a:lnTo>
                <a:lnTo>
                  <a:pt x="498" y="0"/>
                </a:lnTo>
                <a:lnTo>
                  <a:pt x="662" y="2"/>
                </a:lnTo>
                <a:lnTo>
                  <a:pt x="674" y="5"/>
                </a:lnTo>
                <a:lnTo>
                  <a:pt x="669" y="10"/>
                </a:lnTo>
                <a:lnTo>
                  <a:pt x="557" y="12"/>
                </a:lnTo>
                <a:lnTo>
                  <a:pt x="570" y="17"/>
                </a:lnTo>
                <a:lnTo>
                  <a:pt x="529" y="23"/>
                </a:lnTo>
                <a:lnTo>
                  <a:pt x="682" y="12"/>
                </a:lnTo>
                <a:lnTo>
                  <a:pt x="687" y="20"/>
                </a:lnTo>
                <a:lnTo>
                  <a:pt x="669" y="28"/>
                </a:lnTo>
                <a:lnTo>
                  <a:pt x="703" y="23"/>
                </a:lnTo>
                <a:lnTo>
                  <a:pt x="745" y="34"/>
                </a:lnTo>
                <a:lnTo>
                  <a:pt x="682" y="49"/>
                </a:lnTo>
                <a:lnTo>
                  <a:pt x="586" y="47"/>
                </a:lnTo>
                <a:lnTo>
                  <a:pt x="607" y="52"/>
                </a:lnTo>
                <a:lnTo>
                  <a:pt x="568" y="59"/>
                </a:lnTo>
                <a:lnTo>
                  <a:pt x="568" y="67"/>
                </a:lnTo>
                <a:lnTo>
                  <a:pt x="677" y="56"/>
                </a:lnTo>
                <a:lnTo>
                  <a:pt x="682" y="61"/>
                </a:lnTo>
                <a:lnTo>
                  <a:pt x="662" y="75"/>
                </a:lnTo>
                <a:lnTo>
                  <a:pt x="732" y="52"/>
                </a:lnTo>
                <a:lnTo>
                  <a:pt x="737" y="72"/>
                </a:lnTo>
                <a:lnTo>
                  <a:pt x="700" y="109"/>
                </a:lnTo>
                <a:lnTo>
                  <a:pt x="766" y="67"/>
                </a:lnTo>
                <a:lnTo>
                  <a:pt x="766" y="75"/>
                </a:lnTo>
                <a:lnTo>
                  <a:pt x="800" y="72"/>
                </a:lnTo>
                <a:lnTo>
                  <a:pt x="810" y="59"/>
                </a:lnTo>
                <a:lnTo>
                  <a:pt x="841" y="59"/>
                </a:lnTo>
                <a:lnTo>
                  <a:pt x="888" y="69"/>
                </a:lnTo>
                <a:lnTo>
                  <a:pt x="843" y="85"/>
                </a:lnTo>
                <a:lnTo>
                  <a:pt x="849" y="95"/>
                </a:lnTo>
                <a:lnTo>
                  <a:pt x="751" y="103"/>
                </a:lnTo>
                <a:lnTo>
                  <a:pt x="828" y="106"/>
                </a:lnTo>
                <a:lnTo>
                  <a:pt x="763" y="119"/>
                </a:lnTo>
                <a:lnTo>
                  <a:pt x="771" y="129"/>
                </a:lnTo>
                <a:lnTo>
                  <a:pt x="810" y="119"/>
                </a:lnTo>
                <a:lnTo>
                  <a:pt x="782" y="135"/>
                </a:lnTo>
                <a:lnTo>
                  <a:pt x="776" y="151"/>
                </a:lnTo>
                <a:lnTo>
                  <a:pt x="787" y="145"/>
                </a:lnTo>
                <a:lnTo>
                  <a:pt x="756" y="161"/>
                </a:lnTo>
                <a:lnTo>
                  <a:pt x="745" y="194"/>
                </a:lnTo>
                <a:lnTo>
                  <a:pt x="761" y="189"/>
                </a:lnTo>
                <a:lnTo>
                  <a:pt x="785" y="194"/>
                </a:lnTo>
                <a:lnTo>
                  <a:pt x="763" y="194"/>
                </a:lnTo>
                <a:lnTo>
                  <a:pt x="763" y="204"/>
                </a:lnTo>
                <a:lnTo>
                  <a:pt x="797" y="207"/>
                </a:lnTo>
                <a:lnTo>
                  <a:pt x="800" y="223"/>
                </a:lnTo>
                <a:lnTo>
                  <a:pt x="748" y="220"/>
                </a:lnTo>
                <a:lnTo>
                  <a:pt x="761" y="223"/>
                </a:lnTo>
                <a:lnTo>
                  <a:pt x="734" y="228"/>
                </a:lnTo>
                <a:lnTo>
                  <a:pt x="748" y="241"/>
                </a:lnTo>
                <a:lnTo>
                  <a:pt x="776" y="241"/>
                </a:lnTo>
                <a:lnTo>
                  <a:pt x="758" y="252"/>
                </a:lnTo>
                <a:lnTo>
                  <a:pt x="779" y="257"/>
                </a:lnTo>
                <a:lnTo>
                  <a:pt x="779" y="272"/>
                </a:lnTo>
                <a:lnTo>
                  <a:pt x="742" y="265"/>
                </a:lnTo>
                <a:lnTo>
                  <a:pt x="763" y="272"/>
                </a:lnTo>
                <a:lnTo>
                  <a:pt x="751" y="277"/>
                </a:lnTo>
                <a:lnTo>
                  <a:pt x="761" y="277"/>
                </a:lnTo>
                <a:lnTo>
                  <a:pt x="758" y="285"/>
                </a:lnTo>
                <a:lnTo>
                  <a:pt x="787" y="295"/>
                </a:lnTo>
                <a:lnTo>
                  <a:pt x="742" y="293"/>
                </a:lnTo>
                <a:lnTo>
                  <a:pt x="737" y="298"/>
                </a:lnTo>
                <a:lnTo>
                  <a:pt x="766" y="311"/>
                </a:lnTo>
                <a:lnTo>
                  <a:pt x="763" y="321"/>
                </a:lnTo>
                <a:lnTo>
                  <a:pt x="737" y="329"/>
                </a:lnTo>
                <a:lnTo>
                  <a:pt x="711" y="311"/>
                </a:lnTo>
                <a:lnTo>
                  <a:pt x="672" y="324"/>
                </a:lnTo>
                <a:lnTo>
                  <a:pt x="700" y="335"/>
                </a:lnTo>
                <a:lnTo>
                  <a:pt x="672" y="343"/>
                </a:lnTo>
                <a:lnTo>
                  <a:pt x="703" y="343"/>
                </a:lnTo>
                <a:lnTo>
                  <a:pt x="692" y="358"/>
                </a:lnTo>
                <a:lnTo>
                  <a:pt x="706" y="350"/>
                </a:lnTo>
                <a:lnTo>
                  <a:pt x="737" y="363"/>
                </a:lnTo>
                <a:lnTo>
                  <a:pt x="724" y="374"/>
                </a:lnTo>
                <a:lnTo>
                  <a:pt x="742" y="371"/>
                </a:lnTo>
                <a:lnTo>
                  <a:pt x="737" y="381"/>
                </a:lnTo>
                <a:lnTo>
                  <a:pt x="748" y="377"/>
                </a:lnTo>
                <a:lnTo>
                  <a:pt x="751" y="402"/>
                </a:lnTo>
                <a:lnTo>
                  <a:pt x="737" y="394"/>
                </a:lnTo>
                <a:lnTo>
                  <a:pt x="734" y="402"/>
                </a:lnTo>
                <a:lnTo>
                  <a:pt x="721" y="402"/>
                </a:lnTo>
                <a:lnTo>
                  <a:pt x="703" y="381"/>
                </a:lnTo>
                <a:lnTo>
                  <a:pt x="662" y="369"/>
                </a:lnTo>
                <a:lnTo>
                  <a:pt x="692" y="383"/>
                </a:lnTo>
                <a:lnTo>
                  <a:pt x="654" y="389"/>
                </a:lnTo>
                <a:lnTo>
                  <a:pt x="641" y="402"/>
                </a:lnTo>
                <a:lnTo>
                  <a:pt x="677" y="407"/>
                </a:lnTo>
                <a:lnTo>
                  <a:pt x="646" y="415"/>
                </a:lnTo>
                <a:lnTo>
                  <a:pt x="695" y="407"/>
                </a:lnTo>
                <a:lnTo>
                  <a:pt x="740" y="418"/>
                </a:lnTo>
                <a:lnTo>
                  <a:pt x="680" y="449"/>
                </a:lnTo>
                <a:lnTo>
                  <a:pt x="625" y="465"/>
                </a:lnTo>
                <a:lnTo>
                  <a:pt x="602" y="465"/>
                </a:lnTo>
                <a:lnTo>
                  <a:pt x="589" y="452"/>
                </a:lnTo>
                <a:lnTo>
                  <a:pt x="597" y="465"/>
                </a:lnTo>
                <a:lnTo>
                  <a:pt x="581" y="472"/>
                </a:lnTo>
                <a:lnTo>
                  <a:pt x="557" y="505"/>
                </a:lnTo>
                <a:lnTo>
                  <a:pt x="541" y="503"/>
                </a:lnTo>
                <a:lnTo>
                  <a:pt x="539" y="516"/>
                </a:lnTo>
                <a:lnTo>
                  <a:pt x="521" y="519"/>
                </a:lnTo>
                <a:lnTo>
                  <a:pt x="513" y="513"/>
                </a:lnTo>
                <a:lnTo>
                  <a:pt x="521" y="505"/>
                </a:lnTo>
                <a:lnTo>
                  <a:pt x="513" y="503"/>
                </a:lnTo>
                <a:lnTo>
                  <a:pt x="506" y="524"/>
                </a:lnTo>
                <a:lnTo>
                  <a:pt x="477" y="527"/>
                </a:lnTo>
                <a:lnTo>
                  <a:pt x="480" y="537"/>
                </a:lnTo>
                <a:lnTo>
                  <a:pt x="464" y="540"/>
                </a:lnTo>
                <a:lnTo>
                  <a:pt x="477" y="553"/>
                </a:lnTo>
                <a:lnTo>
                  <a:pt x="461" y="553"/>
                </a:lnTo>
                <a:lnTo>
                  <a:pt x="474" y="569"/>
                </a:lnTo>
                <a:lnTo>
                  <a:pt x="461" y="569"/>
                </a:lnTo>
                <a:lnTo>
                  <a:pt x="471" y="571"/>
                </a:lnTo>
                <a:lnTo>
                  <a:pt x="461" y="584"/>
                </a:lnTo>
                <a:lnTo>
                  <a:pt x="451" y="581"/>
                </a:lnTo>
                <a:lnTo>
                  <a:pt x="461" y="587"/>
                </a:lnTo>
                <a:lnTo>
                  <a:pt x="440" y="592"/>
                </a:lnTo>
                <a:lnTo>
                  <a:pt x="451" y="612"/>
                </a:lnTo>
                <a:lnTo>
                  <a:pt x="440" y="641"/>
                </a:lnTo>
                <a:lnTo>
                  <a:pt x="427" y="641"/>
                </a:lnTo>
                <a:lnTo>
                  <a:pt x="437" y="649"/>
                </a:lnTo>
                <a:lnTo>
                  <a:pt x="406" y="649"/>
                </a:lnTo>
                <a:lnTo>
                  <a:pt x="401" y="630"/>
                </a:lnTo>
                <a:lnTo>
                  <a:pt x="362" y="633"/>
                </a:lnTo>
                <a:lnTo>
                  <a:pt x="370" y="628"/>
                </a:lnTo>
                <a:lnTo>
                  <a:pt x="352" y="620"/>
                </a:lnTo>
                <a:lnTo>
                  <a:pt x="362" y="617"/>
                </a:lnTo>
                <a:lnTo>
                  <a:pt x="347" y="617"/>
                </a:lnTo>
                <a:lnTo>
                  <a:pt x="352" y="607"/>
                </a:lnTo>
                <a:lnTo>
                  <a:pt x="342" y="607"/>
                </a:lnTo>
                <a:lnTo>
                  <a:pt x="315" y="571"/>
                </a:lnTo>
                <a:lnTo>
                  <a:pt x="315" y="558"/>
                </a:lnTo>
                <a:lnTo>
                  <a:pt x="334" y="547"/>
                </a:lnTo>
                <a:lnTo>
                  <a:pt x="326" y="542"/>
                </a:lnTo>
                <a:lnTo>
                  <a:pt x="307" y="555"/>
                </a:lnTo>
                <a:lnTo>
                  <a:pt x="305" y="529"/>
                </a:lnTo>
                <a:lnTo>
                  <a:pt x="286" y="513"/>
                </a:lnTo>
                <a:lnTo>
                  <a:pt x="289" y="493"/>
                </a:lnTo>
                <a:lnTo>
                  <a:pt x="278" y="486"/>
                </a:lnTo>
                <a:lnTo>
                  <a:pt x="294" y="465"/>
                </a:lnTo>
                <a:lnTo>
                  <a:pt x="286" y="462"/>
                </a:lnTo>
                <a:lnTo>
                  <a:pt x="320" y="465"/>
                </a:lnTo>
                <a:lnTo>
                  <a:pt x="318" y="457"/>
                </a:lnTo>
                <a:lnTo>
                  <a:pt x="292" y="457"/>
                </a:lnTo>
                <a:lnTo>
                  <a:pt x="328" y="438"/>
                </a:lnTo>
                <a:lnTo>
                  <a:pt x="320" y="433"/>
                </a:lnTo>
                <a:lnTo>
                  <a:pt x="328" y="415"/>
                </a:lnTo>
                <a:lnTo>
                  <a:pt x="300" y="413"/>
                </a:lnTo>
                <a:lnTo>
                  <a:pt x="271" y="396"/>
                </a:lnTo>
                <a:lnTo>
                  <a:pt x="326" y="407"/>
                </a:lnTo>
                <a:lnTo>
                  <a:pt x="318" y="399"/>
                </a:lnTo>
                <a:lnTo>
                  <a:pt x="326" y="396"/>
                </a:lnTo>
                <a:lnTo>
                  <a:pt x="305" y="386"/>
                </a:lnTo>
                <a:lnTo>
                  <a:pt x="313" y="381"/>
                </a:lnTo>
                <a:lnTo>
                  <a:pt x="297" y="383"/>
                </a:lnTo>
                <a:lnTo>
                  <a:pt x="307" y="377"/>
                </a:lnTo>
                <a:lnTo>
                  <a:pt x="292" y="379"/>
                </a:lnTo>
                <a:lnTo>
                  <a:pt x="310" y="371"/>
                </a:lnTo>
                <a:lnTo>
                  <a:pt x="284" y="361"/>
                </a:lnTo>
                <a:lnTo>
                  <a:pt x="276" y="377"/>
                </a:lnTo>
                <a:lnTo>
                  <a:pt x="255" y="379"/>
                </a:lnTo>
                <a:lnTo>
                  <a:pt x="250" y="371"/>
                </a:lnTo>
                <a:lnTo>
                  <a:pt x="266" y="361"/>
                </a:lnTo>
                <a:lnTo>
                  <a:pt x="252" y="361"/>
                </a:lnTo>
                <a:lnTo>
                  <a:pt x="271" y="340"/>
                </a:lnTo>
                <a:lnTo>
                  <a:pt x="252" y="335"/>
                </a:lnTo>
                <a:lnTo>
                  <a:pt x="258" y="321"/>
                </a:lnTo>
                <a:lnTo>
                  <a:pt x="237" y="295"/>
                </a:lnTo>
                <a:lnTo>
                  <a:pt x="244" y="293"/>
                </a:lnTo>
                <a:lnTo>
                  <a:pt x="211" y="268"/>
                </a:lnTo>
                <a:lnTo>
                  <a:pt x="208" y="257"/>
                </a:lnTo>
                <a:lnTo>
                  <a:pt x="175" y="244"/>
                </a:lnTo>
                <a:lnTo>
                  <a:pt x="141" y="238"/>
                </a:lnTo>
                <a:lnTo>
                  <a:pt x="112" y="246"/>
                </a:lnTo>
                <a:lnTo>
                  <a:pt x="88" y="241"/>
                </a:lnTo>
                <a:lnTo>
                  <a:pt x="96" y="254"/>
                </a:lnTo>
                <a:lnTo>
                  <a:pt x="71" y="246"/>
                </a:lnTo>
                <a:lnTo>
                  <a:pt x="50" y="236"/>
                </a:lnTo>
                <a:lnTo>
                  <a:pt x="71" y="228"/>
                </a:lnTo>
                <a:lnTo>
                  <a:pt x="21" y="220"/>
                </a:lnTo>
                <a:lnTo>
                  <a:pt x="40" y="212"/>
                </a:lnTo>
                <a:lnTo>
                  <a:pt x="98" y="215"/>
                </a:lnTo>
                <a:lnTo>
                  <a:pt x="104" y="207"/>
                </a:lnTo>
                <a:lnTo>
                  <a:pt x="93" y="204"/>
                </a:lnTo>
                <a:lnTo>
                  <a:pt x="104" y="199"/>
                </a:lnTo>
                <a:lnTo>
                  <a:pt x="52" y="202"/>
                </a:lnTo>
                <a:lnTo>
                  <a:pt x="0" y="181"/>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89" name="Freeform 181"/>
          <p:cNvSpPr>
            <a:spLocks/>
          </p:cNvSpPr>
          <p:nvPr/>
        </p:nvSpPr>
        <p:spPr bwMode="auto">
          <a:xfrm>
            <a:off x="2894013" y="1414463"/>
            <a:ext cx="1263650" cy="1041400"/>
          </a:xfrm>
          <a:custGeom>
            <a:avLst/>
            <a:gdLst>
              <a:gd name="T0" fmla="*/ 2147483647 w 895"/>
              <a:gd name="T1" fmla="*/ 2147483647 h 656"/>
              <a:gd name="T2" fmla="*/ 2147483647 w 895"/>
              <a:gd name="T3" fmla="*/ 2147483647 h 656"/>
              <a:gd name="T4" fmla="*/ 2147483647 w 895"/>
              <a:gd name="T5" fmla="*/ 2147483647 h 656"/>
              <a:gd name="T6" fmla="*/ 2147483647 w 895"/>
              <a:gd name="T7" fmla="*/ 2147483647 h 656"/>
              <a:gd name="T8" fmla="*/ 2147483647 w 895"/>
              <a:gd name="T9" fmla="*/ 2147483647 h 656"/>
              <a:gd name="T10" fmla="*/ 2147483647 w 895"/>
              <a:gd name="T11" fmla="*/ 2147483647 h 656"/>
              <a:gd name="T12" fmla="*/ 2147483647 w 895"/>
              <a:gd name="T13" fmla="*/ 2147483647 h 656"/>
              <a:gd name="T14" fmla="*/ 2147483647 w 895"/>
              <a:gd name="T15" fmla="*/ 2147483647 h 656"/>
              <a:gd name="T16" fmla="*/ 2147483647 w 895"/>
              <a:gd name="T17" fmla="*/ 2147483647 h 656"/>
              <a:gd name="T18" fmla="*/ 2147483647 w 895"/>
              <a:gd name="T19" fmla="*/ 2147483647 h 656"/>
              <a:gd name="T20" fmla="*/ 2147483647 w 895"/>
              <a:gd name="T21" fmla="*/ 2147483647 h 656"/>
              <a:gd name="T22" fmla="*/ 2147483647 w 895"/>
              <a:gd name="T23" fmla="*/ 2147483647 h 656"/>
              <a:gd name="T24" fmla="*/ 2147483647 w 895"/>
              <a:gd name="T25" fmla="*/ 2147483647 h 656"/>
              <a:gd name="T26" fmla="*/ 2147483647 w 895"/>
              <a:gd name="T27" fmla="*/ 2147483647 h 656"/>
              <a:gd name="T28" fmla="*/ 2147483647 w 895"/>
              <a:gd name="T29" fmla="*/ 2147483647 h 656"/>
              <a:gd name="T30" fmla="*/ 2147483647 w 895"/>
              <a:gd name="T31" fmla="*/ 2147483647 h 656"/>
              <a:gd name="T32" fmla="*/ 2147483647 w 895"/>
              <a:gd name="T33" fmla="*/ 2147483647 h 656"/>
              <a:gd name="T34" fmla="*/ 2147483647 w 895"/>
              <a:gd name="T35" fmla="*/ 2147483647 h 656"/>
              <a:gd name="T36" fmla="*/ 2147483647 w 895"/>
              <a:gd name="T37" fmla="*/ 2147483647 h 656"/>
              <a:gd name="T38" fmla="*/ 2147483647 w 895"/>
              <a:gd name="T39" fmla="*/ 2147483647 h 656"/>
              <a:gd name="T40" fmla="*/ 2147483647 w 895"/>
              <a:gd name="T41" fmla="*/ 2147483647 h 656"/>
              <a:gd name="T42" fmla="*/ 2147483647 w 895"/>
              <a:gd name="T43" fmla="*/ 2147483647 h 656"/>
              <a:gd name="T44" fmla="*/ 2147483647 w 895"/>
              <a:gd name="T45" fmla="*/ 2147483647 h 656"/>
              <a:gd name="T46" fmla="*/ 2147483647 w 895"/>
              <a:gd name="T47" fmla="*/ 2147483647 h 656"/>
              <a:gd name="T48" fmla="*/ 2147483647 w 895"/>
              <a:gd name="T49" fmla="*/ 2147483647 h 656"/>
              <a:gd name="T50" fmla="*/ 2147483647 w 895"/>
              <a:gd name="T51" fmla="*/ 2147483647 h 656"/>
              <a:gd name="T52" fmla="*/ 2147483647 w 895"/>
              <a:gd name="T53" fmla="*/ 2147483647 h 656"/>
              <a:gd name="T54" fmla="*/ 2147483647 w 895"/>
              <a:gd name="T55" fmla="*/ 2147483647 h 656"/>
              <a:gd name="T56" fmla="*/ 2147483647 w 895"/>
              <a:gd name="T57" fmla="*/ 2147483647 h 656"/>
              <a:gd name="T58" fmla="*/ 2147483647 w 895"/>
              <a:gd name="T59" fmla="*/ 2147483647 h 656"/>
              <a:gd name="T60" fmla="*/ 2147483647 w 895"/>
              <a:gd name="T61" fmla="*/ 2147483647 h 656"/>
              <a:gd name="T62" fmla="*/ 2147483647 w 895"/>
              <a:gd name="T63" fmla="*/ 2147483647 h 656"/>
              <a:gd name="T64" fmla="*/ 2147483647 w 895"/>
              <a:gd name="T65" fmla="*/ 2147483647 h 656"/>
              <a:gd name="T66" fmla="*/ 2147483647 w 895"/>
              <a:gd name="T67" fmla="*/ 2147483647 h 656"/>
              <a:gd name="T68" fmla="*/ 2147483647 w 895"/>
              <a:gd name="T69" fmla="*/ 2147483647 h 656"/>
              <a:gd name="T70" fmla="*/ 2147483647 w 895"/>
              <a:gd name="T71" fmla="*/ 2147483647 h 656"/>
              <a:gd name="T72" fmla="*/ 2147483647 w 895"/>
              <a:gd name="T73" fmla="*/ 2147483647 h 656"/>
              <a:gd name="T74" fmla="*/ 2147483647 w 895"/>
              <a:gd name="T75" fmla="*/ 2147483647 h 656"/>
              <a:gd name="T76" fmla="*/ 2147483647 w 895"/>
              <a:gd name="T77" fmla="*/ 2147483647 h 656"/>
              <a:gd name="T78" fmla="*/ 2147483647 w 895"/>
              <a:gd name="T79" fmla="*/ 2147483647 h 656"/>
              <a:gd name="T80" fmla="*/ 2147483647 w 895"/>
              <a:gd name="T81" fmla="*/ 2147483647 h 656"/>
              <a:gd name="T82" fmla="*/ 2147483647 w 895"/>
              <a:gd name="T83" fmla="*/ 2147483647 h 656"/>
              <a:gd name="T84" fmla="*/ 2147483647 w 895"/>
              <a:gd name="T85" fmla="*/ 2147483647 h 656"/>
              <a:gd name="T86" fmla="*/ 2147483647 w 895"/>
              <a:gd name="T87" fmla="*/ 2147483647 h 656"/>
              <a:gd name="T88" fmla="*/ 2147483647 w 895"/>
              <a:gd name="T89" fmla="*/ 2147483647 h 656"/>
              <a:gd name="T90" fmla="*/ 2147483647 w 895"/>
              <a:gd name="T91" fmla="*/ 2147483647 h 656"/>
              <a:gd name="T92" fmla="*/ 2147483647 w 895"/>
              <a:gd name="T93" fmla="*/ 2147483647 h 656"/>
              <a:gd name="T94" fmla="*/ 2147483647 w 895"/>
              <a:gd name="T95" fmla="*/ 2147483647 h 656"/>
              <a:gd name="T96" fmla="*/ 2147483647 w 895"/>
              <a:gd name="T97" fmla="*/ 2147483647 h 656"/>
              <a:gd name="T98" fmla="*/ 2147483647 w 895"/>
              <a:gd name="T99" fmla="*/ 2147483647 h 656"/>
              <a:gd name="T100" fmla="*/ 2147483647 w 895"/>
              <a:gd name="T101" fmla="*/ 2147483647 h 656"/>
              <a:gd name="T102" fmla="*/ 2147483647 w 895"/>
              <a:gd name="T103" fmla="*/ 2147483647 h 656"/>
              <a:gd name="T104" fmla="*/ 2147483647 w 895"/>
              <a:gd name="T105" fmla="*/ 2147483647 h 656"/>
              <a:gd name="T106" fmla="*/ 2147483647 w 895"/>
              <a:gd name="T107" fmla="*/ 2147483647 h 656"/>
              <a:gd name="T108" fmla="*/ 2147483647 w 895"/>
              <a:gd name="T109" fmla="*/ 2147483647 h 656"/>
              <a:gd name="T110" fmla="*/ 2147483647 w 895"/>
              <a:gd name="T111" fmla="*/ 2147483647 h 656"/>
              <a:gd name="T112" fmla="*/ 2147483647 w 895"/>
              <a:gd name="T113" fmla="*/ 2147483647 h 656"/>
              <a:gd name="T114" fmla="*/ 2147483647 w 895"/>
              <a:gd name="T115" fmla="*/ 2147483647 h 6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95"/>
              <a:gd name="T175" fmla="*/ 0 h 656"/>
              <a:gd name="T176" fmla="*/ 895 w 895"/>
              <a:gd name="T177" fmla="*/ 656 h 6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95" h="656">
                <a:moveTo>
                  <a:pt x="0" y="183"/>
                </a:moveTo>
                <a:lnTo>
                  <a:pt x="5" y="170"/>
                </a:lnTo>
                <a:lnTo>
                  <a:pt x="60" y="154"/>
                </a:lnTo>
                <a:lnTo>
                  <a:pt x="99" y="154"/>
                </a:lnTo>
                <a:lnTo>
                  <a:pt x="121" y="141"/>
                </a:lnTo>
                <a:lnTo>
                  <a:pt x="116" y="130"/>
                </a:lnTo>
                <a:lnTo>
                  <a:pt x="126" y="128"/>
                </a:lnTo>
                <a:lnTo>
                  <a:pt x="118" y="125"/>
                </a:lnTo>
                <a:lnTo>
                  <a:pt x="133" y="117"/>
                </a:lnTo>
                <a:lnTo>
                  <a:pt x="131" y="115"/>
                </a:lnTo>
                <a:lnTo>
                  <a:pt x="102" y="123"/>
                </a:lnTo>
                <a:lnTo>
                  <a:pt x="79" y="112"/>
                </a:lnTo>
                <a:lnTo>
                  <a:pt x="110" y="104"/>
                </a:lnTo>
                <a:lnTo>
                  <a:pt x="128" y="83"/>
                </a:lnTo>
                <a:lnTo>
                  <a:pt x="168" y="83"/>
                </a:lnTo>
                <a:lnTo>
                  <a:pt x="165" y="62"/>
                </a:lnTo>
                <a:lnTo>
                  <a:pt x="197" y="60"/>
                </a:lnTo>
                <a:lnTo>
                  <a:pt x="223" y="76"/>
                </a:lnTo>
                <a:lnTo>
                  <a:pt x="192" y="57"/>
                </a:lnTo>
                <a:lnTo>
                  <a:pt x="257" y="41"/>
                </a:lnTo>
                <a:lnTo>
                  <a:pt x="275" y="49"/>
                </a:lnTo>
                <a:lnTo>
                  <a:pt x="275" y="70"/>
                </a:lnTo>
                <a:lnTo>
                  <a:pt x="286" y="52"/>
                </a:lnTo>
                <a:lnTo>
                  <a:pt x="328" y="65"/>
                </a:lnTo>
                <a:lnTo>
                  <a:pt x="315" y="57"/>
                </a:lnTo>
                <a:lnTo>
                  <a:pt x="333" y="60"/>
                </a:lnTo>
                <a:lnTo>
                  <a:pt x="317" y="47"/>
                </a:lnTo>
                <a:lnTo>
                  <a:pt x="312" y="36"/>
                </a:lnTo>
                <a:lnTo>
                  <a:pt x="320" y="36"/>
                </a:lnTo>
                <a:lnTo>
                  <a:pt x="404" y="62"/>
                </a:lnTo>
                <a:lnTo>
                  <a:pt x="398" y="52"/>
                </a:lnTo>
                <a:lnTo>
                  <a:pt x="417" y="52"/>
                </a:lnTo>
                <a:lnTo>
                  <a:pt x="404" y="44"/>
                </a:lnTo>
                <a:lnTo>
                  <a:pt x="435" y="47"/>
                </a:lnTo>
                <a:lnTo>
                  <a:pt x="391" y="28"/>
                </a:lnTo>
                <a:lnTo>
                  <a:pt x="472" y="36"/>
                </a:lnTo>
                <a:lnTo>
                  <a:pt x="454" y="26"/>
                </a:lnTo>
                <a:lnTo>
                  <a:pt x="404" y="26"/>
                </a:lnTo>
                <a:lnTo>
                  <a:pt x="422" y="23"/>
                </a:lnTo>
                <a:lnTo>
                  <a:pt x="393" y="12"/>
                </a:lnTo>
                <a:lnTo>
                  <a:pt x="427" y="17"/>
                </a:lnTo>
                <a:lnTo>
                  <a:pt x="412" y="10"/>
                </a:lnTo>
                <a:lnTo>
                  <a:pt x="430" y="7"/>
                </a:lnTo>
                <a:lnTo>
                  <a:pt x="488" y="28"/>
                </a:lnTo>
                <a:lnTo>
                  <a:pt x="483" y="20"/>
                </a:lnTo>
                <a:lnTo>
                  <a:pt x="511" y="12"/>
                </a:lnTo>
                <a:lnTo>
                  <a:pt x="485" y="10"/>
                </a:lnTo>
                <a:lnTo>
                  <a:pt x="485" y="2"/>
                </a:lnTo>
                <a:lnTo>
                  <a:pt x="501" y="0"/>
                </a:lnTo>
                <a:lnTo>
                  <a:pt x="666" y="2"/>
                </a:lnTo>
                <a:lnTo>
                  <a:pt x="679" y="5"/>
                </a:lnTo>
                <a:lnTo>
                  <a:pt x="674" y="10"/>
                </a:lnTo>
                <a:lnTo>
                  <a:pt x="561" y="12"/>
                </a:lnTo>
                <a:lnTo>
                  <a:pt x="574" y="17"/>
                </a:lnTo>
                <a:lnTo>
                  <a:pt x="533" y="23"/>
                </a:lnTo>
                <a:lnTo>
                  <a:pt x="687" y="12"/>
                </a:lnTo>
                <a:lnTo>
                  <a:pt x="692" y="20"/>
                </a:lnTo>
                <a:lnTo>
                  <a:pt x="674" y="28"/>
                </a:lnTo>
                <a:lnTo>
                  <a:pt x="708" y="23"/>
                </a:lnTo>
                <a:lnTo>
                  <a:pt x="750" y="34"/>
                </a:lnTo>
                <a:lnTo>
                  <a:pt x="687" y="49"/>
                </a:lnTo>
                <a:lnTo>
                  <a:pt x="590" y="47"/>
                </a:lnTo>
                <a:lnTo>
                  <a:pt x="611" y="52"/>
                </a:lnTo>
                <a:lnTo>
                  <a:pt x="572" y="60"/>
                </a:lnTo>
                <a:lnTo>
                  <a:pt x="572" y="68"/>
                </a:lnTo>
                <a:lnTo>
                  <a:pt x="682" y="57"/>
                </a:lnTo>
                <a:lnTo>
                  <a:pt x="687" y="62"/>
                </a:lnTo>
                <a:lnTo>
                  <a:pt x="666" y="76"/>
                </a:lnTo>
                <a:lnTo>
                  <a:pt x="737" y="52"/>
                </a:lnTo>
                <a:lnTo>
                  <a:pt x="742" y="73"/>
                </a:lnTo>
                <a:lnTo>
                  <a:pt x="705" y="110"/>
                </a:lnTo>
                <a:lnTo>
                  <a:pt x="771" y="68"/>
                </a:lnTo>
                <a:lnTo>
                  <a:pt x="771" y="76"/>
                </a:lnTo>
                <a:lnTo>
                  <a:pt x="805" y="73"/>
                </a:lnTo>
                <a:lnTo>
                  <a:pt x="815" y="60"/>
                </a:lnTo>
                <a:lnTo>
                  <a:pt x="847" y="60"/>
                </a:lnTo>
                <a:lnTo>
                  <a:pt x="894" y="70"/>
                </a:lnTo>
                <a:lnTo>
                  <a:pt x="849" y="86"/>
                </a:lnTo>
                <a:lnTo>
                  <a:pt x="855" y="96"/>
                </a:lnTo>
                <a:lnTo>
                  <a:pt x="756" y="104"/>
                </a:lnTo>
                <a:lnTo>
                  <a:pt x="834" y="107"/>
                </a:lnTo>
                <a:lnTo>
                  <a:pt x="768" y="120"/>
                </a:lnTo>
                <a:lnTo>
                  <a:pt x="776" y="130"/>
                </a:lnTo>
                <a:lnTo>
                  <a:pt x="815" y="120"/>
                </a:lnTo>
                <a:lnTo>
                  <a:pt x="787" y="136"/>
                </a:lnTo>
                <a:lnTo>
                  <a:pt x="781" y="152"/>
                </a:lnTo>
                <a:lnTo>
                  <a:pt x="792" y="146"/>
                </a:lnTo>
                <a:lnTo>
                  <a:pt x="761" y="162"/>
                </a:lnTo>
                <a:lnTo>
                  <a:pt x="750" y="196"/>
                </a:lnTo>
                <a:lnTo>
                  <a:pt x="766" y="191"/>
                </a:lnTo>
                <a:lnTo>
                  <a:pt x="790" y="196"/>
                </a:lnTo>
                <a:lnTo>
                  <a:pt x="768" y="196"/>
                </a:lnTo>
                <a:lnTo>
                  <a:pt x="768" y="206"/>
                </a:lnTo>
                <a:lnTo>
                  <a:pt x="802" y="209"/>
                </a:lnTo>
                <a:lnTo>
                  <a:pt x="805" y="225"/>
                </a:lnTo>
                <a:lnTo>
                  <a:pt x="753" y="222"/>
                </a:lnTo>
                <a:lnTo>
                  <a:pt x="766" y="225"/>
                </a:lnTo>
                <a:lnTo>
                  <a:pt x="739" y="230"/>
                </a:lnTo>
                <a:lnTo>
                  <a:pt x="753" y="243"/>
                </a:lnTo>
                <a:lnTo>
                  <a:pt x="781" y="243"/>
                </a:lnTo>
                <a:lnTo>
                  <a:pt x="763" y="254"/>
                </a:lnTo>
                <a:lnTo>
                  <a:pt x="784" y="259"/>
                </a:lnTo>
                <a:lnTo>
                  <a:pt x="784" y="275"/>
                </a:lnTo>
                <a:lnTo>
                  <a:pt x="747" y="267"/>
                </a:lnTo>
                <a:lnTo>
                  <a:pt x="768" y="275"/>
                </a:lnTo>
                <a:lnTo>
                  <a:pt x="756" y="280"/>
                </a:lnTo>
                <a:lnTo>
                  <a:pt x="766" y="280"/>
                </a:lnTo>
                <a:lnTo>
                  <a:pt x="763" y="288"/>
                </a:lnTo>
                <a:lnTo>
                  <a:pt x="792" y="298"/>
                </a:lnTo>
                <a:lnTo>
                  <a:pt x="747" y="296"/>
                </a:lnTo>
                <a:lnTo>
                  <a:pt x="742" y="301"/>
                </a:lnTo>
                <a:lnTo>
                  <a:pt x="771" y="314"/>
                </a:lnTo>
                <a:lnTo>
                  <a:pt x="768" y="324"/>
                </a:lnTo>
                <a:lnTo>
                  <a:pt x="742" y="332"/>
                </a:lnTo>
                <a:lnTo>
                  <a:pt x="716" y="314"/>
                </a:lnTo>
                <a:lnTo>
                  <a:pt x="677" y="327"/>
                </a:lnTo>
                <a:lnTo>
                  <a:pt x="705" y="338"/>
                </a:lnTo>
                <a:lnTo>
                  <a:pt x="677" y="346"/>
                </a:lnTo>
                <a:lnTo>
                  <a:pt x="708" y="346"/>
                </a:lnTo>
                <a:lnTo>
                  <a:pt x="697" y="361"/>
                </a:lnTo>
                <a:lnTo>
                  <a:pt x="711" y="353"/>
                </a:lnTo>
                <a:lnTo>
                  <a:pt x="742" y="366"/>
                </a:lnTo>
                <a:lnTo>
                  <a:pt x="729" y="377"/>
                </a:lnTo>
                <a:lnTo>
                  <a:pt x="747" y="374"/>
                </a:lnTo>
                <a:lnTo>
                  <a:pt x="742" y="385"/>
                </a:lnTo>
                <a:lnTo>
                  <a:pt x="753" y="380"/>
                </a:lnTo>
                <a:lnTo>
                  <a:pt x="756" y="406"/>
                </a:lnTo>
                <a:lnTo>
                  <a:pt x="742" y="398"/>
                </a:lnTo>
                <a:lnTo>
                  <a:pt x="739" y="406"/>
                </a:lnTo>
                <a:lnTo>
                  <a:pt x="726" y="406"/>
                </a:lnTo>
                <a:lnTo>
                  <a:pt x="708" y="385"/>
                </a:lnTo>
                <a:lnTo>
                  <a:pt x="666" y="372"/>
                </a:lnTo>
                <a:lnTo>
                  <a:pt x="697" y="387"/>
                </a:lnTo>
                <a:lnTo>
                  <a:pt x="658" y="393"/>
                </a:lnTo>
                <a:lnTo>
                  <a:pt x="645" y="406"/>
                </a:lnTo>
                <a:lnTo>
                  <a:pt x="682" y="411"/>
                </a:lnTo>
                <a:lnTo>
                  <a:pt x="650" y="419"/>
                </a:lnTo>
                <a:lnTo>
                  <a:pt x="700" y="411"/>
                </a:lnTo>
                <a:lnTo>
                  <a:pt x="745" y="422"/>
                </a:lnTo>
                <a:lnTo>
                  <a:pt x="685" y="453"/>
                </a:lnTo>
                <a:lnTo>
                  <a:pt x="629" y="469"/>
                </a:lnTo>
                <a:lnTo>
                  <a:pt x="606" y="469"/>
                </a:lnTo>
                <a:lnTo>
                  <a:pt x="593" y="456"/>
                </a:lnTo>
                <a:lnTo>
                  <a:pt x="601" y="469"/>
                </a:lnTo>
                <a:lnTo>
                  <a:pt x="585" y="476"/>
                </a:lnTo>
                <a:lnTo>
                  <a:pt x="561" y="510"/>
                </a:lnTo>
                <a:lnTo>
                  <a:pt x="545" y="508"/>
                </a:lnTo>
                <a:lnTo>
                  <a:pt x="543" y="521"/>
                </a:lnTo>
                <a:lnTo>
                  <a:pt x="525" y="524"/>
                </a:lnTo>
                <a:lnTo>
                  <a:pt x="516" y="518"/>
                </a:lnTo>
                <a:lnTo>
                  <a:pt x="525" y="510"/>
                </a:lnTo>
                <a:lnTo>
                  <a:pt x="516" y="508"/>
                </a:lnTo>
                <a:lnTo>
                  <a:pt x="509" y="529"/>
                </a:lnTo>
                <a:lnTo>
                  <a:pt x="480" y="532"/>
                </a:lnTo>
                <a:lnTo>
                  <a:pt x="483" y="542"/>
                </a:lnTo>
                <a:lnTo>
                  <a:pt x="467" y="545"/>
                </a:lnTo>
                <a:lnTo>
                  <a:pt x="480" y="558"/>
                </a:lnTo>
                <a:lnTo>
                  <a:pt x="464" y="558"/>
                </a:lnTo>
                <a:lnTo>
                  <a:pt x="477" y="574"/>
                </a:lnTo>
                <a:lnTo>
                  <a:pt x="464" y="574"/>
                </a:lnTo>
                <a:lnTo>
                  <a:pt x="474" y="576"/>
                </a:lnTo>
                <a:lnTo>
                  <a:pt x="464" y="589"/>
                </a:lnTo>
                <a:lnTo>
                  <a:pt x="454" y="586"/>
                </a:lnTo>
                <a:lnTo>
                  <a:pt x="464" y="592"/>
                </a:lnTo>
                <a:lnTo>
                  <a:pt x="443" y="597"/>
                </a:lnTo>
                <a:lnTo>
                  <a:pt x="454" y="618"/>
                </a:lnTo>
                <a:lnTo>
                  <a:pt x="443" y="647"/>
                </a:lnTo>
                <a:lnTo>
                  <a:pt x="430" y="647"/>
                </a:lnTo>
                <a:lnTo>
                  <a:pt x="440" y="655"/>
                </a:lnTo>
                <a:lnTo>
                  <a:pt x="409" y="655"/>
                </a:lnTo>
                <a:lnTo>
                  <a:pt x="404" y="636"/>
                </a:lnTo>
                <a:lnTo>
                  <a:pt x="364" y="639"/>
                </a:lnTo>
                <a:lnTo>
                  <a:pt x="373" y="634"/>
                </a:lnTo>
                <a:lnTo>
                  <a:pt x="354" y="626"/>
                </a:lnTo>
                <a:lnTo>
                  <a:pt x="364" y="623"/>
                </a:lnTo>
                <a:lnTo>
                  <a:pt x="349" y="623"/>
                </a:lnTo>
                <a:lnTo>
                  <a:pt x="354" y="613"/>
                </a:lnTo>
                <a:lnTo>
                  <a:pt x="344" y="613"/>
                </a:lnTo>
                <a:lnTo>
                  <a:pt x="317" y="576"/>
                </a:lnTo>
                <a:lnTo>
                  <a:pt x="317" y="563"/>
                </a:lnTo>
                <a:lnTo>
                  <a:pt x="336" y="552"/>
                </a:lnTo>
                <a:lnTo>
                  <a:pt x="328" y="547"/>
                </a:lnTo>
                <a:lnTo>
                  <a:pt x="309" y="560"/>
                </a:lnTo>
                <a:lnTo>
                  <a:pt x="307" y="534"/>
                </a:lnTo>
                <a:lnTo>
                  <a:pt x="288" y="518"/>
                </a:lnTo>
                <a:lnTo>
                  <a:pt x="291" y="498"/>
                </a:lnTo>
                <a:lnTo>
                  <a:pt x="280" y="490"/>
                </a:lnTo>
                <a:lnTo>
                  <a:pt x="296" y="469"/>
                </a:lnTo>
                <a:lnTo>
                  <a:pt x="288" y="466"/>
                </a:lnTo>
                <a:lnTo>
                  <a:pt x="322" y="469"/>
                </a:lnTo>
                <a:lnTo>
                  <a:pt x="320" y="461"/>
                </a:lnTo>
                <a:lnTo>
                  <a:pt x="294" y="461"/>
                </a:lnTo>
                <a:lnTo>
                  <a:pt x="330" y="442"/>
                </a:lnTo>
                <a:lnTo>
                  <a:pt x="322" y="437"/>
                </a:lnTo>
                <a:lnTo>
                  <a:pt x="330" y="419"/>
                </a:lnTo>
                <a:lnTo>
                  <a:pt x="302" y="417"/>
                </a:lnTo>
                <a:lnTo>
                  <a:pt x="273" y="400"/>
                </a:lnTo>
                <a:lnTo>
                  <a:pt x="328" y="411"/>
                </a:lnTo>
                <a:lnTo>
                  <a:pt x="320" y="403"/>
                </a:lnTo>
                <a:lnTo>
                  <a:pt x="328" y="400"/>
                </a:lnTo>
                <a:lnTo>
                  <a:pt x="307" y="390"/>
                </a:lnTo>
                <a:lnTo>
                  <a:pt x="315" y="385"/>
                </a:lnTo>
                <a:lnTo>
                  <a:pt x="299" y="387"/>
                </a:lnTo>
                <a:lnTo>
                  <a:pt x="309" y="380"/>
                </a:lnTo>
                <a:lnTo>
                  <a:pt x="294" y="382"/>
                </a:lnTo>
                <a:lnTo>
                  <a:pt x="312" y="374"/>
                </a:lnTo>
                <a:lnTo>
                  <a:pt x="286" y="364"/>
                </a:lnTo>
                <a:lnTo>
                  <a:pt x="278" y="380"/>
                </a:lnTo>
                <a:lnTo>
                  <a:pt x="257" y="382"/>
                </a:lnTo>
                <a:lnTo>
                  <a:pt x="252" y="374"/>
                </a:lnTo>
                <a:lnTo>
                  <a:pt x="268" y="364"/>
                </a:lnTo>
                <a:lnTo>
                  <a:pt x="254" y="364"/>
                </a:lnTo>
                <a:lnTo>
                  <a:pt x="273" y="343"/>
                </a:lnTo>
                <a:lnTo>
                  <a:pt x="254" y="338"/>
                </a:lnTo>
                <a:lnTo>
                  <a:pt x="260" y="324"/>
                </a:lnTo>
                <a:lnTo>
                  <a:pt x="239" y="298"/>
                </a:lnTo>
                <a:lnTo>
                  <a:pt x="246" y="296"/>
                </a:lnTo>
                <a:lnTo>
                  <a:pt x="212" y="270"/>
                </a:lnTo>
                <a:lnTo>
                  <a:pt x="209" y="259"/>
                </a:lnTo>
                <a:lnTo>
                  <a:pt x="176" y="246"/>
                </a:lnTo>
                <a:lnTo>
                  <a:pt x="142" y="240"/>
                </a:lnTo>
                <a:lnTo>
                  <a:pt x="113" y="248"/>
                </a:lnTo>
                <a:lnTo>
                  <a:pt x="89" y="243"/>
                </a:lnTo>
                <a:lnTo>
                  <a:pt x="97" y="256"/>
                </a:lnTo>
                <a:lnTo>
                  <a:pt x="71" y="248"/>
                </a:lnTo>
                <a:lnTo>
                  <a:pt x="50" y="238"/>
                </a:lnTo>
                <a:lnTo>
                  <a:pt x="71" y="230"/>
                </a:lnTo>
                <a:lnTo>
                  <a:pt x="21" y="222"/>
                </a:lnTo>
                <a:lnTo>
                  <a:pt x="40" y="214"/>
                </a:lnTo>
                <a:lnTo>
                  <a:pt x="99" y="217"/>
                </a:lnTo>
                <a:lnTo>
                  <a:pt x="105" y="209"/>
                </a:lnTo>
                <a:lnTo>
                  <a:pt x="94" y="206"/>
                </a:lnTo>
                <a:lnTo>
                  <a:pt x="105" y="201"/>
                </a:lnTo>
                <a:lnTo>
                  <a:pt x="52" y="204"/>
                </a:lnTo>
                <a:lnTo>
                  <a:pt x="0" y="18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90" name="Freeform 182"/>
          <p:cNvSpPr>
            <a:spLocks/>
          </p:cNvSpPr>
          <p:nvPr/>
        </p:nvSpPr>
        <p:spPr bwMode="auto">
          <a:xfrm>
            <a:off x="2493963" y="3640138"/>
            <a:ext cx="76200" cy="87312"/>
          </a:xfrm>
          <a:custGeom>
            <a:avLst/>
            <a:gdLst>
              <a:gd name="T0" fmla="*/ 0 w 54"/>
              <a:gd name="T1" fmla="*/ 2147483647 h 55"/>
              <a:gd name="T2" fmla="*/ 2147483647 w 54"/>
              <a:gd name="T3" fmla="*/ 2147483647 h 55"/>
              <a:gd name="T4" fmla="*/ 2147483647 w 54"/>
              <a:gd name="T5" fmla="*/ 2147483647 h 55"/>
              <a:gd name="T6" fmla="*/ 2147483647 w 54"/>
              <a:gd name="T7" fmla="*/ 2147483647 h 55"/>
              <a:gd name="T8" fmla="*/ 2147483647 w 54"/>
              <a:gd name="T9" fmla="*/ 0 h 55"/>
              <a:gd name="T10" fmla="*/ 2147483647 w 54"/>
              <a:gd name="T11" fmla="*/ 2147483647 h 55"/>
              <a:gd name="T12" fmla="*/ 2147483647 w 54"/>
              <a:gd name="T13" fmla="*/ 2147483647 h 55"/>
              <a:gd name="T14" fmla="*/ 2147483647 w 54"/>
              <a:gd name="T15" fmla="*/ 2147483647 h 55"/>
              <a:gd name="T16" fmla="*/ 2147483647 w 54"/>
              <a:gd name="T17" fmla="*/ 2147483647 h 55"/>
              <a:gd name="T18" fmla="*/ 0 w 54"/>
              <a:gd name="T19" fmla="*/ 2147483647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
              <a:gd name="T31" fmla="*/ 0 h 55"/>
              <a:gd name="T32" fmla="*/ 54 w 54"/>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 h="55">
                <a:moveTo>
                  <a:pt x="0" y="42"/>
                </a:moveTo>
                <a:lnTo>
                  <a:pt x="10" y="21"/>
                </a:lnTo>
                <a:lnTo>
                  <a:pt x="22" y="21"/>
                </a:lnTo>
                <a:lnTo>
                  <a:pt x="10" y="5"/>
                </a:lnTo>
                <a:lnTo>
                  <a:pt x="40" y="0"/>
                </a:lnTo>
                <a:lnTo>
                  <a:pt x="46" y="26"/>
                </a:lnTo>
                <a:lnTo>
                  <a:pt x="53" y="28"/>
                </a:lnTo>
                <a:lnTo>
                  <a:pt x="39" y="45"/>
                </a:lnTo>
                <a:lnTo>
                  <a:pt x="29" y="54"/>
                </a:lnTo>
                <a:lnTo>
                  <a:pt x="0" y="4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91" name="Freeform 183"/>
          <p:cNvSpPr>
            <a:spLocks/>
          </p:cNvSpPr>
          <p:nvPr/>
        </p:nvSpPr>
        <p:spPr bwMode="auto">
          <a:xfrm>
            <a:off x="2493963" y="3640138"/>
            <a:ext cx="84137" cy="96837"/>
          </a:xfrm>
          <a:custGeom>
            <a:avLst/>
            <a:gdLst>
              <a:gd name="T0" fmla="*/ 0 w 60"/>
              <a:gd name="T1" fmla="*/ 2147483647 h 61"/>
              <a:gd name="T2" fmla="*/ 2147483647 w 60"/>
              <a:gd name="T3" fmla="*/ 2147483647 h 61"/>
              <a:gd name="T4" fmla="*/ 2147483647 w 60"/>
              <a:gd name="T5" fmla="*/ 2147483647 h 61"/>
              <a:gd name="T6" fmla="*/ 2147483647 w 60"/>
              <a:gd name="T7" fmla="*/ 2147483647 h 61"/>
              <a:gd name="T8" fmla="*/ 2147483647 w 60"/>
              <a:gd name="T9" fmla="*/ 0 h 61"/>
              <a:gd name="T10" fmla="*/ 2147483647 w 60"/>
              <a:gd name="T11" fmla="*/ 2147483647 h 61"/>
              <a:gd name="T12" fmla="*/ 2147483647 w 60"/>
              <a:gd name="T13" fmla="*/ 2147483647 h 61"/>
              <a:gd name="T14" fmla="*/ 2147483647 w 60"/>
              <a:gd name="T15" fmla="*/ 2147483647 h 61"/>
              <a:gd name="T16" fmla="*/ 2147483647 w 60"/>
              <a:gd name="T17" fmla="*/ 2147483647 h 61"/>
              <a:gd name="T18" fmla="*/ 0 w 60"/>
              <a:gd name="T19" fmla="*/ 2147483647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61"/>
              <a:gd name="T32" fmla="*/ 60 w 60"/>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61">
                <a:moveTo>
                  <a:pt x="0" y="47"/>
                </a:moveTo>
                <a:lnTo>
                  <a:pt x="11" y="23"/>
                </a:lnTo>
                <a:lnTo>
                  <a:pt x="24" y="23"/>
                </a:lnTo>
                <a:lnTo>
                  <a:pt x="11" y="5"/>
                </a:lnTo>
                <a:lnTo>
                  <a:pt x="45" y="0"/>
                </a:lnTo>
                <a:lnTo>
                  <a:pt x="51" y="29"/>
                </a:lnTo>
                <a:lnTo>
                  <a:pt x="59" y="31"/>
                </a:lnTo>
                <a:lnTo>
                  <a:pt x="43" y="50"/>
                </a:lnTo>
                <a:lnTo>
                  <a:pt x="32" y="60"/>
                </a:lnTo>
                <a:lnTo>
                  <a:pt x="0"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92" name="Freeform 184"/>
          <p:cNvSpPr>
            <a:spLocks/>
          </p:cNvSpPr>
          <p:nvPr/>
        </p:nvSpPr>
        <p:spPr bwMode="auto">
          <a:xfrm>
            <a:off x="4092575" y="3760788"/>
            <a:ext cx="149225" cy="117475"/>
          </a:xfrm>
          <a:custGeom>
            <a:avLst/>
            <a:gdLst>
              <a:gd name="T0" fmla="*/ 0 w 106"/>
              <a:gd name="T1" fmla="*/ 2147483647 h 74"/>
              <a:gd name="T2" fmla="*/ 2147483647 w 106"/>
              <a:gd name="T3" fmla="*/ 2147483647 h 74"/>
              <a:gd name="T4" fmla="*/ 2147483647 w 106"/>
              <a:gd name="T5" fmla="*/ 0 h 74"/>
              <a:gd name="T6" fmla="*/ 2147483647 w 106"/>
              <a:gd name="T7" fmla="*/ 2147483647 h 74"/>
              <a:gd name="T8" fmla="*/ 2147483647 w 106"/>
              <a:gd name="T9" fmla="*/ 2147483647 h 74"/>
              <a:gd name="T10" fmla="*/ 2147483647 w 106"/>
              <a:gd name="T11" fmla="*/ 2147483647 h 74"/>
              <a:gd name="T12" fmla="*/ 2147483647 w 106"/>
              <a:gd name="T13" fmla="*/ 2147483647 h 74"/>
              <a:gd name="T14" fmla="*/ 2147483647 w 106"/>
              <a:gd name="T15" fmla="*/ 2147483647 h 74"/>
              <a:gd name="T16" fmla="*/ 2147483647 w 106"/>
              <a:gd name="T17" fmla="*/ 2147483647 h 74"/>
              <a:gd name="T18" fmla="*/ 2147483647 w 106"/>
              <a:gd name="T19" fmla="*/ 2147483647 h 74"/>
              <a:gd name="T20" fmla="*/ 2147483647 w 106"/>
              <a:gd name="T21" fmla="*/ 2147483647 h 74"/>
              <a:gd name="T22" fmla="*/ 2147483647 w 106"/>
              <a:gd name="T23" fmla="*/ 2147483647 h 74"/>
              <a:gd name="T24" fmla="*/ 2147483647 w 106"/>
              <a:gd name="T25" fmla="*/ 2147483647 h 74"/>
              <a:gd name="T26" fmla="*/ 2147483647 w 106"/>
              <a:gd name="T27" fmla="*/ 2147483647 h 74"/>
              <a:gd name="T28" fmla="*/ 2147483647 w 106"/>
              <a:gd name="T29" fmla="*/ 2147483647 h 74"/>
              <a:gd name="T30" fmla="*/ 0 w 106"/>
              <a:gd name="T31" fmla="*/ 2147483647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6"/>
              <a:gd name="T49" fmla="*/ 0 h 74"/>
              <a:gd name="T50" fmla="*/ 106 w 106"/>
              <a:gd name="T51" fmla="*/ 74 h 7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6" h="74">
                <a:moveTo>
                  <a:pt x="0" y="22"/>
                </a:moveTo>
                <a:lnTo>
                  <a:pt x="21" y="15"/>
                </a:lnTo>
                <a:lnTo>
                  <a:pt x="21" y="0"/>
                </a:lnTo>
                <a:lnTo>
                  <a:pt x="56" y="5"/>
                </a:lnTo>
                <a:lnTo>
                  <a:pt x="62" y="10"/>
                </a:lnTo>
                <a:lnTo>
                  <a:pt x="88" y="3"/>
                </a:lnTo>
                <a:lnTo>
                  <a:pt x="100" y="34"/>
                </a:lnTo>
                <a:lnTo>
                  <a:pt x="105" y="58"/>
                </a:lnTo>
                <a:lnTo>
                  <a:pt x="97" y="58"/>
                </a:lnTo>
                <a:lnTo>
                  <a:pt x="95" y="73"/>
                </a:lnTo>
                <a:lnTo>
                  <a:pt x="80" y="73"/>
                </a:lnTo>
                <a:lnTo>
                  <a:pt x="80" y="58"/>
                </a:lnTo>
                <a:lnTo>
                  <a:pt x="67" y="58"/>
                </a:lnTo>
                <a:lnTo>
                  <a:pt x="56" y="39"/>
                </a:lnTo>
                <a:lnTo>
                  <a:pt x="28" y="49"/>
                </a:lnTo>
                <a:lnTo>
                  <a:pt x="0" y="2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93" name="Freeform 185"/>
          <p:cNvSpPr>
            <a:spLocks/>
          </p:cNvSpPr>
          <p:nvPr/>
        </p:nvSpPr>
        <p:spPr bwMode="auto">
          <a:xfrm>
            <a:off x="4092575" y="3760788"/>
            <a:ext cx="157163" cy="127000"/>
          </a:xfrm>
          <a:custGeom>
            <a:avLst/>
            <a:gdLst>
              <a:gd name="T0" fmla="*/ 0 w 112"/>
              <a:gd name="T1" fmla="*/ 2147483647 h 80"/>
              <a:gd name="T2" fmla="*/ 2147483647 w 112"/>
              <a:gd name="T3" fmla="*/ 2147483647 h 80"/>
              <a:gd name="T4" fmla="*/ 2147483647 w 112"/>
              <a:gd name="T5" fmla="*/ 0 h 80"/>
              <a:gd name="T6" fmla="*/ 2147483647 w 112"/>
              <a:gd name="T7" fmla="*/ 2147483647 h 80"/>
              <a:gd name="T8" fmla="*/ 2147483647 w 112"/>
              <a:gd name="T9" fmla="*/ 2147483647 h 80"/>
              <a:gd name="T10" fmla="*/ 2147483647 w 112"/>
              <a:gd name="T11" fmla="*/ 2147483647 h 80"/>
              <a:gd name="T12" fmla="*/ 2147483647 w 112"/>
              <a:gd name="T13" fmla="*/ 2147483647 h 80"/>
              <a:gd name="T14" fmla="*/ 2147483647 w 112"/>
              <a:gd name="T15" fmla="*/ 2147483647 h 80"/>
              <a:gd name="T16" fmla="*/ 2147483647 w 112"/>
              <a:gd name="T17" fmla="*/ 2147483647 h 80"/>
              <a:gd name="T18" fmla="*/ 2147483647 w 112"/>
              <a:gd name="T19" fmla="*/ 2147483647 h 80"/>
              <a:gd name="T20" fmla="*/ 2147483647 w 112"/>
              <a:gd name="T21" fmla="*/ 2147483647 h 80"/>
              <a:gd name="T22" fmla="*/ 2147483647 w 112"/>
              <a:gd name="T23" fmla="*/ 2147483647 h 80"/>
              <a:gd name="T24" fmla="*/ 2147483647 w 112"/>
              <a:gd name="T25" fmla="*/ 2147483647 h 80"/>
              <a:gd name="T26" fmla="*/ 2147483647 w 112"/>
              <a:gd name="T27" fmla="*/ 2147483647 h 80"/>
              <a:gd name="T28" fmla="*/ 2147483647 w 112"/>
              <a:gd name="T29" fmla="*/ 2147483647 h 80"/>
              <a:gd name="T30" fmla="*/ 0 w 112"/>
              <a:gd name="T31" fmla="*/ 2147483647 h 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2"/>
              <a:gd name="T49" fmla="*/ 0 h 80"/>
              <a:gd name="T50" fmla="*/ 112 w 112"/>
              <a:gd name="T51" fmla="*/ 80 h 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2" h="80">
                <a:moveTo>
                  <a:pt x="0" y="24"/>
                </a:moveTo>
                <a:lnTo>
                  <a:pt x="22" y="16"/>
                </a:lnTo>
                <a:lnTo>
                  <a:pt x="22" y="0"/>
                </a:lnTo>
                <a:lnTo>
                  <a:pt x="59" y="5"/>
                </a:lnTo>
                <a:lnTo>
                  <a:pt x="66" y="11"/>
                </a:lnTo>
                <a:lnTo>
                  <a:pt x="93" y="3"/>
                </a:lnTo>
                <a:lnTo>
                  <a:pt x="106" y="37"/>
                </a:lnTo>
                <a:lnTo>
                  <a:pt x="111" y="63"/>
                </a:lnTo>
                <a:lnTo>
                  <a:pt x="103" y="63"/>
                </a:lnTo>
                <a:lnTo>
                  <a:pt x="100" y="79"/>
                </a:lnTo>
                <a:lnTo>
                  <a:pt x="85" y="79"/>
                </a:lnTo>
                <a:lnTo>
                  <a:pt x="85" y="63"/>
                </a:lnTo>
                <a:lnTo>
                  <a:pt x="71" y="63"/>
                </a:lnTo>
                <a:lnTo>
                  <a:pt x="59" y="42"/>
                </a:lnTo>
                <a:lnTo>
                  <a:pt x="30" y="53"/>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94" name="Freeform 186"/>
          <p:cNvSpPr>
            <a:spLocks/>
          </p:cNvSpPr>
          <p:nvPr/>
        </p:nvSpPr>
        <p:spPr bwMode="auto">
          <a:xfrm>
            <a:off x="3133725" y="3863975"/>
            <a:ext cx="98425" cy="150813"/>
          </a:xfrm>
          <a:custGeom>
            <a:avLst/>
            <a:gdLst>
              <a:gd name="T0" fmla="*/ 0 w 69"/>
              <a:gd name="T1" fmla="*/ 2147483647 h 95"/>
              <a:gd name="T2" fmla="*/ 2147483647 w 69"/>
              <a:gd name="T3" fmla="*/ 2147483647 h 95"/>
              <a:gd name="T4" fmla="*/ 2147483647 w 69"/>
              <a:gd name="T5" fmla="*/ 2147483647 h 95"/>
              <a:gd name="T6" fmla="*/ 2147483647 w 69"/>
              <a:gd name="T7" fmla="*/ 2147483647 h 95"/>
              <a:gd name="T8" fmla="*/ 2147483647 w 69"/>
              <a:gd name="T9" fmla="*/ 2147483647 h 95"/>
              <a:gd name="T10" fmla="*/ 2147483647 w 69"/>
              <a:gd name="T11" fmla="*/ 2147483647 h 95"/>
              <a:gd name="T12" fmla="*/ 2147483647 w 69"/>
              <a:gd name="T13" fmla="*/ 2147483647 h 95"/>
              <a:gd name="T14" fmla="*/ 2147483647 w 69"/>
              <a:gd name="T15" fmla="*/ 2147483647 h 95"/>
              <a:gd name="T16" fmla="*/ 2147483647 w 69"/>
              <a:gd name="T17" fmla="*/ 0 h 95"/>
              <a:gd name="T18" fmla="*/ 2147483647 w 69"/>
              <a:gd name="T19" fmla="*/ 2147483647 h 95"/>
              <a:gd name="T20" fmla="*/ 2147483647 w 69"/>
              <a:gd name="T21" fmla="*/ 2147483647 h 95"/>
              <a:gd name="T22" fmla="*/ 0 w 69"/>
              <a:gd name="T23" fmla="*/ 2147483647 h 9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9"/>
              <a:gd name="T37" fmla="*/ 0 h 95"/>
              <a:gd name="T38" fmla="*/ 69 w 69"/>
              <a:gd name="T39" fmla="*/ 95 h 9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9" h="95">
                <a:moveTo>
                  <a:pt x="0" y="30"/>
                </a:moveTo>
                <a:lnTo>
                  <a:pt x="10" y="45"/>
                </a:lnTo>
                <a:lnTo>
                  <a:pt x="25" y="55"/>
                </a:lnTo>
                <a:lnTo>
                  <a:pt x="22" y="82"/>
                </a:lnTo>
                <a:lnTo>
                  <a:pt x="29" y="94"/>
                </a:lnTo>
                <a:lnTo>
                  <a:pt x="68" y="89"/>
                </a:lnTo>
                <a:lnTo>
                  <a:pt x="44" y="60"/>
                </a:lnTo>
                <a:lnTo>
                  <a:pt x="61" y="35"/>
                </a:lnTo>
                <a:lnTo>
                  <a:pt x="22" y="0"/>
                </a:lnTo>
                <a:lnTo>
                  <a:pt x="7" y="10"/>
                </a:lnTo>
                <a:lnTo>
                  <a:pt x="13" y="18"/>
                </a:lnTo>
                <a:lnTo>
                  <a:pt x="0" y="3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95" name="Freeform 187"/>
          <p:cNvSpPr>
            <a:spLocks/>
          </p:cNvSpPr>
          <p:nvPr/>
        </p:nvSpPr>
        <p:spPr bwMode="auto">
          <a:xfrm>
            <a:off x="3133725" y="3863975"/>
            <a:ext cx="106363" cy="160338"/>
          </a:xfrm>
          <a:custGeom>
            <a:avLst/>
            <a:gdLst>
              <a:gd name="T0" fmla="*/ 0 w 75"/>
              <a:gd name="T1" fmla="*/ 2147483647 h 101"/>
              <a:gd name="T2" fmla="*/ 2147483647 w 75"/>
              <a:gd name="T3" fmla="*/ 2147483647 h 101"/>
              <a:gd name="T4" fmla="*/ 2147483647 w 75"/>
              <a:gd name="T5" fmla="*/ 2147483647 h 101"/>
              <a:gd name="T6" fmla="*/ 2147483647 w 75"/>
              <a:gd name="T7" fmla="*/ 2147483647 h 101"/>
              <a:gd name="T8" fmla="*/ 2147483647 w 75"/>
              <a:gd name="T9" fmla="*/ 2147483647 h 101"/>
              <a:gd name="T10" fmla="*/ 2147483647 w 75"/>
              <a:gd name="T11" fmla="*/ 2147483647 h 101"/>
              <a:gd name="T12" fmla="*/ 2147483647 w 75"/>
              <a:gd name="T13" fmla="*/ 2147483647 h 101"/>
              <a:gd name="T14" fmla="*/ 2147483647 w 75"/>
              <a:gd name="T15" fmla="*/ 2147483647 h 101"/>
              <a:gd name="T16" fmla="*/ 2147483647 w 75"/>
              <a:gd name="T17" fmla="*/ 0 h 101"/>
              <a:gd name="T18" fmla="*/ 2147483647 w 75"/>
              <a:gd name="T19" fmla="*/ 2147483647 h 101"/>
              <a:gd name="T20" fmla="*/ 2147483647 w 75"/>
              <a:gd name="T21" fmla="*/ 2147483647 h 101"/>
              <a:gd name="T22" fmla="*/ 0 w 75"/>
              <a:gd name="T23" fmla="*/ 2147483647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5"/>
              <a:gd name="T37" fmla="*/ 0 h 101"/>
              <a:gd name="T38" fmla="*/ 75 w 75"/>
              <a:gd name="T39" fmla="*/ 101 h 1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5" h="101">
                <a:moveTo>
                  <a:pt x="0" y="32"/>
                </a:moveTo>
                <a:lnTo>
                  <a:pt x="11" y="48"/>
                </a:lnTo>
                <a:lnTo>
                  <a:pt x="27" y="58"/>
                </a:lnTo>
                <a:lnTo>
                  <a:pt x="24" y="87"/>
                </a:lnTo>
                <a:lnTo>
                  <a:pt x="32" y="100"/>
                </a:lnTo>
                <a:lnTo>
                  <a:pt x="74" y="95"/>
                </a:lnTo>
                <a:lnTo>
                  <a:pt x="48" y="64"/>
                </a:lnTo>
                <a:lnTo>
                  <a:pt x="66" y="37"/>
                </a:lnTo>
                <a:lnTo>
                  <a:pt x="24" y="0"/>
                </a:lnTo>
                <a:lnTo>
                  <a:pt x="8" y="11"/>
                </a:lnTo>
                <a:lnTo>
                  <a:pt x="14" y="19"/>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96" name="Freeform 188"/>
          <p:cNvSpPr>
            <a:spLocks/>
          </p:cNvSpPr>
          <p:nvPr/>
        </p:nvSpPr>
        <p:spPr bwMode="auto">
          <a:xfrm>
            <a:off x="2554288" y="3686175"/>
            <a:ext cx="119062" cy="61913"/>
          </a:xfrm>
          <a:custGeom>
            <a:avLst/>
            <a:gdLst>
              <a:gd name="T0" fmla="*/ 0 w 84"/>
              <a:gd name="T1" fmla="*/ 2147483647 h 39"/>
              <a:gd name="T2" fmla="*/ 2147483647 w 84"/>
              <a:gd name="T3" fmla="*/ 2147483647 h 39"/>
              <a:gd name="T4" fmla="*/ 2147483647 w 84"/>
              <a:gd name="T5" fmla="*/ 0 h 39"/>
              <a:gd name="T6" fmla="*/ 2147483647 w 84"/>
              <a:gd name="T7" fmla="*/ 2147483647 h 39"/>
              <a:gd name="T8" fmla="*/ 2147483647 w 84"/>
              <a:gd name="T9" fmla="*/ 2147483647 h 39"/>
              <a:gd name="T10" fmla="*/ 2147483647 w 84"/>
              <a:gd name="T11" fmla="*/ 2147483647 h 39"/>
              <a:gd name="T12" fmla="*/ 2147483647 w 84"/>
              <a:gd name="T13" fmla="*/ 2147483647 h 39"/>
              <a:gd name="T14" fmla="*/ 0 w 84"/>
              <a:gd name="T15" fmla="*/ 2147483647 h 39"/>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39"/>
              <a:gd name="T26" fmla="*/ 84 w 84"/>
              <a:gd name="T27" fmla="*/ 39 h 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39">
                <a:moveTo>
                  <a:pt x="0" y="18"/>
                </a:moveTo>
                <a:lnTo>
                  <a:pt x="15" y="2"/>
                </a:lnTo>
                <a:lnTo>
                  <a:pt x="59" y="0"/>
                </a:lnTo>
                <a:lnTo>
                  <a:pt x="83" y="11"/>
                </a:lnTo>
                <a:lnTo>
                  <a:pt x="61" y="14"/>
                </a:lnTo>
                <a:lnTo>
                  <a:pt x="26" y="38"/>
                </a:lnTo>
                <a:lnTo>
                  <a:pt x="21" y="34"/>
                </a:lnTo>
                <a:lnTo>
                  <a:pt x="0" y="1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97" name="Freeform 189"/>
          <p:cNvSpPr>
            <a:spLocks/>
          </p:cNvSpPr>
          <p:nvPr/>
        </p:nvSpPr>
        <p:spPr bwMode="auto">
          <a:xfrm>
            <a:off x="2554288" y="3686175"/>
            <a:ext cx="127000" cy="71438"/>
          </a:xfrm>
          <a:custGeom>
            <a:avLst/>
            <a:gdLst>
              <a:gd name="T0" fmla="*/ 0 w 90"/>
              <a:gd name="T1" fmla="*/ 2147483647 h 45"/>
              <a:gd name="T2" fmla="*/ 2147483647 w 90"/>
              <a:gd name="T3" fmla="*/ 2147483647 h 45"/>
              <a:gd name="T4" fmla="*/ 2147483647 w 90"/>
              <a:gd name="T5" fmla="*/ 0 h 45"/>
              <a:gd name="T6" fmla="*/ 2147483647 w 90"/>
              <a:gd name="T7" fmla="*/ 2147483647 h 45"/>
              <a:gd name="T8" fmla="*/ 2147483647 w 90"/>
              <a:gd name="T9" fmla="*/ 2147483647 h 45"/>
              <a:gd name="T10" fmla="*/ 2147483647 w 90"/>
              <a:gd name="T11" fmla="*/ 2147483647 h 45"/>
              <a:gd name="T12" fmla="*/ 2147483647 w 90"/>
              <a:gd name="T13" fmla="*/ 2147483647 h 45"/>
              <a:gd name="T14" fmla="*/ 0 w 90"/>
              <a:gd name="T15" fmla="*/ 2147483647 h 45"/>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45"/>
              <a:gd name="T26" fmla="*/ 90 w 90"/>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45">
                <a:moveTo>
                  <a:pt x="0" y="21"/>
                </a:moveTo>
                <a:lnTo>
                  <a:pt x="16" y="2"/>
                </a:lnTo>
                <a:lnTo>
                  <a:pt x="63" y="0"/>
                </a:lnTo>
                <a:lnTo>
                  <a:pt x="89" y="13"/>
                </a:lnTo>
                <a:lnTo>
                  <a:pt x="65" y="16"/>
                </a:lnTo>
                <a:lnTo>
                  <a:pt x="28" y="44"/>
                </a:lnTo>
                <a:lnTo>
                  <a:pt x="23" y="39"/>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598" name="Freeform 190"/>
          <p:cNvSpPr>
            <a:spLocks/>
          </p:cNvSpPr>
          <p:nvPr/>
        </p:nvSpPr>
        <p:spPr bwMode="auto">
          <a:xfrm>
            <a:off x="4740275" y="2828925"/>
            <a:ext cx="133350" cy="69850"/>
          </a:xfrm>
          <a:custGeom>
            <a:avLst/>
            <a:gdLst>
              <a:gd name="T0" fmla="*/ 0 w 95"/>
              <a:gd name="T1" fmla="*/ 2147483647 h 44"/>
              <a:gd name="T2" fmla="*/ 2147483647 w 95"/>
              <a:gd name="T3" fmla="*/ 2147483647 h 44"/>
              <a:gd name="T4" fmla="*/ 2147483647 w 95"/>
              <a:gd name="T5" fmla="*/ 2147483647 h 44"/>
              <a:gd name="T6" fmla="*/ 2147483647 w 95"/>
              <a:gd name="T7" fmla="*/ 0 h 44"/>
              <a:gd name="T8" fmla="*/ 2147483647 w 95"/>
              <a:gd name="T9" fmla="*/ 2147483647 h 44"/>
              <a:gd name="T10" fmla="*/ 2147483647 w 95"/>
              <a:gd name="T11" fmla="*/ 2147483647 h 44"/>
              <a:gd name="T12" fmla="*/ 2147483647 w 95"/>
              <a:gd name="T13" fmla="*/ 2147483647 h 44"/>
              <a:gd name="T14" fmla="*/ 2147483647 w 95"/>
              <a:gd name="T15" fmla="*/ 2147483647 h 44"/>
              <a:gd name="T16" fmla="*/ 0 w 95"/>
              <a:gd name="T17" fmla="*/ 2147483647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
              <a:gd name="T28" fmla="*/ 0 h 44"/>
              <a:gd name="T29" fmla="*/ 95 w 95"/>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 h="44">
                <a:moveTo>
                  <a:pt x="0" y="27"/>
                </a:moveTo>
                <a:lnTo>
                  <a:pt x="16" y="6"/>
                </a:lnTo>
                <a:lnTo>
                  <a:pt x="35" y="11"/>
                </a:lnTo>
                <a:lnTo>
                  <a:pt x="65" y="0"/>
                </a:lnTo>
                <a:lnTo>
                  <a:pt x="82" y="2"/>
                </a:lnTo>
                <a:lnTo>
                  <a:pt x="94" y="9"/>
                </a:lnTo>
                <a:lnTo>
                  <a:pt x="60" y="39"/>
                </a:lnTo>
                <a:lnTo>
                  <a:pt x="27" y="43"/>
                </a:lnTo>
                <a:lnTo>
                  <a:pt x="0" y="27"/>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599" name="Freeform 191"/>
          <p:cNvSpPr>
            <a:spLocks/>
          </p:cNvSpPr>
          <p:nvPr/>
        </p:nvSpPr>
        <p:spPr bwMode="auto">
          <a:xfrm>
            <a:off x="4740275" y="2828925"/>
            <a:ext cx="142875" cy="79375"/>
          </a:xfrm>
          <a:custGeom>
            <a:avLst/>
            <a:gdLst>
              <a:gd name="T0" fmla="*/ 0 w 101"/>
              <a:gd name="T1" fmla="*/ 2147483647 h 50"/>
              <a:gd name="T2" fmla="*/ 2147483647 w 101"/>
              <a:gd name="T3" fmla="*/ 2147483647 h 50"/>
              <a:gd name="T4" fmla="*/ 2147483647 w 101"/>
              <a:gd name="T5" fmla="*/ 2147483647 h 50"/>
              <a:gd name="T6" fmla="*/ 2147483647 w 101"/>
              <a:gd name="T7" fmla="*/ 0 h 50"/>
              <a:gd name="T8" fmla="*/ 2147483647 w 101"/>
              <a:gd name="T9" fmla="*/ 2147483647 h 50"/>
              <a:gd name="T10" fmla="*/ 2147483647 w 101"/>
              <a:gd name="T11" fmla="*/ 2147483647 h 50"/>
              <a:gd name="T12" fmla="*/ 2147483647 w 101"/>
              <a:gd name="T13" fmla="*/ 2147483647 h 50"/>
              <a:gd name="T14" fmla="*/ 2147483647 w 101"/>
              <a:gd name="T15" fmla="*/ 2147483647 h 50"/>
              <a:gd name="T16" fmla="*/ 0 w 101"/>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
              <a:gd name="T28" fmla="*/ 0 h 50"/>
              <a:gd name="T29" fmla="*/ 101 w 101"/>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 h="50">
                <a:moveTo>
                  <a:pt x="0" y="31"/>
                </a:moveTo>
                <a:lnTo>
                  <a:pt x="17" y="7"/>
                </a:lnTo>
                <a:lnTo>
                  <a:pt x="37" y="13"/>
                </a:lnTo>
                <a:lnTo>
                  <a:pt x="69" y="0"/>
                </a:lnTo>
                <a:lnTo>
                  <a:pt x="87" y="2"/>
                </a:lnTo>
                <a:lnTo>
                  <a:pt x="100" y="10"/>
                </a:lnTo>
                <a:lnTo>
                  <a:pt x="64" y="44"/>
                </a:lnTo>
                <a:lnTo>
                  <a:pt x="29" y="49"/>
                </a:lnTo>
                <a:lnTo>
                  <a:pt x="0" y="3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00" name="Freeform 192"/>
          <p:cNvSpPr>
            <a:spLocks/>
          </p:cNvSpPr>
          <p:nvPr/>
        </p:nvSpPr>
        <p:spPr bwMode="auto">
          <a:xfrm>
            <a:off x="3900488" y="2216150"/>
            <a:ext cx="219075" cy="112713"/>
          </a:xfrm>
          <a:custGeom>
            <a:avLst/>
            <a:gdLst>
              <a:gd name="T0" fmla="*/ 0 w 155"/>
              <a:gd name="T1" fmla="*/ 2147483647 h 71"/>
              <a:gd name="T2" fmla="*/ 2147483647 w 155"/>
              <a:gd name="T3" fmla="*/ 2147483647 h 71"/>
              <a:gd name="T4" fmla="*/ 2147483647 w 155"/>
              <a:gd name="T5" fmla="*/ 2147483647 h 71"/>
              <a:gd name="T6" fmla="*/ 2147483647 w 155"/>
              <a:gd name="T7" fmla="*/ 2147483647 h 71"/>
              <a:gd name="T8" fmla="*/ 2147483647 w 155"/>
              <a:gd name="T9" fmla="*/ 2147483647 h 71"/>
              <a:gd name="T10" fmla="*/ 2147483647 w 155"/>
              <a:gd name="T11" fmla="*/ 2147483647 h 71"/>
              <a:gd name="T12" fmla="*/ 2147483647 w 155"/>
              <a:gd name="T13" fmla="*/ 2147483647 h 71"/>
              <a:gd name="T14" fmla="*/ 2147483647 w 155"/>
              <a:gd name="T15" fmla="*/ 2147483647 h 71"/>
              <a:gd name="T16" fmla="*/ 2147483647 w 155"/>
              <a:gd name="T17" fmla="*/ 2147483647 h 71"/>
              <a:gd name="T18" fmla="*/ 2147483647 w 155"/>
              <a:gd name="T19" fmla="*/ 2147483647 h 71"/>
              <a:gd name="T20" fmla="*/ 2147483647 w 155"/>
              <a:gd name="T21" fmla="*/ 2147483647 h 71"/>
              <a:gd name="T22" fmla="*/ 2147483647 w 155"/>
              <a:gd name="T23" fmla="*/ 2147483647 h 71"/>
              <a:gd name="T24" fmla="*/ 2147483647 w 155"/>
              <a:gd name="T25" fmla="*/ 2147483647 h 71"/>
              <a:gd name="T26" fmla="*/ 2147483647 w 155"/>
              <a:gd name="T27" fmla="*/ 2147483647 h 71"/>
              <a:gd name="T28" fmla="*/ 2147483647 w 155"/>
              <a:gd name="T29" fmla="*/ 2147483647 h 71"/>
              <a:gd name="T30" fmla="*/ 2147483647 w 155"/>
              <a:gd name="T31" fmla="*/ 0 h 71"/>
              <a:gd name="T32" fmla="*/ 2147483647 w 155"/>
              <a:gd name="T33" fmla="*/ 2147483647 h 71"/>
              <a:gd name="T34" fmla="*/ 2147483647 w 155"/>
              <a:gd name="T35" fmla="*/ 2147483647 h 71"/>
              <a:gd name="T36" fmla="*/ 2147483647 w 155"/>
              <a:gd name="T37" fmla="*/ 2147483647 h 71"/>
              <a:gd name="T38" fmla="*/ 2147483647 w 155"/>
              <a:gd name="T39" fmla="*/ 2147483647 h 71"/>
              <a:gd name="T40" fmla="*/ 2147483647 w 155"/>
              <a:gd name="T41" fmla="*/ 2147483647 h 71"/>
              <a:gd name="T42" fmla="*/ 2147483647 w 155"/>
              <a:gd name="T43" fmla="*/ 2147483647 h 71"/>
              <a:gd name="T44" fmla="*/ 2147483647 w 155"/>
              <a:gd name="T45" fmla="*/ 2147483647 h 71"/>
              <a:gd name="T46" fmla="*/ 2147483647 w 155"/>
              <a:gd name="T47" fmla="*/ 2147483647 h 71"/>
              <a:gd name="T48" fmla="*/ 2147483647 w 155"/>
              <a:gd name="T49" fmla="*/ 2147483647 h 71"/>
              <a:gd name="T50" fmla="*/ 2147483647 w 155"/>
              <a:gd name="T51" fmla="*/ 2147483647 h 71"/>
              <a:gd name="T52" fmla="*/ 2147483647 w 155"/>
              <a:gd name="T53" fmla="*/ 2147483647 h 71"/>
              <a:gd name="T54" fmla="*/ 2147483647 w 155"/>
              <a:gd name="T55" fmla="*/ 2147483647 h 71"/>
              <a:gd name="T56" fmla="*/ 0 w 155"/>
              <a:gd name="T57" fmla="*/ 2147483647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55"/>
              <a:gd name="T88" fmla="*/ 0 h 71"/>
              <a:gd name="T89" fmla="*/ 155 w 155"/>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55" h="71">
                <a:moveTo>
                  <a:pt x="0" y="27"/>
                </a:moveTo>
                <a:lnTo>
                  <a:pt x="11" y="25"/>
                </a:lnTo>
                <a:lnTo>
                  <a:pt x="3" y="18"/>
                </a:lnTo>
                <a:lnTo>
                  <a:pt x="15" y="22"/>
                </a:lnTo>
                <a:lnTo>
                  <a:pt x="11" y="10"/>
                </a:lnTo>
                <a:lnTo>
                  <a:pt x="25" y="15"/>
                </a:lnTo>
                <a:lnTo>
                  <a:pt x="18" y="3"/>
                </a:lnTo>
                <a:lnTo>
                  <a:pt x="43" y="12"/>
                </a:lnTo>
                <a:lnTo>
                  <a:pt x="46" y="32"/>
                </a:lnTo>
                <a:lnTo>
                  <a:pt x="56" y="10"/>
                </a:lnTo>
                <a:lnTo>
                  <a:pt x="71" y="18"/>
                </a:lnTo>
                <a:lnTo>
                  <a:pt x="81" y="7"/>
                </a:lnTo>
                <a:lnTo>
                  <a:pt x="89" y="22"/>
                </a:lnTo>
                <a:lnTo>
                  <a:pt x="86" y="10"/>
                </a:lnTo>
                <a:lnTo>
                  <a:pt x="115" y="10"/>
                </a:lnTo>
                <a:lnTo>
                  <a:pt x="116" y="0"/>
                </a:lnTo>
                <a:lnTo>
                  <a:pt x="126" y="7"/>
                </a:lnTo>
                <a:lnTo>
                  <a:pt x="141" y="5"/>
                </a:lnTo>
                <a:lnTo>
                  <a:pt x="131" y="10"/>
                </a:lnTo>
                <a:lnTo>
                  <a:pt x="154" y="34"/>
                </a:lnTo>
                <a:lnTo>
                  <a:pt x="137" y="51"/>
                </a:lnTo>
                <a:lnTo>
                  <a:pt x="76" y="70"/>
                </a:lnTo>
                <a:lnTo>
                  <a:pt x="25" y="64"/>
                </a:lnTo>
                <a:lnTo>
                  <a:pt x="39" y="43"/>
                </a:lnTo>
                <a:lnTo>
                  <a:pt x="8" y="39"/>
                </a:lnTo>
                <a:lnTo>
                  <a:pt x="36" y="34"/>
                </a:lnTo>
                <a:lnTo>
                  <a:pt x="28" y="32"/>
                </a:lnTo>
                <a:lnTo>
                  <a:pt x="39" y="27"/>
                </a:lnTo>
                <a:lnTo>
                  <a:pt x="0" y="27"/>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01" name="Freeform 193"/>
          <p:cNvSpPr>
            <a:spLocks/>
          </p:cNvSpPr>
          <p:nvPr/>
        </p:nvSpPr>
        <p:spPr bwMode="auto">
          <a:xfrm>
            <a:off x="3900488" y="2216150"/>
            <a:ext cx="227012" cy="122238"/>
          </a:xfrm>
          <a:custGeom>
            <a:avLst/>
            <a:gdLst>
              <a:gd name="T0" fmla="*/ 0 w 161"/>
              <a:gd name="T1" fmla="*/ 2147483647 h 77"/>
              <a:gd name="T2" fmla="*/ 2147483647 w 161"/>
              <a:gd name="T3" fmla="*/ 2147483647 h 77"/>
              <a:gd name="T4" fmla="*/ 2147483647 w 161"/>
              <a:gd name="T5" fmla="*/ 2147483647 h 77"/>
              <a:gd name="T6" fmla="*/ 2147483647 w 161"/>
              <a:gd name="T7" fmla="*/ 2147483647 h 77"/>
              <a:gd name="T8" fmla="*/ 2147483647 w 161"/>
              <a:gd name="T9" fmla="*/ 2147483647 h 77"/>
              <a:gd name="T10" fmla="*/ 2147483647 w 161"/>
              <a:gd name="T11" fmla="*/ 2147483647 h 77"/>
              <a:gd name="T12" fmla="*/ 2147483647 w 161"/>
              <a:gd name="T13" fmla="*/ 2147483647 h 77"/>
              <a:gd name="T14" fmla="*/ 2147483647 w 161"/>
              <a:gd name="T15" fmla="*/ 2147483647 h 77"/>
              <a:gd name="T16" fmla="*/ 2147483647 w 161"/>
              <a:gd name="T17" fmla="*/ 2147483647 h 77"/>
              <a:gd name="T18" fmla="*/ 2147483647 w 161"/>
              <a:gd name="T19" fmla="*/ 2147483647 h 77"/>
              <a:gd name="T20" fmla="*/ 2147483647 w 161"/>
              <a:gd name="T21" fmla="*/ 2147483647 h 77"/>
              <a:gd name="T22" fmla="*/ 2147483647 w 161"/>
              <a:gd name="T23" fmla="*/ 2147483647 h 77"/>
              <a:gd name="T24" fmla="*/ 2147483647 w 161"/>
              <a:gd name="T25" fmla="*/ 2147483647 h 77"/>
              <a:gd name="T26" fmla="*/ 2147483647 w 161"/>
              <a:gd name="T27" fmla="*/ 2147483647 h 77"/>
              <a:gd name="T28" fmla="*/ 2147483647 w 161"/>
              <a:gd name="T29" fmla="*/ 2147483647 h 77"/>
              <a:gd name="T30" fmla="*/ 2147483647 w 161"/>
              <a:gd name="T31" fmla="*/ 0 h 77"/>
              <a:gd name="T32" fmla="*/ 2147483647 w 161"/>
              <a:gd name="T33" fmla="*/ 2147483647 h 77"/>
              <a:gd name="T34" fmla="*/ 2147483647 w 161"/>
              <a:gd name="T35" fmla="*/ 2147483647 h 77"/>
              <a:gd name="T36" fmla="*/ 2147483647 w 161"/>
              <a:gd name="T37" fmla="*/ 2147483647 h 77"/>
              <a:gd name="T38" fmla="*/ 2147483647 w 161"/>
              <a:gd name="T39" fmla="*/ 2147483647 h 77"/>
              <a:gd name="T40" fmla="*/ 2147483647 w 161"/>
              <a:gd name="T41" fmla="*/ 2147483647 h 77"/>
              <a:gd name="T42" fmla="*/ 2147483647 w 161"/>
              <a:gd name="T43" fmla="*/ 2147483647 h 77"/>
              <a:gd name="T44" fmla="*/ 2147483647 w 161"/>
              <a:gd name="T45" fmla="*/ 2147483647 h 77"/>
              <a:gd name="T46" fmla="*/ 2147483647 w 161"/>
              <a:gd name="T47" fmla="*/ 2147483647 h 77"/>
              <a:gd name="T48" fmla="*/ 2147483647 w 161"/>
              <a:gd name="T49" fmla="*/ 2147483647 h 77"/>
              <a:gd name="T50" fmla="*/ 2147483647 w 161"/>
              <a:gd name="T51" fmla="*/ 2147483647 h 77"/>
              <a:gd name="T52" fmla="*/ 2147483647 w 161"/>
              <a:gd name="T53" fmla="*/ 2147483647 h 77"/>
              <a:gd name="T54" fmla="*/ 2147483647 w 161"/>
              <a:gd name="T55" fmla="*/ 2147483647 h 77"/>
              <a:gd name="T56" fmla="*/ 0 w 161"/>
              <a:gd name="T57" fmla="*/ 2147483647 h 7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1"/>
              <a:gd name="T88" fmla="*/ 0 h 77"/>
              <a:gd name="T89" fmla="*/ 161 w 161"/>
              <a:gd name="T90" fmla="*/ 77 h 7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1" h="77">
                <a:moveTo>
                  <a:pt x="0" y="29"/>
                </a:moveTo>
                <a:lnTo>
                  <a:pt x="11" y="27"/>
                </a:lnTo>
                <a:lnTo>
                  <a:pt x="3" y="19"/>
                </a:lnTo>
                <a:lnTo>
                  <a:pt x="16" y="24"/>
                </a:lnTo>
                <a:lnTo>
                  <a:pt x="11" y="11"/>
                </a:lnTo>
                <a:lnTo>
                  <a:pt x="26" y="16"/>
                </a:lnTo>
                <a:lnTo>
                  <a:pt x="19" y="3"/>
                </a:lnTo>
                <a:lnTo>
                  <a:pt x="45" y="13"/>
                </a:lnTo>
                <a:lnTo>
                  <a:pt x="48" y="35"/>
                </a:lnTo>
                <a:lnTo>
                  <a:pt x="58" y="11"/>
                </a:lnTo>
                <a:lnTo>
                  <a:pt x="74" y="19"/>
                </a:lnTo>
                <a:lnTo>
                  <a:pt x="84" y="8"/>
                </a:lnTo>
                <a:lnTo>
                  <a:pt x="92" y="24"/>
                </a:lnTo>
                <a:lnTo>
                  <a:pt x="89" y="11"/>
                </a:lnTo>
                <a:lnTo>
                  <a:pt x="119" y="11"/>
                </a:lnTo>
                <a:lnTo>
                  <a:pt x="121" y="0"/>
                </a:lnTo>
                <a:lnTo>
                  <a:pt x="131" y="8"/>
                </a:lnTo>
                <a:lnTo>
                  <a:pt x="147" y="5"/>
                </a:lnTo>
                <a:lnTo>
                  <a:pt x="136" y="11"/>
                </a:lnTo>
                <a:lnTo>
                  <a:pt x="160" y="37"/>
                </a:lnTo>
                <a:lnTo>
                  <a:pt x="142" y="55"/>
                </a:lnTo>
                <a:lnTo>
                  <a:pt x="79" y="76"/>
                </a:lnTo>
                <a:lnTo>
                  <a:pt x="26" y="69"/>
                </a:lnTo>
                <a:lnTo>
                  <a:pt x="40" y="47"/>
                </a:lnTo>
                <a:lnTo>
                  <a:pt x="8" y="42"/>
                </a:lnTo>
                <a:lnTo>
                  <a:pt x="37" y="37"/>
                </a:lnTo>
                <a:lnTo>
                  <a:pt x="29" y="35"/>
                </a:lnTo>
                <a:lnTo>
                  <a:pt x="40" y="29"/>
                </a:lnTo>
                <a:lnTo>
                  <a:pt x="0"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02" name="Freeform 194"/>
          <p:cNvSpPr>
            <a:spLocks/>
          </p:cNvSpPr>
          <p:nvPr/>
        </p:nvSpPr>
        <p:spPr bwMode="auto">
          <a:xfrm>
            <a:off x="5822950" y="3178175"/>
            <a:ext cx="601663" cy="687388"/>
          </a:xfrm>
          <a:custGeom>
            <a:avLst/>
            <a:gdLst>
              <a:gd name="T0" fmla="*/ 0 w 427"/>
              <a:gd name="T1" fmla="*/ 2147483647 h 433"/>
              <a:gd name="T2" fmla="*/ 2147483647 w 427"/>
              <a:gd name="T3" fmla="*/ 2147483647 h 433"/>
              <a:gd name="T4" fmla="*/ 2147483647 w 427"/>
              <a:gd name="T5" fmla="*/ 2147483647 h 433"/>
              <a:gd name="T6" fmla="*/ 2147483647 w 427"/>
              <a:gd name="T7" fmla="*/ 2147483647 h 433"/>
              <a:gd name="T8" fmla="*/ 2147483647 w 427"/>
              <a:gd name="T9" fmla="*/ 2147483647 h 433"/>
              <a:gd name="T10" fmla="*/ 2147483647 w 427"/>
              <a:gd name="T11" fmla="*/ 2147483647 h 433"/>
              <a:gd name="T12" fmla="*/ 2147483647 w 427"/>
              <a:gd name="T13" fmla="*/ 2147483647 h 433"/>
              <a:gd name="T14" fmla="*/ 2147483647 w 427"/>
              <a:gd name="T15" fmla="*/ 2147483647 h 433"/>
              <a:gd name="T16" fmla="*/ 2147483647 w 427"/>
              <a:gd name="T17" fmla="*/ 2147483647 h 433"/>
              <a:gd name="T18" fmla="*/ 2147483647 w 427"/>
              <a:gd name="T19" fmla="*/ 2147483647 h 433"/>
              <a:gd name="T20" fmla="*/ 2147483647 w 427"/>
              <a:gd name="T21" fmla="*/ 2147483647 h 433"/>
              <a:gd name="T22" fmla="*/ 2147483647 w 427"/>
              <a:gd name="T23" fmla="*/ 2147483647 h 433"/>
              <a:gd name="T24" fmla="*/ 2147483647 w 427"/>
              <a:gd name="T25" fmla="*/ 2147483647 h 433"/>
              <a:gd name="T26" fmla="*/ 2147483647 w 427"/>
              <a:gd name="T27" fmla="*/ 0 h 433"/>
              <a:gd name="T28" fmla="*/ 2147483647 w 427"/>
              <a:gd name="T29" fmla="*/ 2147483647 h 433"/>
              <a:gd name="T30" fmla="*/ 2147483647 w 427"/>
              <a:gd name="T31" fmla="*/ 2147483647 h 433"/>
              <a:gd name="T32" fmla="*/ 2147483647 w 427"/>
              <a:gd name="T33" fmla="*/ 2147483647 h 433"/>
              <a:gd name="T34" fmla="*/ 2147483647 w 427"/>
              <a:gd name="T35" fmla="*/ 2147483647 h 433"/>
              <a:gd name="T36" fmla="*/ 2147483647 w 427"/>
              <a:gd name="T37" fmla="*/ 2147483647 h 433"/>
              <a:gd name="T38" fmla="*/ 2147483647 w 427"/>
              <a:gd name="T39" fmla="*/ 2147483647 h 433"/>
              <a:gd name="T40" fmla="*/ 2147483647 w 427"/>
              <a:gd name="T41" fmla="*/ 2147483647 h 433"/>
              <a:gd name="T42" fmla="*/ 2147483647 w 427"/>
              <a:gd name="T43" fmla="*/ 2147483647 h 433"/>
              <a:gd name="T44" fmla="*/ 2147483647 w 427"/>
              <a:gd name="T45" fmla="*/ 2147483647 h 433"/>
              <a:gd name="T46" fmla="*/ 2147483647 w 427"/>
              <a:gd name="T47" fmla="*/ 2147483647 h 433"/>
              <a:gd name="T48" fmla="*/ 2147483647 w 427"/>
              <a:gd name="T49" fmla="*/ 2147483647 h 433"/>
              <a:gd name="T50" fmla="*/ 2147483647 w 427"/>
              <a:gd name="T51" fmla="*/ 2147483647 h 433"/>
              <a:gd name="T52" fmla="*/ 2147483647 w 427"/>
              <a:gd name="T53" fmla="*/ 2147483647 h 433"/>
              <a:gd name="T54" fmla="*/ 2147483647 w 427"/>
              <a:gd name="T55" fmla="*/ 2147483647 h 433"/>
              <a:gd name="T56" fmla="*/ 2147483647 w 427"/>
              <a:gd name="T57" fmla="*/ 2147483647 h 433"/>
              <a:gd name="T58" fmla="*/ 2147483647 w 427"/>
              <a:gd name="T59" fmla="*/ 2147483647 h 433"/>
              <a:gd name="T60" fmla="*/ 2147483647 w 427"/>
              <a:gd name="T61" fmla="*/ 2147483647 h 433"/>
              <a:gd name="T62" fmla="*/ 2147483647 w 427"/>
              <a:gd name="T63" fmla="*/ 2147483647 h 433"/>
              <a:gd name="T64" fmla="*/ 2147483647 w 427"/>
              <a:gd name="T65" fmla="*/ 2147483647 h 433"/>
              <a:gd name="T66" fmla="*/ 2147483647 w 427"/>
              <a:gd name="T67" fmla="*/ 2147483647 h 433"/>
              <a:gd name="T68" fmla="*/ 2147483647 w 427"/>
              <a:gd name="T69" fmla="*/ 2147483647 h 433"/>
              <a:gd name="T70" fmla="*/ 2147483647 w 427"/>
              <a:gd name="T71" fmla="*/ 2147483647 h 433"/>
              <a:gd name="T72" fmla="*/ 2147483647 w 427"/>
              <a:gd name="T73" fmla="*/ 2147483647 h 433"/>
              <a:gd name="T74" fmla="*/ 2147483647 w 427"/>
              <a:gd name="T75" fmla="*/ 2147483647 h 433"/>
              <a:gd name="T76" fmla="*/ 2147483647 w 427"/>
              <a:gd name="T77" fmla="*/ 2147483647 h 433"/>
              <a:gd name="T78" fmla="*/ 2147483647 w 427"/>
              <a:gd name="T79" fmla="*/ 2147483647 h 433"/>
              <a:gd name="T80" fmla="*/ 2147483647 w 427"/>
              <a:gd name="T81" fmla="*/ 2147483647 h 433"/>
              <a:gd name="T82" fmla="*/ 2147483647 w 427"/>
              <a:gd name="T83" fmla="*/ 2147483647 h 433"/>
              <a:gd name="T84" fmla="*/ 2147483647 w 427"/>
              <a:gd name="T85" fmla="*/ 2147483647 h 433"/>
              <a:gd name="T86" fmla="*/ 2147483647 w 427"/>
              <a:gd name="T87" fmla="*/ 2147483647 h 433"/>
              <a:gd name="T88" fmla="*/ 2147483647 w 427"/>
              <a:gd name="T89" fmla="*/ 2147483647 h 433"/>
              <a:gd name="T90" fmla="*/ 2147483647 w 427"/>
              <a:gd name="T91" fmla="*/ 2147483647 h 433"/>
              <a:gd name="T92" fmla="*/ 2147483647 w 427"/>
              <a:gd name="T93" fmla="*/ 2147483647 h 433"/>
              <a:gd name="T94" fmla="*/ 2147483647 w 427"/>
              <a:gd name="T95" fmla="*/ 2147483647 h 433"/>
              <a:gd name="T96" fmla="*/ 2147483647 w 427"/>
              <a:gd name="T97" fmla="*/ 2147483647 h 433"/>
              <a:gd name="T98" fmla="*/ 2147483647 w 427"/>
              <a:gd name="T99" fmla="*/ 2147483647 h 433"/>
              <a:gd name="T100" fmla="*/ 2147483647 w 427"/>
              <a:gd name="T101" fmla="*/ 2147483647 h 433"/>
              <a:gd name="T102" fmla="*/ 2147483647 w 427"/>
              <a:gd name="T103" fmla="*/ 2147483647 h 433"/>
              <a:gd name="T104" fmla="*/ 2147483647 w 427"/>
              <a:gd name="T105" fmla="*/ 2147483647 h 433"/>
              <a:gd name="T106" fmla="*/ 2147483647 w 427"/>
              <a:gd name="T107" fmla="*/ 2147483647 h 433"/>
              <a:gd name="T108" fmla="*/ 2147483647 w 427"/>
              <a:gd name="T109" fmla="*/ 2147483647 h 433"/>
              <a:gd name="T110" fmla="*/ 2147483647 w 427"/>
              <a:gd name="T111" fmla="*/ 2147483647 h 433"/>
              <a:gd name="T112" fmla="*/ 2147483647 w 427"/>
              <a:gd name="T113" fmla="*/ 2147483647 h 433"/>
              <a:gd name="T114" fmla="*/ 2147483647 w 427"/>
              <a:gd name="T115" fmla="*/ 2147483647 h 433"/>
              <a:gd name="T116" fmla="*/ 2147483647 w 427"/>
              <a:gd name="T117" fmla="*/ 2147483647 h 433"/>
              <a:gd name="T118" fmla="*/ 2147483647 w 427"/>
              <a:gd name="T119" fmla="*/ 2147483647 h 433"/>
              <a:gd name="T120" fmla="*/ 2147483647 w 427"/>
              <a:gd name="T121" fmla="*/ 2147483647 h 433"/>
              <a:gd name="T122" fmla="*/ 0 w 427"/>
              <a:gd name="T123" fmla="*/ 2147483647 h 4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27"/>
              <a:gd name="T187" fmla="*/ 0 h 433"/>
              <a:gd name="T188" fmla="*/ 427 w 427"/>
              <a:gd name="T189" fmla="*/ 433 h 4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27" h="433">
                <a:moveTo>
                  <a:pt x="0" y="199"/>
                </a:moveTo>
                <a:lnTo>
                  <a:pt x="10" y="186"/>
                </a:lnTo>
                <a:lnTo>
                  <a:pt x="43" y="186"/>
                </a:lnTo>
                <a:lnTo>
                  <a:pt x="20" y="142"/>
                </a:lnTo>
                <a:lnTo>
                  <a:pt x="33" y="131"/>
                </a:lnTo>
                <a:lnTo>
                  <a:pt x="51" y="131"/>
                </a:lnTo>
                <a:lnTo>
                  <a:pt x="95" y="85"/>
                </a:lnTo>
                <a:lnTo>
                  <a:pt x="93" y="70"/>
                </a:lnTo>
                <a:lnTo>
                  <a:pt x="103" y="62"/>
                </a:lnTo>
                <a:lnTo>
                  <a:pt x="85" y="46"/>
                </a:lnTo>
                <a:lnTo>
                  <a:pt x="82" y="24"/>
                </a:lnTo>
                <a:lnTo>
                  <a:pt x="126" y="24"/>
                </a:lnTo>
                <a:lnTo>
                  <a:pt x="136" y="13"/>
                </a:lnTo>
                <a:lnTo>
                  <a:pt x="163" y="0"/>
                </a:lnTo>
                <a:lnTo>
                  <a:pt x="175" y="10"/>
                </a:lnTo>
                <a:lnTo>
                  <a:pt x="157" y="34"/>
                </a:lnTo>
                <a:lnTo>
                  <a:pt x="165" y="56"/>
                </a:lnTo>
                <a:lnTo>
                  <a:pt x="150" y="59"/>
                </a:lnTo>
                <a:lnTo>
                  <a:pt x="157" y="85"/>
                </a:lnTo>
                <a:lnTo>
                  <a:pt x="188" y="96"/>
                </a:lnTo>
                <a:lnTo>
                  <a:pt x="173" y="121"/>
                </a:lnTo>
                <a:lnTo>
                  <a:pt x="211" y="140"/>
                </a:lnTo>
                <a:lnTo>
                  <a:pt x="286" y="155"/>
                </a:lnTo>
                <a:lnTo>
                  <a:pt x="289" y="134"/>
                </a:lnTo>
                <a:lnTo>
                  <a:pt x="297" y="129"/>
                </a:lnTo>
                <a:lnTo>
                  <a:pt x="300" y="142"/>
                </a:lnTo>
                <a:lnTo>
                  <a:pt x="308" y="150"/>
                </a:lnTo>
                <a:lnTo>
                  <a:pt x="346" y="148"/>
                </a:lnTo>
                <a:lnTo>
                  <a:pt x="343" y="134"/>
                </a:lnTo>
                <a:lnTo>
                  <a:pt x="402" y="107"/>
                </a:lnTo>
                <a:lnTo>
                  <a:pt x="408" y="124"/>
                </a:lnTo>
                <a:lnTo>
                  <a:pt x="426" y="129"/>
                </a:lnTo>
                <a:lnTo>
                  <a:pt x="416" y="142"/>
                </a:lnTo>
                <a:lnTo>
                  <a:pt x="392" y="153"/>
                </a:lnTo>
                <a:lnTo>
                  <a:pt x="354" y="225"/>
                </a:lnTo>
                <a:lnTo>
                  <a:pt x="348" y="194"/>
                </a:lnTo>
                <a:lnTo>
                  <a:pt x="338" y="206"/>
                </a:lnTo>
                <a:lnTo>
                  <a:pt x="330" y="194"/>
                </a:lnTo>
                <a:lnTo>
                  <a:pt x="348" y="176"/>
                </a:lnTo>
                <a:lnTo>
                  <a:pt x="318" y="174"/>
                </a:lnTo>
                <a:lnTo>
                  <a:pt x="294" y="153"/>
                </a:lnTo>
                <a:lnTo>
                  <a:pt x="286" y="165"/>
                </a:lnTo>
                <a:lnTo>
                  <a:pt x="294" y="174"/>
                </a:lnTo>
                <a:lnTo>
                  <a:pt x="284" y="181"/>
                </a:lnTo>
                <a:lnTo>
                  <a:pt x="294" y="186"/>
                </a:lnTo>
                <a:lnTo>
                  <a:pt x="300" y="228"/>
                </a:lnTo>
                <a:lnTo>
                  <a:pt x="286" y="220"/>
                </a:lnTo>
                <a:lnTo>
                  <a:pt x="260" y="256"/>
                </a:lnTo>
                <a:lnTo>
                  <a:pt x="175" y="318"/>
                </a:lnTo>
                <a:lnTo>
                  <a:pt x="168" y="398"/>
                </a:lnTo>
                <a:lnTo>
                  <a:pt x="131" y="432"/>
                </a:lnTo>
                <a:lnTo>
                  <a:pt x="98" y="370"/>
                </a:lnTo>
                <a:lnTo>
                  <a:pt x="88" y="321"/>
                </a:lnTo>
                <a:lnTo>
                  <a:pt x="75" y="308"/>
                </a:lnTo>
                <a:lnTo>
                  <a:pt x="66" y="220"/>
                </a:lnTo>
                <a:lnTo>
                  <a:pt x="56" y="217"/>
                </a:lnTo>
                <a:lnTo>
                  <a:pt x="53" y="238"/>
                </a:lnTo>
                <a:lnTo>
                  <a:pt x="33" y="243"/>
                </a:lnTo>
                <a:lnTo>
                  <a:pt x="10" y="217"/>
                </a:lnTo>
                <a:lnTo>
                  <a:pt x="33" y="206"/>
                </a:lnTo>
                <a:lnTo>
                  <a:pt x="10" y="209"/>
                </a:lnTo>
                <a:lnTo>
                  <a:pt x="0" y="19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03" name="Freeform 195"/>
          <p:cNvSpPr>
            <a:spLocks/>
          </p:cNvSpPr>
          <p:nvPr/>
        </p:nvSpPr>
        <p:spPr bwMode="auto">
          <a:xfrm>
            <a:off x="5822950" y="3178175"/>
            <a:ext cx="609600" cy="696913"/>
          </a:xfrm>
          <a:custGeom>
            <a:avLst/>
            <a:gdLst>
              <a:gd name="T0" fmla="*/ 0 w 433"/>
              <a:gd name="T1" fmla="*/ 2147483647 h 439"/>
              <a:gd name="T2" fmla="*/ 2147483647 w 433"/>
              <a:gd name="T3" fmla="*/ 2147483647 h 439"/>
              <a:gd name="T4" fmla="*/ 2147483647 w 433"/>
              <a:gd name="T5" fmla="*/ 2147483647 h 439"/>
              <a:gd name="T6" fmla="*/ 2147483647 w 433"/>
              <a:gd name="T7" fmla="*/ 2147483647 h 439"/>
              <a:gd name="T8" fmla="*/ 2147483647 w 433"/>
              <a:gd name="T9" fmla="*/ 2147483647 h 439"/>
              <a:gd name="T10" fmla="*/ 2147483647 w 433"/>
              <a:gd name="T11" fmla="*/ 2147483647 h 439"/>
              <a:gd name="T12" fmla="*/ 2147483647 w 433"/>
              <a:gd name="T13" fmla="*/ 2147483647 h 439"/>
              <a:gd name="T14" fmla="*/ 2147483647 w 433"/>
              <a:gd name="T15" fmla="*/ 2147483647 h 439"/>
              <a:gd name="T16" fmla="*/ 2147483647 w 433"/>
              <a:gd name="T17" fmla="*/ 2147483647 h 439"/>
              <a:gd name="T18" fmla="*/ 2147483647 w 433"/>
              <a:gd name="T19" fmla="*/ 2147483647 h 439"/>
              <a:gd name="T20" fmla="*/ 2147483647 w 433"/>
              <a:gd name="T21" fmla="*/ 2147483647 h 439"/>
              <a:gd name="T22" fmla="*/ 2147483647 w 433"/>
              <a:gd name="T23" fmla="*/ 2147483647 h 439"/>
              <a:gd name="T24" fmla="*/ 2147483647 w 433"/>
              <a:gd name="T25" fmla="*/ 2147483647 h 439"/>
              <a:gd name="T26" fmla="*/ 2147483647 w 433"/>
              <a:gd name="T27" fmla="*/ 0 h 439"/>
              <a:gd name="T28" fmla="*/ 2147483647 w 433"/>
              <a:gd name="T29" fmla="*/ 2147483647 h 439"/>
              <a:gd name="T30" fmla="*/ 2147483647 w 433"/>
              <a:gd name="T31" fmla="*/ 2147483647 h 439"/>
              <a:gd name="T32" fmla="*/ 2147483647 w 433"/>
              <a:gd name="T33" fmla="*/ 2147483647 h 439"/>
              <a:gd name="T34" fmla="*/ 2147483647 w 433"/>
              <a:gd name="T35" fmla="*/ 2147483647 h 439"/>
              <a:gd name="T36" fmla="*/ 2147483647 w 433"/>
              <a:gd name="T37" fmla="*/ 2147483647 h 439"/>
              <a:gd name="T38" fmla="*/ 2147483647 w 433"/>
              <a:gd name="T39" fmla="*/ 2147483647 h 439"/>
              <a:gd name="T40" fmla="*/ 2147483647 w 433"/>
              <a:gd name="T41" fmla="*/ 2147483647 h 439"/>
              <a:gd name="T42" fmla="*/ 2147483647 w 433"/>
              <a:gd name="T43" fmla="*/ 2147483647 h 439"/>
              <a:gd name="T44" fmla="*/ 2147483647 w 433"/>
              <a:gd name="T45" fmla="*/ 2147483647 h 439"/>
              <a:gd name="T46" fmla="*/ 2147483647 w 433"/>
              <a:gd name="T47" fmla="*/ 2147483647 h 439"/>
              <a:gd name="T48" fmla="*/ 2147483647 w 433"/>
              <a:gd name="T49" fmla="*/ 2147483647 h 439"/>
              <a:gd name="T50" fmla="*/ 2147483647 w 433"/>
              <a:gd name="T51" fmla="*/ 2147483647 h 439"/>
              <a:gd name="T52" fmla="*/ 2147483647 w 433"/>
              <a:gd name="T53" fmla="*/ 2147483647 h 439"/>
              <a:gd name="T54" fmla="*/ 2147483647 w 433"/>
              <a:gd name="T55" fmla="*/ 2147483647 h 439"/>
              <a:gd name="T56" fmla="*/ 2147483647 w 433"/>
              <a:gd name="T57" fmla="*/ 2147483647 h 439"/>
              <a:gd name="T58" fmla="*/ 2147483647 w 433"/>
              <a:gd name="T59" fmla="*/ 2147483647 h 439"/>
              <a:gd name="T60" fmla="*/ 2147483647 w 433"/>
              <a:gd name="T61" fmla="*/ 2147483647 h 439"/>
              <a:gd name="T62" fmla="*/ 2147483647 w 433"/>
              <a:gd name="T63" fmla="*/ 2147483647 h 439"/>
              <a:gd name="T64" fmla="*/ 2147483647 w 433"/>
              <a:gd name="T65" fmla="*/ 2147483647 h 439"/>
              <a:gd name="T66" fmla="*/ 2147483647 w 433"/>
              <a:gd name="T67" fmla="*/ 2147483647 h 439"/>
              <a:gd name="T68" fmla="*/ 2147483647 w 433"/>
              <a:gd name="T69" fmla="*/ 2147483647 h 439"/>
              <a:gd name="T70" fmla="*/ 2147483647 w 433"/>
              <a:gd name="T71" fmla="*/ 2147483647 h 439"/>
              <a:gd name="T72" fmla="*/ 2147483647 w 433"/>
              <a:gd name="T73" fmla="*/ 2147483647 h 439"/>
              <a:gd name="T74" fmla="*/ 2147483647 w 433"/>
              <a:gd name="T75" fmla="*/ 2147483647 h 439"/>
              <a:gd name="T76" fmla="*/ 2147483647 w 433"/>
              <a:gd name="T77" fmla="*/ 2147483647 h 439"/>
              <a:gd name="T78" fmla="*/ 2147483647 w 433"/>
              <a:gd name="T79" fmla="*/ 2147483647 h 439"/>
              <a:gd name="T80" fmla="*/ 2147483647 w 433"/>
              <a:gd name="T81" fmla="*/ 2147483647 h 439"/>
              <a:gd name="T82" fmla="*/ 2147483647 w 433"/>
              <a:gd name="T83" fmla="*/ 2147483647 h 439"/>
              <a:gd name="T84" fmla="*/ 2147483647 w 433"/>
              <a:gd name="T85" fmla="*/ 2147483647 h 439"/>
              <a:gd name="T86" fmla="*/ 2147483647 w 433"/>
              <a:gd name="T87" fmla="*/ 2147483647 h 439"/>
              <a:gd name="T88" fmla="*/ 2147483647 w 433"/>
              <a:gd name="T89" fmla="*/ 2147483647 h 439"/>
              <a:gd name="T90" fmla="*/ 2147483647 w 433"/>
              <a:gd name="T91" fmla="*/ 2147483647 h 439"/>
              <a:gd name="T92" fmla="*/ 2147483647 w 433"/>
              <a:gd name="T93" fmla="*/ 2147483647 h 439"/>
              <a:gd name="T94" fmla="*/ 2147483647 w 433"/>
              <a:gd name="T95" fmla="*/ 2147483647 h 439"/>
              <a:gd name="T96" fmla="*/ 2147483647 w 433"/>
              <a:gd name="T97" fmla="*/ 2147483647 h 439"/>
              <a:gd name="T98" fmla="*/ 2147483647 w 433"/>
              <a:gd name="T99" fmla="*/ 2147483647 h 439"/>
              <a:gd name="T100" fmla="*/ 2147483647 w 433"/>
              <a:gd name="T101" fmla="*/ 2147483647 h 439"/>
              <a:gd name="T102" fmla="*/ 2147483647 w 433"/>
              <a:gd name="T103" fmla="*/ 2147483647 h 439"/>
              <a:gd name="T104" fmla="*/ 2147483647 w 433"/>
              <a:gd name="T105" fmla="*/ 2147483647 h 439"/>
              <a:gd name="T106" fmla="*/ 2147483647 w 433"/>
              <a:gd name="T107" fmla="*/ 2147483647 h 439"/>
              <a:gd name="T108" fmla="*/ 2147483647 w 433"/>
              <a:gd name="T109" fmla="*/ 2147483647 h 439"/>
              <a:gd name="T110" fmla="*/ 2147483647 w 433"/>
              <a:gd name="T111" fmla="*/ 2147483647 h 439"/>
              <a:gd name="T112" fmla="*/ 2147483647 w 433"/>
              <a:gd name="T113" fmla="*/ 2147483647 h 439"/>
              <a:gd name="T114" fmla="*/ 2147483647 w 433"/>
              <a:gd name="T115" fmla="*/ 2147483647 h 439"/>
              <a:gd name="T116" fmla="*/ 2147483647 w 433"/>
              <a:gd name="T117" fmla="*/ 2147483647 h 439"/>
              <a:gd name="T118" fmla="*/ 2147483647 w 433"/>
              <a:gd name="T119" fmla="*/ 2147483647 h 439"/>
              <a:gd name="T120" fmla="*/ 2147483647 w 433"/>
              <a:gd name="T121" fmla="*/ 2147483647 h 439"/>
              <a:gd name="T122" fmla="*/ 0 w 433"/>
              <a:gd name="T123" fmla="*/ 2147483647 h 4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33"/>
              <a:gd name="T187" fmla="*/ 0 h 439"/>
              <a:gd name="T188" fmla="*/ 433 w 433"/>
              <a:gd name="T189" fmla="*/ 439 h 4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33" h="439">
                <a:moveTo>
                  <a:pt x="0" y="202"/>
                </a:moveTo>
                <a:lnTo>
                  <a:pt x="10" y="189"/>
                </a:lnTo>
                <a:lnTo>
                  <a:pt x="44" y="189"/>
                </a:lnTo>
                <a:lnTo>
                  <a:pt x="20" y="144"/>
                </a:lnTo>
                <a:lnTo>
                  <a:pt x="33" y="133"/>
                </a:lnTo>
                <a:lnTo>
                  <a:pt x="52" y="133"/>
                </a:lnTo>
                <a:lnTo>
                  <a:pt x="96" y="86"/>
                </a:lnTo>
                <a:lnTo>
                  <a:pt x="94" y="71"/>
                </a:lnTo>
                <a:lnTo>
                  <a:pt x="104" y="63"/>
                </a:lnTo>
                <a:lnTo>
                  <a:pt x="86" y="47"/>
                </a:lnTo>
                <a:lnTo>
                  <a:pt x="83" y="24"/>
                </a:lnTo>
                <a:lnTo>
                  <a:pt x="128" y="24"/>
                </a:lnTo>
                <a:lnTo>
                  <a:pt x="138" y="13"/>
                </a:lnTo>
                <a:lnTo>
                  <a:pt x="165" y="0"/>
                </a:lnTo>
                <a:lnTo>
                  <a:pt x="177" y="10"/>
                </a:lnTo>
                <a:lnTo>
                  <a:pt x="159" y="34"/>
                </a:lnTo>
                <a:lnTo>
                  <a:pt x="167" y="57"/>
                </a:lnTo>
                <a:lnTo>
                  <a:pt x="152" y="60"/>
                </a:lnTo>
                <a:lnTo>
                  <a:pt x="159" y="86"/>
                </a:lnTo>
                <a:lnTo>
                  <a:pt x="191" y="97"/>
                </a:lnTo>
                <a:lnTo>
                  <a:pt x="175" y="123"/>
                </a:lnTo>
                <a:lnTo>
                  <a:pt x="214" y="142"/>
                </a:lnTo>
                <a:lnTo>
                  <a:pt x="290" y="157"/>
                </a:lnTo>
                <a:lnTo>
                  <a:pt x="293" y="136"/>
                </a:lnTo>
                <a:lnTo>
                  <a:pt x="301" y="131"/>
                </a:lnTo>
                <a:lnTo>
                  <a:pt x="304" y="144"/>
                </a:lnTo>
                <a:lnTo>
                  <a:pt x="312" y="152"/>
                </a:lnTo>
                <a:lnTo>
                  <a:pt x="351" y="150"/>
                </a:lnTo>
                <a:lnTo>
                  <a:pt x="348" y="136"/>
                </a:lnTo>
                <a:lnTo>
                  <a:pt x="408" y="108"/>
                </a:lnTo>
                <a:lnTo>
                  <a:pt x="414" y="126"/>
                </a:lnTo>
                <a:lnTo>
                  <a:pt x="432" y="131"/>
                </a:lnTo>
                <a:lnTo>
                  <a:pt x="422" y="144"/>
                </a:lnTo>
                <a:lnTo>
                  <a:pt x="398" y="155"/>
                </a:lnTo>
                <a:lnTo>
                  <a:pt x="359" y="228"/>
                </a:lnTo>
                <a:lnTo>
                  <a:pt x="353" y="197"/>
                </a:lnTo>
                <a:lnTo>
                  <a:pt x="343" y="209"/>
                </a:lnTo>
                <a:lnTo>
                  <a:pt x="335" y="197"/>
                </a:lnTo>
                <a:lnTo>
                  <a:pt x="353" y="178"/>
                </a:lnTo>
                <a:lnTo>
                  <a:pt x="322" y="176"/>
                </a:lnTo>
                <a:lnTo>
                  <a:pt x="298" y="155"/>
                </a:lnTo>
                <a:lnTo>
                  <a:pt x="290" y="167"/>
                </a:lnTo>
                <a:lnTo>
                  <a:pt x="298" y="176"/>
                </a:lnTo>
                <a:lnTo>
                  <a:pt x="288" y="184"/>
                </a:lnTo>
                <a:lnTo>
                  <a:pt x="298" y="189"/>
                </a:lnTo>
                <a:lnTo>
                  <a:pt x="304" y="231"/>
                </a:lnTo>
                <a:lnTo>
                  <a:pt x="290" y="223"/>
                </a:lnTo>
                <a:lnTo>
                  <a:pt x="264" y="260"/>
                </a:lnTo>
                <a:lnTo>
                  <a:pt x="177" y="322"/>
                </a:lnTo>
                <a:lnTo>
                  <a:pt x="170" y="404"/>
                </a:lnTo>
                <a:lnTo>
                  <a:pt x="133" y="438"/>
                </a:lnTo>
                <a:lnTo>
                  <a:pt x="99" y="375"/>
                </a:lnTo>
                <a:lnTo>
                  <a:pt x="89" y="325"/>
                </a:lnTo>
                <a:lnTo>
                  <a:pt x="76" y="312"/>
                </a:lnTo>
                <a:lnTo>
                  <a:pt x="67" y="223"/>
                </a:lnTo>
                <a:lnTo>
                  <a:pt x="57" y="220"/>
                </a:lnTo>
                <a:lnTo>
                  <a:pt x="54" y="241"/>
                </a:lnTo>
                <a:lnTo>
                  <a:pt x="33" y="246"/>
                </a:lnTo>
                <a:lnTo>
                  <a:pt x="10" y="220"/>
                </a:lnTo>
                <a:lnTo>
                  <a:pt x="33" y="209"/>
                </a:lnTo>
                <a:lnTo>
                  <a:pt x="10" y="212"/>
                </a:lnTo>
                <a:lnTo>
                  <a:pt x="0" y="20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04" name="Freeform 196"/>
          <p:cNvSpPr>
            <a:spLocks/>
          </p:cNvSpPr>
          <p:nvPr/>
        </p:nvSpPr>
        <p:spPr bwMode="auto">
          <a:xfrm>
            <a:off x="6386513" y="3927475"/>
            <a:ext cx="215900" cy="261938"/>
          </a:xfrm>
          <a:custGeom>
            <a:avLst/>
            <a:gdLst>
              <a:gd name="T0" fmla="*/ 0 w 153"/>
              <a:gd name="T1" fmla="*/ 0 h 165"/>
              <a:gd name="T2" fmla="*/ 2147483647 w 153"/>
              <a:gd name="T3" fmla="*/ 2147483647 h 165"/>
              <a:gd name="T4" fmla="*/ 2147483647 w 153"/>
              <a:gd name="T5" fmla="*/ 2147483647 h 165"/>
              <a:gd name="T6" fmla="*/ 2147483647 w 153"/>
              <a:gd name="T7" fmla="*/ 2147483647 h 165"/>
              <a:gd name="T8" fmla="*/ 2147483647 w 153"/>
              <a:gd name="T9" fmla="*/ 2147483647 h 165"/>
              <a:gd name="T10" fmla="*/ 2147483647 w 153"/>
              <a:gd name="T11" fmla="*/ 2147483647 h 165"/>
              <a:gd name="T12" fmla="*/ 2147483647 w 153"/>
              <a:gd name="T13" fmla="*/ 2147483647 h 165"/>
              <a:gd name="T14" fmla="*/ 2147483647 w 153"/>
              <a:gd name="T15" fmla="*/ 2147483647 h 165"/>
              <a:gd name="T16" fmla="*/ 2147483647 w 153"/>
              <a:gd name="T17" fmla="*/ 2147483647 h 165"/>
              <a:gd name="T18" fmla="*/ 2147483647 w 153"/>
              <a:gd name="T19" fmla="*/ 2147483647 h 165"/>
              <a:gd name="T20" fmla="*/ 2147483647 w 153"/>
              <a:gd name="T21" fmla="*/ 2147483647 h 165"/>
              <a:gd name="T22" fmla="*/ 2147483647 w 153"/>
              <a:gd name="T23" fmla="*/ 2147483647 h 165"/>
              <a:gd name="T24" fmla="*/ 0 w 153"/>
              <a:gd name="T25" fmla="*/ 0 h 1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3"/>
              <a:gd name="T40" fmla="*/ 0 h 165"/>
              <a:gd name="T41" fmla="*/ 153 w 153"/>
              <a:gd name="T42" fmla="*/ 165 h 1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3" h="165">
                <a:moveTo>
                  <a:pt x="0" y="0"/>
                </a:moveTo>
                <a:lnTo>
                  <a:pt x="34" y="8"/>
                </a:lnTo>
                <a:lnTo>
                  <a:pt x="76" y="50"/>
                </a:lnTo>
                <a:lnTo>
                  <a:pt x="112" y="66"/>
                </a:lnTo>
                <a:lnTo>
                  <a:pt x="107" y="75"/>
                </a:lnTo>
                <a:lnTo>
                  <a:pt x="119" y="73"/>
                </a:lnTo>
                <a:lnTo>
                  <a:pt x="116" y="91"/>
                </a:lnTo>
                <a:lnTo>
                  <a:pt x="152" y="123"/>
                </a:lnTo>
                <a:lnTo>
                  <a:pt x="149" y="162"/>
                </a:lnTo>
                <a:lnTo>
                  <a:pt x="132" y="164"/>
                </a:lnTo>
                <a:lnTo>
                  <a:pt x="104" y="139"/>
                </a:lnTo>
                <a:lnTo>
                  <a:pt x="49" y="56"/>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05" name="Freeform 197"/>
          <p:cNvSpPr>
            <a:spLocks/>
          </p:cNvSpPr>
          <p:nvPr/>
        </p:nvSpPr>
        <p:spPr bwMode="auto">
          <a:xfrm>
            <a:off x="6386513" y="3927475"/>
            <a:ext cx="223837" cy="271463"/>
          </a:xfrm>
          <a:custGeom>
            <a:avLst/>
            <a:gdLst>
              <a:gd name="T0" fmla="*/ 0 w 159"/>
              <a:gd name="T1" fmla="*/ 0 h 171"/>
              <a:gd name="T2" fmla="*/ 2147483647 w 159"/>
              <a:gd name="T3" fmla="*/ 2147483647 h 171"/>
              <a:gd name="T4" fmla="*/ 2147483647 w 159"/>
              <a:gd name="T5" fmla="*/ 2147483647 h 171"/>
              <a:gd name="T6" fmla="*/ 2147483647 w 159"/>
              <a:gd name="T7" fmla="*/ 2147483647 h 171"/>
              <a:gd name="T8" fmla="*/ 2147483647 w 159"/>
              <a:gd name="T9" fmla="*/ 2147483647 h 171"/>
              <a:gd name="T10" fmla="*/ 2147483647 w 159"/>
              <a:gd name="T11" fmla="*/ 2147483647 h 171"/>
              <a:gd name="T12" fmla="*/ 2147483647 w 159"/>
              <a:gd name="T13" fmla="*/ 2147483647 h 171"/>
              <a:gd name="T14" fmla="*/ 2147483647 w 159"/>
              <a:gd name="T15" fmla="*/ 2147483647 h 171"/>
              <a:gd name="T16" fmla="*/ 2147483647 w 159"/>
              <a:gd name="T17" fmla="*/ 2147483647 h 171"/>
              <a:gd name="T18" fmla="*/ 2147483647 w 159"/>
              <a:gd name="T19" fmla="*/ 2147483647 h 171"/>
              <a:gd name="T20" fmla="*/ 2147483647 w 159"/>
              <a:gd name="T21" fmla="*/ 2147483647 h 171"/>
              <a:gd name="T22" fmla="*/ 2147483647 w 159"/>
              <a:gd name="T23" fmla="*/ 2147483647 h 171"/>
              <a:gd name="T24" fmla="*/ 0 w 159"/>
              <a:gd name="T25" fmla="*/ 0 h 1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9"/>
              <a:gd name="T40" fmla="*/ 0 h 171"/>
              <a:gd name="T41" fmla="*/ 159 w 159"/>
              <a:gd name="T42" fmla="*/ 171 h 1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9" h="171">
                <a:moveTo>
                  <a:pt x="0" y="0"/>
                </a:moveTo>
                <a:lnTo>
                  <a:pt x="35" y="8"/>
                </a:lnTo>
                <a:lnTo>
                  <a:pt x="79" y="52"/>
                </a:lnTo>
                <a:lnTo>
                  <a:pt x="116" y="68"/>
                </a:lnTo>
                <a:lnTo>
                  <a:pt x="111" y="78"/>
                </a:lnTo>
                <a:lnTo>
                  <a:pt x="124" y="76"/>
                </a:lnTo>
                <a:lnTo>
                  <a:pt x="121" y="94"/>
                </a:lnTo>
                <a:lnTo>
                  <a:pt x="158" y="128"/>
                </a:lnTo>
                <a:lnTo>
                  <a:pt x="155" y="168"/>
                </a:lnTo>
                <a:lnTo>
                  <a:pt x="137" y="170"/>
                </a:lnTo>
                <a:lnTo>
                  <a:pt x="108" y="144"/>
                </a:lnTo>
                <a:lnTo>
                  <a:pt x="51" y="58"/>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06" name="Freeform 198"/>
          <p:cNvSpPr>
            <a:spLocks/>
          </p:cNvSpPr>
          <p:nvPr/>
        </p:nvSpPr>
        <p:spPr bwMode="auto">
          <a:xfrm>
            <a:off x="6597650" y="4197350"/>
            <a:ext cx="177800" cy="58738"/>
          </a:xfrm>
          <a:custGeom>
            <a:avLst/>
            <a:gdLst>
              <a:gd name="T0" fmla="*/ 0 w 126"/>
              <a:gd name="T1" fmla="*/ 2147483647 h 37"/>
              <a:gd name="T2" fmla="*/ 2147483647 w 126"/>
              <a:gd name="T3" fmla="*/ 0 h 37"/>
              <a:gd name="T4" fmla="*/ 2147483647 w 126"/>
              <a:gd name="T5" fmla="*/ 2147483647 h 37"/>
              <a:gd name="T6" fmla="*/ 2147483647 w 126"/>
              <a:gd name="T7" fmla="*/ 2147483647 h 37"/>
              <a:gd name="T8" fmla="*/ 2147483647 w 126"/>
              <a:gd name="T9" fmla="*/ 2147483647 h 37"/>
              <a:gd name="T10" fmla="*/ 2147483647 w 126"/>
              <a:gd name="T11" fmla="*/ 2147483647 h 37"/>
              <a:gd name="T12" fmla="*/ 2147483647 w 126"/>
              <a:gd name="T13" fmla="*/ 2147483647 h 37"/>
              <a:gd name="T14" fmla="*/ 0 w 126"/>
              <a:gd name="T15" fmla="*/ 2147483647 h 37"/>
              <a:gd name="T16" fmla="*/ 0 60000 65536"/>
              <a:gd name="T17" fmla="*/ 0 60000 65536"/>
              <a:gd name="T18" fmla="*/ 0 60000 65536"/>
              <a:gd name="T19" fmla="*/ 0 60000 65536"/>
              <a:gd name="T20" fmla="*/ 0 60000 65536"/>
              <a:gd name="T21" fmla="*/ 0 60000 65536"/>
              <a:gd name="T22" fmla="*/ 0 60000 65536"/>
              <a:gd name="T23" fmla="*/ 0 60000 65536"/>
              <a:gd name="T24" fmla="*/ 0 w 126"/>
              <a:gd name="T25" fmla="*/ 0 h 37"/>
              <a:gd name="T26" fmla="*/ 126 w 126"/>
              <a:gd name="T27" fmla="*/ 37 h 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6" h="37">
                <a:moveTo>
                  <a:pt x="0" y="9"/>
                </a:moveTo>
                <a:lnTo>
                  <a:pt x="8" y="0"/>
                </a:lnTo>
                <a:lnTo>
                  <a:pt x="95" y="11"/>
                </a:lnTo>
                <a:lnTo>
                  <a:pt x="103" y="21"/>
                </a:lnTo>
                <a:lnTo>
                  <a:pt x="125" y="25"/>
                </a:lnTo>
                <a:lnTo>
                  <a:pt x="125" y="36"/>
                </a:lnTo>
                <a:lnTo>
                  <a:pt x="20" y="18"/>
                </a:lnTo>
                <a:lnTo>
                  <a:pt x="0" y="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07" name="Freeform 199"/>
          <p:cNvSpPr>
            <a:spLocks/>
          </p:cNvSpPr>
          <p:nvPr/>
        </p:nvSpPr>
        <p:spPr bwMode="auto">
          <a:xfrm>
            <a:off x="6597650" y="4197350"/>
            <a:ext cx="187325" cy="68263"/>
          </a:xfrm>
          <a:custGeom>
            <a:avLst/>
            <a:gdLst>
              <a:gd name="T0" fmla="*/ 0 w 132"/>
              <a:gd name="T1" fmla="*/ 2147483647 h 43"/>
              <a:gd name="T2" fmla="*/ 2147483647 w 132"/>
              <a:gd name="T3" fmla="*/ 0 h 43"/>
              <a:gd name="T4" fmla="*/ 2147483647 w 132"/>
              <a:gd name="T5" fmla="*/ 2147483647 h 43"/>
              <a:gd name="T6" fmla="*/ 2147483647 w 132"/>
              <a:gd name="T7" fmla="*/ 2147483647 h 43"/>
              <a:gd name="T8" fmla="*/ 2147483647 w 132"/>
              <a:gd name="T9" fmla="*/ 2147483647 h 43"/>
              <a:gd name="T10" fmla="*/ 2147483647 w 132"/>
              <a:gd name="T11" fmla="*/ 2147483647 h 43"/>
              <a:gd name="T12" fmla="*/ 2147483647 w 132"/>
              <a:gd name="T13" fmla="*/ 2147483647 h 43"/>
              <a:gd name="T14" fmla="*/ 0 w 132"/>
              <a:gd name="T15" fmla="*/ 2147483647 h 43"/>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43"/>
              <a:gd name="T26" fmla="*/ 132 w 132"/>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43">
                <a:moveTo>
                  <a:pt x="0" y="11"/>
                </a:moveTo>
                <a:lnTo>
                  <a:pt x="8" y="0"/>
                </a:lnTo>
                <a:lnTo>
                  <a:pt x="100" y="13"/>
                </a:lnTo>
                <a:lnTo>
                  <a:pt x="108" y="24"/>
                </a:lnTo>
                <a:lnTo>
                  <a:pt x="131" y="29"/>
                </a:lnTo>
                <a:lnTo>
                  <a:pt x="131" y="42"/>
                </a:lnTo>
                <a:lnTo>
                  <a:pt x="21" y="21"/>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08" name="Freeform 200"/>
          <p:cNvSpPr>
            <a:spLocks/>
          </p:cNvSpPr>
          <p:nvPr/>
        </p:nvSpPr>
        <p:spPr bwMode="auto">
          <a:xfrm>
            <a:off x="6669088" y="3956050"/>
            <a:ext cx="200025" cy="192088"/>
          </a:xfrm>
          <a:custGeom>
            <a:avLst/>
            <a:gdLst>
              <a:gd name="T0" fmla="*/ 0 w 142"/>
              <a:gd name="T1" fmla="*/ 2147483647 h 121"/>
              <a:gd name="T2" fmla="*/ 2147483647 w 142"/>
              <a:gd name="T3" fmla="*/ 2147483647 h 121"/>
              <a:gd name="T4" fmla="*/ 2147483647 w 142"/>
              <a:gd name="T5" fmla="*/ 2147483647 h 121"/>
              <a:gd name="T6" fmla="*/ 2147483647 w 142"/>
              <a:gd name="T7" fmla="*/ 2147483647 h 121"/>
              <a:gd name="T8" fmla="*/ 2147483647 w 142"/>
              <a:gd name="T9" fmla="*/ 2147483647 h 121"/>
              <a:gd name="T10" fmla="*/ 2147483647 w 142"/>
              <a:gd name="T11" fmla="*/ 0 h 121"/>
              <a:gd name="T12" fmla="*/ 2147483647 w 142"/>
              <a:gd name="T13" fmla="*/ 2147483647 h 121"/>
              <a:gd name="T14" fmla="*/ 2147483647 w 142"/>
              <a:gd name="T15" fmla="*/ 2147483647 h 121"/>
              <a:gd name="T16" fmla="*/ 2147483647 w 142"/>
              <a:gd name="T17" fmla="*/ 2147483647 h 121"/>
              <a:gd name="T18" fmla="*/ 2147483647 w 142"/>
              <a:gd name="T19" fmla="*/ 2147483647 h 121"/>
              <a:gd name="T20" fmla="*/ 2147483647 w 142"/>
              <a:gd name="T21" fmla="*/ 2147483647 h 121"/>
              <a:gd name="T22" fmla="*/ 2147483647 w 142"/>
              <a:gd name="T23" fmla="*/ 2147483647 h 121"/>
              <a:gd name="T24" fmla="*/ 2147483647 w 142"/>
              <a:gd name="T25" fmla="*/ 2147483647 h 121"/>
              <a:gd name="T26" fmla="*/ 2147483647 w 142"/>
              <a:gd name="T27" fmla="*/ 2147483647 h 121"/>
              <a:gd name="T28" fmla="*/ 2147483647 w 142"/>
              <a:gd name="T29" fmla="*/ 2147483647 h 121"/>
              <a:gd name="T30" fmla="*/ 2147483647 w 142"/>
              <a:gd name="T31" fmla="*/ 2147483647 h 121"/>
              <a:gd name="T32" fmla="*/ 2147483647 w 142"/>
              <a:gd name="T33" fmla="*/ 2147483647 h 121"/>
              <a:gd name="T34" fmla="*/ 0 w 142"/>
              <a:gd name="T35" fmla="*/ 2147483647 h 1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21"/>
              <a:gd name="T56" fmla="*/ 142 w 142"/>
              <a:gd name="T57" fmla="*/ 121 h 1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21">
                <a:moveTo>
                  <a:pt x="0" y="55"/>
                </a:moveTo>
                <a:lnTo>
                  <a:pt x="11" y="38"/>
                </a:lnTo>
                <a:lnTo>
                  <a:pt x="22" y="48"/>
                </a:lnTo>
                <a:lnTo>
                  <a:pt x="65" y="45"/>
                </a:lnTo>
                <a:lnTo>
                  <a:pt x="78" y="40"/>
                </a:lnTo>
                <a:lnTo>
                  <a:pt x="98" y="0"/>
                </a:lnTo>
                <a:lnTo>
                  <a:pt x="121" y="3"/>
                </a:lnTo>
                <a:lnTo>
                  <a:pt x="116" y="12"/>
                </a:lnTo>
                <a:lnTo>
                  <a:pt x="141" y="48"/>
                </a:lnTo>
                <a:lnTo>
                  <a:pt x="129" y="45"/>
                </a:lnTo>
                <a:lnTo>
                  <a:pt x="103" y="85"/>
                </a:lnTo>
                <a:lnTo>
                  <a:pt x="101" y="112"/>
                </a:lnTo>
                <a:lnTo>
                  <a:pt x="83" y="120"/>
                </a:lnTo>
                <a:lnTo>
                  <a:pt x="56" y="105"/>
                </a:lnTo>
                <a:lnTo>
                  <a:pt x="40" y="110"/>
                </a:lnTo>
                <a:lnTo>
                  <a:pt x="40" y="103"/>
                </a:lnTo>
                <a:lnTo>
                  <a:pt x="17" y="103"/>
                </a:lnTo>
                <a:lnTo>
                  <a:pt x="0" y="5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09" name="Freeform 201"/>
          <p:cNvSpPr>
            <a:spLocks/>
          </p:cNvSpPr>
          <p:nvPr/>
        </p:nvSpPr>
        <p:spPr bwMode="auto">
          <a:xfrm>
            <a:off x="6669088" y="3956050"/>
            <a:ext cx="207962" cy="201613"/>
          </a:xfrm>
          <a:custGeom>
            <a:avLst/>
            <a:gdLst>
              <a:gd name="T0" fmla="*/ 0 w 148"/>
              <a:gd name="T1" fmla="*/ 2147483647 h 127"/>
              <a:gd name="T2" fmla="*/ 2147483647 w 148"/>
              <a:gd name="T3" fmla="*/ 2147483647 h 127"/>
              <a:gd name="T4" fmla="*/ 2147483647 w 148"/>
              <a:gd name="T5" fmla="*/ 2147483647 h 127"/>
              <a:gd name="T6" fmla="*/ 2147483647 w 148"/>
              <a:gd name="T7" fmla="*/ 2147483647 h 127"/>
              <a:gd name="T8" fmla="*/ 2147483647 w 148"/>
              <a:gd name="T9" fmla="*/ 2147483647 h 127"/>
              <a:gd name="T10" fmla="*/ 2147483647 w 148"/>
              <a:gd name="T11" fmla="*/ 0 h 127"/>
              <a:gd name="T12" fmla="*/ 2147483647 w 148"/>
              <a:gd name="T13" fmla="*/ 2147483647 h 127"/>
              <a:gd name="T14" fmla="*/ 2147483647 w 148"/>
              <a:gd name="T15" fmla="*/ 2147483647 h 127"/>
              <a:gd name="T16" fmla="*/ 2147483647 w 148"/>
              <a:gd name="T17" fmla="*/ 2147483647 h 127"/>
              <a:gd name="T18" fmla="*/ 2147483647 w 148"/>
              <a:gd name="T19" fmla="*/ 2147483647 h 127"/>
              <a:gd name="T20" fmla="*/ 2147483647 w 148"/>
              <a:gd name="T21" fmla="*/ 2147483647 h 127"/>
              <a:gd name="T22" fmla="*/ 2147483647 w 148"/>
              <a:gd name="T23" fmla="*/ 2147483647 h 127"/>
              <a:gd name="T24" fmla="*/ 2147483647 w 148"/>
              <a:gd name="T25" fmla="*/ 2147483647 h 127"/>
              <a:gd name="T26" fmla="*/ 2147483647 w 148"/>
              <a:gd name="T27" fmla="*/ 2147483647 h 127"/>
              <a:gd name="T28" fmla="*/ 2147483647 w 148"/>
              <a:gd name="T29" fmla="*/ 2147483647 h 127"/>
              <a:gd name="T30" fmla="*/ 2147483647 w 148"/>
              <a:gd name="T31" fmla="*/ 2147483647 h 127"/>
              <a:gd name="T32" fmla="*/ 2147483647 w 148"/>
              <a:gd name="T33" fmla="*/ 2147483647 h 127"/>
              <a:gd name="T34" fmla="*/ 0 w 148"/>
              <a:gd name="T35" fmla="*/ 2147483647 h 1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8"/>
              <a:gd name="T55" fmla="*/ 0 h 127"/>
              <a:gd name="T56" fmla="*/ 148 w 148"/>
              <a:gd name="T57" fmla="*/ 127 h 1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8" h="127">
                <a:moveTo>
                  <a:pt x="0" y="58"/>
                </a:moveTo>
                <a:lnTo>
                  <a:pt x="11" y="40"/>
                </a:lnTo>
                <a:lnTo>
                  <a:pt x="23" y="50"/>
                </a:lnTo>
                <a:lnTo>
                  <a:pt x="68" y="47"/>
                </a:lnTo>
                <a:lnTo>
                  <a:pt x="81" y="42"/>
                </a:lnTo>
                <a:lnTo>
                  <a:pt x="102" y="0"/>
                </a:lnTo>
                <a:lnTo>
                  <a:pt x="126" y="3"/>
                </a:lnTo>
                <a:lnTo>
                  <a:pt x="121" y="13"/>
                </a:lnTo>
                <a:lnTo>
                  <a:pt x="147" y="50"/>
                </a:lnTo>
                <a:lnTo>
                  <a:pt x="134" y="47"/>
                </a:lnTo>
                <a:lnTo>
                  <a:pt x="107" y="89"/>
                </a:lnTo>
                <a:lnTo>
                  <a:pt x="105" y="118"/>
                </a:lnTo>
                <a:lnTo>
                  <a:pt x="87" y="126"/>
                </a:lnTo>
                <a:lnTo>
                  <a:pt x="58" y="110"/>
                </a:lnTo>
                <a:lnTo>
                  <a:pt x="42" y="116"/>
                </a:lnTo>
                <a:lnTo>
                  <a:pt x="42" y="108"/>
                </a:lnTo>
                <a:lnTo>
                  <a:pt x="18" y="108"/>
                </a:lnTo>
                <a:lnTo>
                  <a:pt x="0" y="5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10" name="Freeform 202"/>
          <p:cNvSpPr>
            <a:spLocks/>
          </p:cNvSpPr>
          <p:nvPr/>
        </p:nvSpPr>
        <p:spPr bwMode="auto">
          <a:xfrm>
            <a:off x="6831013" y="4256088"/>
            <a:ext cx="46037" cy="26987"/>
          </a:xfrm>
          <a:custGeom>
            <a:avLst/>
            <a:gdLst>
              <a:gd name="T0" fmla="*/ 0 w 32"/>
              <a:gd name="T1" fmla="*/ 2147483647 h 17"/>
              <a:gd name="T2" fmla="*/ 2147483647 w 32"/>
              <a:gd name="T3" fmla="*/ 2147483647 h 17"/>
              <a:gd name="T4" fmla="*/ 2147483647 w 32"/>
              <a:gd name="T5" fmla="*/ 2147483647 h 17"/>
              <a:gd name="T6" fmla="*/ 2147483647 w 32"/>
              <a:gd name="T7" fmla="*/ 0 h 17"/>
              <a:gd name="T8" fmla="*/ 0 w 32"/>
              <a:gd name="T9" fmla="*/ 2147483647 h 17"/>
              <a:gd name="T10" fmla="*/ 0 60000 65536"/>
              <a:gd name="T11" fmla="*/ 0 60000 65536"/>
              <a:gd name="T12" fmla="*/ 0 60000 65536"/>
              <a:gd name="T13" fmla="*/ 0 60000 65536"/>
              <a:gd name="T14" fmla="*/ 0 60000 65536"/>
              <a:gd name="T15" fmla="*/ 0 w 32"/>
              <a:gd name="T16" fmla="*/ 0 h 17"/>
              <a:gd name="T17" fmla="*/ 32 w 32"/>
              <a:gd name="T18" fmla="*/ 17 h 17"/>
            </a:gdLst>
            <a:ahLst/>
            <a:cxnLst>
              <a:cxn ang="T10">
                <a:pos x="T0" y="T1"/>
              </a:cxn>
              <a:cxn ang="T11">
                <a:pos x="T2" y="T3"/>
              </a:cxn>
              <a:cxn ang="T12">
                <a:pos x="T4" y="T5"/>
              </a:cxn>
              <a:cxn ang="T13">
                <a:pos x="T6" y="T7"/>
              </a:cxn>
              <a:cxn ang="T14">
                <a:pos x="T8" y="T9"/>
              </a:cxn>
            </a:cxnLst>
            <a:rect l="T15" t="T16" r="T17" b="T18"/>
            <a:pathLst>
              <a:path w="32" h="17">
                <a:moveTo>
                  <a:pt x="0" y="3"/>
                </a:moveTo>
                <a:lnTo>
                  <a:pt x="3" y="16"/>
                </a:lnTo>
                <a:lnTo>
                  <a:pt x="31" y="6"/>
                </a:lnTo>
                <a:lnTo>
                  <a:pt x="9" y="0"/>
                </a:lnTo>
                <a:lnTo>
                  <a:pt x="0" y="3"/>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11" name="Freeform 203"/>
          <p:cNvSpPr>
            <a:spLocks/>
          </p:cNvSpPr>
          <p:nvPr/>
        </p:nvSpPr>
        <p:spPr bwMode="auto">
          <a:xfrm>
            <a:off x="6831013" y="4256088"/>
            <a:ext cx="53975" cy="26987"/>
          </a:xfrm>
          <a:custGeom>
            <a:avLst/>
            <a:gdLst>
              <a:gd name="T0" fmla="*/ 0 w 38"/>
              <a:gd name="T1" fmla="*/ 2147483647 h 17"/>
              <a:gd name="T2" fmla="*/ 2147483647 w 38"/>
              <a:gd name="T3" fmla="*/ 2147483647 h 17"/>
              <a:gd name="T4" fmla="*/ 2147483647 w 38"/>
              <a:gd name="T5" fmla="*/ 2147483647 h 17"/>
              <a:gd name="T6" fmla="*/ 2147483647 w 38"/>
              <a:gd name="T7" fmla="*/ 0 h 17"/>
              <a:gd name="T8" fmla="*/ 0 w 38"/>
              <a:gd name="T9" fmla="*/ 2147483647 h 17"/>
              <a:gd name="T10" fmla="*/ 0 60000 65536"/>
              <a:gd name="T11" fmla="*/ 0 60000 65536"/>
              <a:gd name="T12" fmla="*/ 0 60000 65536"/>
              <a:gd name="T13" fmla="*/ 0 60000 65536"/>
              <a:gd name="T14" fmla="*/ 0 60000 65536"/>
              <a:gd name="T15" fmla="*/ 0 w 38"/>
              <a:gd name="T16" fmla="*/ 0 h 17"/>
              <a:gd name="T17" fmla="*/ 38 w 38"/>
              <a:gd name="T18" fmla="*/ 17 h 17"/>
            </a:gdLst>
            <a:ahLst/>
            <a:cxnLst>
              <a:cxn ang="T10">
                <a:pos x="T0" y="T1"/>
              </a:cxn>
              <a:cxn ang="T11">
                <a:pos x="T2" y="T3"/>
              </a:cxn>
              <a:cxn ang="T12">
                <a:pos x="T4" y="T5"/>
              </a:cxn>
              <a:cxn ang="T13">
                <a:pos x="T6" y="T7"/>
              </a:cxn>
              <a:cxn ang="T14">
                <a:pos x="T8" y="T9"/>
              </a:cxn>
            </a:cxnLst>
            <a:rect l="T15" t="T16" r="T17" b="T18"/>
            <a:pathLst>
              <a:path w="38" h="17">
                <a:moveTo>
                  <a:pt x="0" y="4"/>
                </a:moveTo>
                <a:lnTo>
                  <a:pt x="3" y="16"/>
                </a:lnTo>
                <a:lnTo>
                  <a:pt x="37" y="7"/>
                </a:lnTo>
                <a:lnTo>
                  <a:pt x="11" y="0"/>
                </a:lnTo>
                <a:lnTo>
                  <a:pt x="0" y="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12" name="Freeform 204"/>
          <p:cNvSpPr>
            <a:spLocks/>
          </p:cNvSpPr>
          <p:nvPr/>
        </p:nvSpPr>
        <p:spPr bwMode="auto">
          <a:xfrm>
            <a:off x="6877050" y="4019550"/>
            <a:ext cx="117475" cy="161925"/>
          </a:xfrm>
          <a:custGeom>
            <a:avLst/>
            <a:gdLst>
              <a:gd name="T0" fmla="*/ 0 w 84"/>
              <a:gd name="T1" fmla="*/ 2147483647 h 102"/>
              <a:gd name="T2" fmla="*/ 2147483647 w 84"/>
              <a:gd name="T3" fmla="*/ 2147483647 h 102"/>
              <a:gd name="T4" fmla="*/ 2147483647 w 84"/>
              <a:gd name="T5" fmla="*/ 2147483647 h 102"/>
              <a:gd name="T6" fmla="*/ 2147483647 w 84"/>
              <a:gd name="T7" fmla="*/ 2147483647 h 102"/>
              <a:gd name="T8" fmla="*/ 2147483647 w 84"/>
              <a:gd name="T9" fmla="*/ 2147483647 h 102"/>
              <a:gd name="T10" fmla="*/ 2147483647 w 84"/>
              <a:gd name="T11" fmla="*/ 2147483647 h 102"/>
              <a:gd name="T12" fmla="*/ 2147483647 w 84"/>
              <a:gd name="T13" fmla="*/ 2147483647 h 102"/>
              <a:gd name="T14" fmla="*/ 2147483647 w 84"/>
              <a:gd name="T15" fmla="*/ 2147483647 h 102"/>
              <a:gd name="T16" fmla="*/ 2147483647 w 84"/>
              <a:gd name="T17" fmla="*/ 2147483647 h 102"/>
              <a:gd name="T18" fmla="*/ 2147483647 w 84"/>
              <a:gd name="T19" fmla="*/ 2147483647 h 102"/>
              <a:gd name="T20" fmla="*/ 2147483647 w 84"/>
              <a:gd name="T21" fmla="*/ 2147483647 h 102"/>
              <a:gd name="T22" fmla="*/ 2147483647 w 84"/>
              <a:gd name="T23" fmla="*/ 2147483647 h 102"/>
              <a:gd name="T24" fmla="*/ 2147483647 w 84"/>
              <a:gd name="T25" fmla="*/ 2147483647 h 102"/>
              <a:gd name="T26" fmla="*/ 2147483647 w 84"/>
              <a:gd name="T27" fmla="*/ 2147483647 h 102"/>
              <a:gd name="T28" fmla="*/ 2147483647 w 84"/>
              <a:gd name="T29" fmla="*/ 0 h 102"/>
              <a:gd name="T30" fmla="*/ 2147483647 w 84"/>
              <a:gd name="T31" fmla="*/ 2147483647 h 102"/>
              <a:gd name="T32" fmla="*/ 2147483647 w 84"/>
              <a:gd name="T33" fmla="*/ 2147483647 h 102"/>
              <a:gd name="T34" fmla="*/ 2147483647 w 84"/>
              <a:gd name="T35" fmla="*/ 2147483647 h 102"/>
              <a:gd name="T36" fmla="*/ 0 w 84"/>
              <a:gd name="T37" fmla="*/ 2147483647 h 1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4"/>
              <a:gd name="T58" fmla="*/ 0 h 102"/>
              <a:gd name="T59" fmla="*/ 84 w 84"/>
              <a:gd name="T60" fmla="*/ 102 h 10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4" h="102">
                <a:moveTo>
                  <a:pt x="0" y="61"/>
                </a:moveTo>
                <a:lnTo>
                  <a:pt x="10" y="79"/>
                </a:lnTo>
                <a:lnTo>
                  <a:pt x="7" y="98"/>
                </a:lnTo>
                <a:lnTo>
                  <a:pt x="20" y="101"/>
                </a:lnTo>
                <a:lnTo>
                  <a:pt x="20" y="64"/>
                </a:lnTo>
                <a:lnTo>
                  <a:pt x="26" y="61"/>
                </a:lnTo>
                <a:lnTo>
                  <a:pt x="26" y="74"/>
                </a:lnTo>
                <a:lnTo>
                  <a:pt x="36" y="89"/>
                </a:lnTo>
                <a:lnTo>
                  <a:pt x="54" y="84"/>
                </a:lnTo>
                <a:lnTo>
                  <a:pt x="34" y="49"/>
                </a:lnTo>
                <a:lnTo>
                  <a:pt x="61" y="34"/>
                </a:lnTo>
                <a:lnTo>
                  <a:pt x="21" y="42"/>
                </a:lnTo>
                <a:lnTo>
                  <a:pt x="17" y="19"/>
                </a:lnTo>
                <a:lnTo>
                  <a:pt x="73" y="17"/>
                </a:lnTo>
                <a:lnTo>
                  <a:pt x="83" y="0"/>
                </a:lnTo>
                <a:lnTo>
                  <a:pt x="68" y="9"/>
                </a:lnTo>
                <a:lnTo>
                  <a:pt x="26" y="5"/>
                </a:lnTo>
                <a:lnTo>
                  <a:pt x="15" y="12"/>
                </a:lnTo>
                <a:lnTo>
                  <a:pt x="0" y="6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13" name="Freeform 205"/>
          <p:cNvSpPr>
            <a:spLocks/>
          </p:cNvSpPr>
          <p:nvPr/>
        </p:nvSpPr>
        <p:spPr bwMode="auto">
          <a:xfrm>
            <a:off x="6877050" y="4019550"/>
            <a:ext cx="127000" cy="171450"/>
          </a:xfrm>
          <a:custGeom>
            <a:avLst/>
            <a:gdLst>
              <a:gd name="T0" fmla="*/ 0 w 90"/>
              <a:gd name="T1" fmla="*/ 2147483647 h 108"/>
              <a:gd name="T2" fmla="*/ 2147483647 w 90"/>
              <a:gd name="T3" fmla="*/ 2147483647 h 108"/>
              <a:gd name="T4" fmla="*/ 2147483647 w 90"/>
              <a:gd name="T5" fmla="*/ 2147483647 h 108"/>
              <a:gd name="T6" fmla="*/ 2147483647 w 90"/>
              <a:gd name="T7" fmla="*/ 2147483647 h 108"/>
              <a:gd name="T8" fmla="*/ 2147483647 w 90"/>
              <a:gd name="T9" fmla="*/ 2147483647 h 108"/>
              <a:gd name="T10" fmla="*/ 2147483647 w 90"/>
              <a:gd name="T11" fmla="*/ 2147483647 h 108"/>
              <a:gd name="T12" fmla="*/ 2147483647 w 90"/>
              <a:gd name="T13" fmla="*/ 2147483647 h 108"/>
              <a:gd name="T14" fmla="*/ 2147483647 w 90"/>
              <a:gd name="T15" fmla="*/ 2147483647 h 108"/>
              <a:gd name="T16" fmla="*/ 2147483647 w 90"/>
              <a:gd name="T17" fmla="*/ 2147483647 h 108"/>
              <a:gd name="T18" fmla="*/ 2147483647 w 90"/>
              <a:gd name="T19" fmla="*/ 2147483647 h 108"/>
              <a:gd name="T20" fmla="*/ 2147483647 w 90"/>
              <a:gd name="T21" fmla="*/ 2147483647 h 108"/>
              <a:gd name="T22" fmla="*/ 2147483647 w 90"/>
              <a:gd name="T23" fmla="*/ 2147483647 h 108"/>
              <a:gd name="T24" fmla="*/ 2147483647 w 90"/>
              <a:gd name="T25" fmla="*/ 2147483647 h 108"/>
              <a:gd name="T26" fmla="*/ 2147483647 w 90"/>
              <a:gd name="T27" fmla="*/ 2147483647 h 108"/>
              <a:gd name="T28" fmla="*/ 2147483647 w 90"/>
              <a:gd name="T29" fmla="*/ 0 h 108"/>
              <a:gd name="T30" fmla="*/ 2147483647 w 90"/>
              <a:gd name="T31" fmla="*/ 2147483647 h 108"/>
              <a:gd name="T32" fmla="*/ 2147483647 w 90"/>
              <a:gd name="T33" fmla="*/ 2147483647 h 108"/>
              <a:gd name="T34" fmla="*/ 2147483647 w 90"/>
              <a:gd name="T35" fmla="*/ 2147483647 h 108"/>
              <a:gd name="T36" fmla="*/ 0 w 90"/>
              <a:gd name="T37" fmla="*/ 2147483647 h 1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0"/>
              <a:gd name="T58" fmla="*/ 0 h 108"/>
              <a:gd name="T59" fmla="*/ 90 w 90"/>
              <a:gd name="T60" fmla="*/ 108 h 10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0" h="108">
                <a:moveTo>
                  <a:pt x="0" y="65"/>
                </a:moveTo>
                <a:lnTo>
                  <a:pt x="11" y="84"/>
                </a:lnTo>
                <a:lnTo>
                  <a:pt x="8" y="104"/>
                </a:lnTo>
                <a:lnTo>
                  <a:pt x="21" y="107"/>
                </a:lnTo>
                <a:lnTo>
                  <a:pt x="21" y="68"/>
                </a:lnTo>
                <a:lnTo>
                  <a:pt x="28" y="65"/>
                </a:lnTo>
                <a:lnTo>
                  <a:pt x="28" y="78"/>
                </a:lnTo>
                <a:lnTo>
                  <a:pt x="39" y="94"/>
                </a:lnTo>
                <a:lnTo>
                  <a:pt x="58" y="89"/>
                </a:lnTo>
                <a:lnTo>
                  <a:pt x="36" y="52"/>
                </a:lnTo>
                <a:lnTo>
                  <a:pt x="65" y="36"/>
                </a:lnTo>
                <a:lnTo>
                  <a:pt x="23" y="44"/>
                </a:lnTo>
                <a:lnTo>
                  <a:pt x="18" y="20"/>
                </a:lnTo>
                <a:lnTo>
                  <a:pt x="78" y="18"/>
                </a:lnTo>
                <a:lnTo>
                  <a:pt x="89" y="0"/>
                </a:lnTo>
                <a:lnTo>
                  <a:pt x="73" y="10"/>
                </a:lnTo>
                <a:lnTo>
                  <a:pt x="28" y="5"/>
                </a:lnTo>
                <a:lnTo>
                  <a:pt x="16" y="13"/>
                </a:lnTo>
                <a:lnTo>
                  <a:pt x="0" y="6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14" name="Freeform 206"/>
          <p:cNvSpPr>
            <a:spLocks/>
          </p:cNvSpPr>
          <p:nvPr/>
        </p:nvSpPr>
        <p:spPr bwMode="auto">
          <a:xfrm>
            <a:off x="6972300" y="4256088"/>
            <a:ext cx="68263" cy="33337"/>
          </a:xfrm>
          <a:custGeom>
            <a:avLst/>
            <a:gdLst>
              <a:gd name="T0" fmla="*/ 0 w 48"/>
              <a:gd name="T1" fmla="*/ 2147483647 h 21"/>
              <a:gd name="T2" fmla="*/ 2147483647 w 48"/>
              <a:gd name="T3" fmla="*/ 2147483647 h 21"/>
              <a:gd name="T4" fmla="*/ 2147483647 w 48"/>
              <a:gd name="T5" fmla="*/ 0 h 21"/>
              <a:gd name="T6" fmla="*/ 2147483647 w 48"/>
              <a:gd name="T7" fmla="*/ 2147483647 h 21"/>
              <a:gd name="T8" fmla="*/ 0 w 48"/>
              <a:gd name="T9" fmla="*/ 2147483647 h 21"/>
              <a:gd name="T10" fmla="*/ 0 60000 65536"/>
              <a:gd name="T11" fmla="*/ 0 60000 65536"/>
              <a:gd name="T12" fmla="*/ 0 60000 65536"/>
              <a:gd name="T13" fmla="*/ 0 60000 65536"/>
              <a:gd name="T14" fmla="*/ 0 60000 65536"/>
              <a:gd name="T15" fmla="*/ 0 w 48"/>
              <a:gd name="T16" fmla="*/ 0 h 21"/>
              <a:gd name="T17" fmla="*/ 48 w 48"/>
              <a:gd name="T18" fmla="*/ 21 h 21"/>
            </a:gdLst>
            <a:ahLst/>
            <a:cxnLst>
              <a:cxn ang="T10">
                <a:pos x="T0" y="T1"/>
              </a:cxn>
              <a:cxn ang="T11">
                <a:pos x="T2" y="T3"/>
              </a:cxn>
              <a:cxn ang="T12">
                <a:pos x="T4" y="T5"/>
              </a:cxn>
              <a:cxn ang="T13">
                <a:pos x="T6" y="T7"/>
              </a:cxn>
              <a:cxn ang="T14">
                <a:pos x="T8" y="T9"/>
              </a:cxn>
            </a:cxnLst>
            <a:rect l="T15" t="T16" r="T17" b="T18"/>
            <a:pathLst>
              <a:path w="48" h="21">
                <a:moveTo>
                  <a:pt x="0" y="14"/>
                </a:moveTo>
                <a:lnTo>
                  <a:pt x="4" y="20"/>
                </a:lnTo>
                <a:lnTo>
                  <a:pt x="47" y="0"/>
                </a:lnTo>
                <a:lnTo>
                  <a:pt x="17" y="8"/>
                </a:lnTo>
                <a:lnTo>
                  <a:pt x="0" y="1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15" name="Freeform 207"/>
          <p:cNvSpPr>
            <a:spLocks/>
          </p:cNvSpPr>
          <p:nvPr/>
        </p:nvSpPr>
        <p:spPr bwMode="auto">
          <a:xfrm>
            <a:off x="6972300" y="4256088"/>
            <a:ext cx="76200" cy="42862"/>
          </a:xfrm>
          <a:custGeom>
            <a:avLst/>
            <a:gdLst>
              <a:gd name="T0" fmla="*/ 0 w 54"/>
              <a:gd name="T1" fmla="*/ 2147483647 h 27"/>
              <a:gd name="T2" fmla="*/ 2147483647 w 54"/>
              <a:gd name="T3" fmla="*/ 2147483647 h 27"/>
              <a:gd name="T4" fmla="*/ 2147483647 w 54"/>
              <a:gd name="T5" fmla="*/ 0 h 27"/>
              <a:gd name="T6" fmla="*/ 2147483647 w 54"/>
              <a:gd name="T7" fmla="*/ 2147483647 h 27"/>
              <a:gd name="T8" fmla="*/ 0 w 54"/>
              <a:gd name="T9" fmla="*/ 2147483647 h 27"/>
              <a:gd name="T10" fmla="*/ 0 60000 65536"/>
              <a:gd name="T11" fmla="*/ 0 60000 65536"/>
              <a:gd name="T12" fmla="*/ 0 60000 65536"/>
              <a:gd name="T13" fmla="*/ 0 60000 65536"/>
              <a:gd name="T14" fmla="*/ 0 60000 65536"/>
              <a:gd name="T15" fmla="*/ 0 w 54"/>
              <a:gd name="T16" fmla="*/ 0 h 27"/>
              <a:gd name="T17" fmla="*/ 54 w 54"/>
              <a:gd name="T18" fmla="*/ 27 h 27"/>
            </a:gdLst>
            <a:ahLst/>
            <a:cxnLst>
              <a:cxn ang="T10">
                <a:pos x="T0" y="T1"/>
              </a:cxn>
              <a:cxn ang="T11">
                <a:pos x="T2" y="T3"/>
              </a:cxn>
              <a:cxn ang="T12">
                <a:pos x="T4" y="T5"/>
              </a:cxn>
              <a:cxn ang="T13">
                <a:pos x="T6" y="T7"/>
              </a:cxn>
              <a:cxn ang="T14">
                <a:pos x="T8" y="T9"/>
              </a:cxn>
            </a:cxnLst>
            <a:rect l="T15" t="T16" r="T17" b="T18"/>
            <a:pathLst>
              <a:path w="54" h="27">
                <a:moveTo>
                  <a:pt x="0" y="18"/>
                </a:moveTo>
                <a:lnTo>
                  <a:pt x="5" y="26"/>
                </a:lnTo>
                <a:lnTo>
                  <a:pt x="53" y="0"/>
                </a:lnTo>
                <a:lnTo>
                  <a:pt x="19" y="11"/>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16" name="Freeform 208"/>
          <p:cNvSpPr>
            <a:spLocks/>
          </p:cNvSpPr>
          <p:nvPr/>
        </p:nvSpPr>
        <p:spPr bwMode="auto">
          <a:xfrm>
            <a:off x="7050088" y="4010025"/>
            <a:ext cx="23812" cy="63500"/>
          </a:xfrm>
          <a:custGeom>
            <a:avLst/>
            <a:gdLst>
              <a:gd name="T0" fmla="*/ 0 w 17"/>
              <a:gd name="T1" fmla="*/ 2147483647 h 40"/>
              <a:gd name="T2" fmla="*/ 2147483647 w 17"/>
              <a:gd name="T3" fmla="*/ 2147483647 h 40"/>
              <a:gd name="T4" fmla="*/ 2147483647 w 17"/>
              <a:gd name="T5" fmla="*/ 2147483647 h 40"/>
              <a:gd name="T6" fmla="*/ 2147483647 w 17"/>
              <a:gd name="T7" fmla="*/ 2147483647 h 40"/>
              <a:gd name="T8" fmla="*/ 2147483647 w 17"/>
              <a:gd name="T9" fmla="*/ 2147483647 h 40"/>
              <a:gd name="T10" fmla="*/ 2147483647 w 17"/>
              <a:gd name="T11" fmla="*/ 2147483647 h 40"/>
              <a:gd name="T12" fmla="*/ 2147483647 w 17"/>
              <a:gd name="T13" fmla="*/ 2147483647 h 40"/>
              <a:gd name="T14" fmla="*/ 2147483647 w 17"/>
              <a:gd name="T15" fmla="*/ 0 h 40"/>
              <a:gd name="T16" fmla="*/ 0 w 17"/>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40"/>
              <a:gd name="T29" fmla="*/ 17 w 17"/>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40">
                <a:moveTo>
                  <a:pt x="0" y="11"/>
                </a:moveTo>
                <a:lnTo>
                  <a:pt x="4" y="29"/>
                </a:lnTo>
                <a:lnTo>
                  <a:pt x="12" y="39"/>
                </a:lnTo>
                <a:lnTo>
                  <a:pt x="6" y="21"/>
                </a:lnTo>
                <a:lnTo>
                  <a:pt x="16" y="18"/>
                </a:lnTo>
                <a:lnTo>
                  <a:pt x="16" y="7"/>
                </a:lnTo>
                <a:lnTo>
                  <a:pt x="4" y="14"/>
                </a:lnTo>
                <a:lnTo>
                  <a:pt x="9" y="0"/>
                </a:lnTo>
                <a:lnTo>
                  <a:pt x="0" y="1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17" name="Freeform 209"/>
          <p:cNvSpPr>
            <a:spLocks/>
          </p:cNvSpPr>
          <p:nvPr/>
        </p:nvSpPr>
        <p:spPr bwMode="auto">
          <a:xfrm>
            <a:off x="7050088" y="4010025"/>
            <a:ext cx="26987" cy="73025"/>
          </a:xfrm>
          <a:custGeom>
            <a:avLst/>
            <a:gdLst>
              <a:gd name="T0" fmla="*/ 0 w 19"/>
              <a:gd name="T1" fmla="*/ 2147483647 h 46"/>
              <a:gd name="T2" fmla="*/ 2147483647 w 19"/>
              <a:gd name="T3" fmla="*/ 2147483647 h 46"/>
              <a:gd name="T4" fmla="*/ 2147483647 w 19"/>
              <a:gd name="T5" fmla="*/ 2147483647 h 46"/>
              <a:gd name="T6" fmla="*/ 2147483647 w 19"/>
              <a:gd name="T7" fmla="*/ 2147483647 h 46"/>
              <a:gd name="T8" fmla="*/ 2147483647 w 19"/>
              <a:gd name="T9" fmla="*/ 2147483647 h 46"/>
              <a:gd name="T10" fmla="*/ 2147483647 w 19"/>
              <a:gd name="T11" fmla="*/ 2147483647 h 46"/>
              <a:gd name="T12" fmla="*/ 2147483647 w 19"/>
              <a:gd name="T13" fmla="*/ 2147483647 h 46"/>
              <a:gd name="T14" fmla="*/ 2147483647 w 19"/>
              <a:gd name="T15" fmla="*/ 0 h 46"/>
              <a:gd name="T16" fmla="*/ 0 w 19"/>
              <a:gd name="T17" fmla="*/ 214748364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46"/>
              <a:gd name="T29" fmla="*/ 19 w 19"/>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46">
                <a:moveTo>
                  <a:pt x="0" y="13"/>
                </a:moveTo>
                <a:lnTo>
                  <a:pt x="5" y="34"/>
                </a:lnTo>
                <a:lnTo>
                  <a:pt x="13" y="45"/>
                </a:lnTo>
                <a:lnTo>
                  <a:pt x="8" y="24"/>
                </a:lnTo>
                <a:lnTo>
                  <a:pt x="18" y="21"/>
                </a:lnTo>
                <a:lnTo>
                  <a:pt x="18" y="8"/>
                </a:lnTo>
                <a:lnTo>
                  <a:pt x="5" y="16"/>
                </a:lnTo>
                <a:lnTo>
                  <a:pt x="11" y="0"/>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18" name="Freeform 210"/>
          <p:cNvSpPr>
            <a:spLocks/>
          </p:cNvSpPr>
          <p:nvPr/>
        </p:nvSpPr>
        <p:spPr bwMode="auto">
          <a:xfrm>
            <a:off x="7061200" y="4127500"/>
            <a:ext cx="52388" cy="26988"/>
          </a:xfrm>
          <a:custGeom>
            <a:avLst/>
            <a:gdLst>
              <a:gd name="T0" fmla="*/ 0 w 37"/>
              <a:gd name="T1" fmla="*/ 2147483647 h 17"/>
              <a:gd name="T2" fmla="*/ 2147483647 w 37"/>
              <a:gd name="T3" fmla="*/ 0 h 17"/>
              <a:gd name="T4" fmla="*/ 2147483647 w 37"/>
              <a:gd name="T5" fmla="*/ 2147483647 h 17"/>
              <a:gd name="T6" fmla="*/ 0 w 37"/>
              <a:gd name="T7" fmla="*/ 2147483647 h 17"/>
              <a:gd name="T8" fmla="*/ 0 60000 65536"/>
              <a:gd name="T9" fmla="*/ 0 60000 65536"/>
              <a:gd name="T10" fmla="*/ 0 60000 65536"/>
              <a:gd name="T11" fmla="*/ 0 60000 65536"/>
              <a:gd name="T12" fmla="*/ 0 w 37"/>
              <a:gd name="T13" fmla="*/ 0 h 17"/>
              <a:gd name="T14" fmla="*/ 37 w 37"/>
              <a:gd name="T15" fmla="*/ 17 h 17"/>
            </a:gdLst>
            <a:ahLst/>
            <a:cxnLst>
              <a:cxn ang="T8">
                <a:pos x="T0" y="T1"/>
              </a:cxn>
              <a:cxn ang="T9">
                <a:pos x="T2" y="T3"/>
              </a:cxn>
              <a:cxn ang="T10">
                <a:pos x="T4" y="T5"/>
              </a:cxn>
              <a:cxn ang="T11">
                <a:pos x="T6" y="T7"/>
              </a:cxn>
            </a:cxnLst>
            <a:rect l="T12" t="T13" r="T14" b="T15"/>
            <a:pathLst>
              <a:path w="37" h="17">
                <a:moveTo>
                  <a:pt x="0" y="2"/>
                </a:moveTo>
                <a:lnTo>
                  <a:pt x="22" y="0"/>
                </a:lnTo>
                <a:lnTo>
                  <a:pt x="36" y="16"/>
                </a:lnTo>
                <a:lnTo>
                  <a:pt x="0" y="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19" name="Freeform 211"/>
          <p:cNvSpPr>
            <a:spLocks/>
          </p:cNvSpPr>
          <p:nvPr/>
        </p:nvSpPr>
        <p:spPr bwMode="auto">
          <a:xfrm>
            <a:off x="7061200" y="4127500"/>
            <a:ext cx="60325" cy="26988"/>
          </a:xfrm>
          <a:custGeom>
            <a:avLst/>
            <a:gdLst>
              <a:gd name="T0" fmla="*/ 0 w 43"/>
              <a:gd name="T1" fmla="*/ 2147483647 h 17"/>
              <a:gd name="T2" fmla="*/ 2147483647 w 43"/>
              <a:gd name="T3" fmla="*/ 0 h 17"/>
              <a:gd name="T4" fmla="*/ 2147483647 w 43"/>
              <a:gd name="T5" fmla="*/ 2147483647 h 17"/>
              <a:gd name="T6" fmla="*/ 0 w 43"/>
              <a:gd name="T7" fmla="*/ 2147483647 h 17"/>
              <a:gd name="T8" fmla="*/ 0 60000 65536"/>
              <a:gd name="T9" fmla="*/ 0 60000 65536"/>
              <a:gd name="T10" fmla="*/ 0 60000 65536"/>
              <a:gd name="T11" fmla="*/ 0 60000 65536"/>
              <a:gd name="T12" fmla="*/ 0 w 43"/>
              <a:gd name="T13" fmla="*/ 0 h 17"/>
              <a:gd name="T14" fmla="*/ 43 w 43"/>
              <a:gd name="T15" fmla="*/ 17 h 17"/>
            </a:gdLst>
            <a:ahLst/>
            <a:cxnLst>
              <a:cxn ang="T8">
                <a:pos x="T0" y="T1"/>
              </a:cxn>
              <a:cxn ang="T9">
                <a:pos x="T2" y="T3"/>
              </a:cxn>
              <a:cxn ang="T10">
                <a:pos x="T4" y="T5"/>
              </a:cxn>
              <a:cxn ang="T11">
                <a:pos x="T6" y="T7"/>
              </a:cxn>
            </a:cxnLst>
            <a:rect l="T12" t="T13" r="T14" b="T15"/>
            <a:pathLst>
              <a:path w="43" h="17">
                <a:moveTo>
                  <a:pt x="0" y="2"/>
                </a:moveTo>
                <a:lnTo>
                  <a:pt x="26" y="0"/>
                </a:lnTo>
                <a:lnTo>
                  <a:pt x="42" y="16"/>
                </a:lnTo>
                <a:lnTo>
                  <a:pt x="0" y="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20" name="Freeform 212"/>
          <p:cNvSpPr>
            <a:spLocks/>
          </p:cNvSpPr>
          <p:nvPr/>
        </p:nvSpPr>
        <p:spPr bwMode="auto">
          <a:xfrm>
            <a:off x="7123113" y="4068763"/>
            <a:ext cx="209550" cy="196850"/>
          </a:xfrm>
          <a:custGeom>
            <a:avLst/>
            <a:gdLst>
              <a:gd name="T0" fmla="*/ 0 w 148"/>
              <a:gd name="T1" fmla="*/ 2147483647 h 124"/>
              <a:gd name="T2" fmla="*/ 2147483647 w 148"/>
              <a:gd name="T3" fmla="*/ 2147483647 h 124"/>
              <a:gd name="T4" fmla="*/ 2147483647 w 148"/>
              <a:gd name="T5" fmla="*/ 2147483647 h 124"/>
              <a:gd name="T6" fmla="*/ 2147483647 w 148"/>
              <a:gd name="T7" fmla="*/ 2147483647 h 124"/>
              <a:gd name="T8" fmla="*/ 2147483647 w 148"/>
              <a:gd name="T9" fmla="*/ 2147483647 h 124"/>
              <a:gd name="T10" fmla="*/ 2147483647 w 148"/>
              <a:gd name="T11" fmla="*/ 2147483647 h 124"/>
              <a:gd name="T12" fmla="*/ 2147483647 w 148"/>
              <a:gd name="T13" fmla="*/ 2147483647 h 124"/>
              <a:gd name="T14" fmla="*/ 2147483647 w 148"/>
              <a:gd name="T15" fmla="*/ 2147483647 h 124"/>
              <a:gd name="T16" fmla="*/ 2147483647 w 148"/>
              <a:gd name="T17" fmla="*/ 2147483647 h 124"/>
              <a:gd name="T18" fmla="*/ 2147483647 w 148"/>
              <a:gd name="T19" fmla="*/ 2147483647 h 124"/>
              <a:gd name="T20" fmla="*/ 2147483647 w 148"/>
              <a:gd name="T21" fmla="*/ 2147483647 h 124"/>
              <a:gd name="T22" fmla="*/ 2147483647 w 148"/>
              <a:gd name="T23" fmla="*/ 2147483647 h 124"/>
              <a:gd name="T24" fmla="*/ 2147483647 w 148"/>
              <a:gd name="T25" fmla="*/ 2147483647 h 124"/>
              <a:gd name="T26" fmla="*/ 2147483647 w 148"/>
              <a:gd name="T27" fmla="*/ 2147483647 h 124"/>
              <a:gd name="T28" fmla="*/ 2147483647 w 148"/>
              <a:gd name="T29" fmla="*/ 2147483647 h 124"/>
              <a:gd name="T30" fmla="*/ 2147483647 w 148"/>
              <a:gd name="T31" fmla="*/ 2147483647 h 124"/>
              <a:gd name="T32" fmla="*/ 2147483647 w 148"/>
              <a:gd name="T33" fmla="*/ 2147483647 h 124"/>
              <a:gd name="T34" fmla="*/ 2147483647 w 148"/>
              <a:gd name="T35" fmla="*/ 2147483647 h 124"/>
              <a:gd name="T36" fmla="*/ 2147483647 w 148"/>
              <a:gd name="T37" fmla="*/ 0 h 124"/>
              <a:gd name="T38" fmla="*/ 0 w 148"/>
              <a:gd name="T39" fmla="*/ 2147483647 h 1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8"/>
              <a:gd name="T61" fmla="*/ 0 h 124"/>
              <a:gd name="T62" fmla="*/ 148 w 148"/>
              <a:gd name="T63" fmla="*/ 124 h 1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8" h="124">
                <a:moveTo>
                  <a:pt x="0" y="15"/>
                </a:moveTo>
                <a:lnTo>
                  <a:pt x="21" y="25"/>
                </a:lnTo>
                <a:lnTo>
                  <a:pt x="40" y="22"/>
                </a:lnTo>
                <a:lnTo>
                  <a:pt x="15" y="35"/>
                </a:lnTo>
                <a:lnTo>
                  <a:pt x="29" y="51"/>
                </a:lnTo>
                <a:lnTo>
                  <a:pt x="40" y="37"/>
                </a:lnTo>
                <a:lnTo>
                  <a:pt x="51" y="51"/>
                </a:lnTo>
                <a:lnTo>
                  <a:pt x="104" y="72"/>
                </a:lnTo>
                <a:lnTo>
                  <a:pt x="113" y="100"/>
                </a:lnTo>
                <a:lnTo>
                  <a:pt x="107" y="97"/>
                </a:lnTo>
                <a:lnTo>
                  <a:pt x="99" y="113"/>
                </a:lnTo>
                <a:lnTo>
                  <a:pt x="129" y="108"/>
                </a:lnTo>
                <a:lnTo>
                  <a:pt x="147" y="123"/>
                </a:lnTo>
                <a:lnTo>
                  <a:pt x="144" y="32"/>
                </a:lnTo>
                <a:lnTo>
                  <a:pt x="99" y="15"/>
                </a:lnTo>
                <a:lnTo>
                  <a:pt x="61" y="43"/>
                </a:lnTo>
                <a:lnTo>
                  <a:pt x="45" y="28"/>
                </a:lnTo>
                <a:lnTo>
                  <a:pt x="43" y="5"/>
                </a:lnTo>
                <a:lnTo>
                  <a:pt x="23" y="0"/>
                </a:lnTo>
                <a:lnTo>
                  <a:pt x="0" y="1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21" name="Freeform 213"/>
          <p:cNvSpPr>
            <a:spLocks/>
          </p:cNvSpPr>
          <p:nvPr/>
        </p:nvSpPr>
        <p:spPr bwMode="auto">
          <a:xfrm>
            <a:off x="7123113" y="4068763"/>
            <a:ext cx="217487" cy="206375"/>
          </a:xfrm>
          <a:custGeom>
            <a:avLst/>
            <a:gdLst>
              <a:gd name="T0" fmla="*/ 0 w 154"/>
              <a:gd name="T1" fmla="*/ 2147483647 h 130"/>
              <a:gd name="T2" fmla="*/ 2147483647 w 154"/>
              <a:gd name="T3" fmla="*/ 2147483647 h 130"/>
              <a:gd name="T4" fmla="*/ 2147483647 w 154"/>
              <a:gd name="T5" fmla="*/ 2147483647 h 130"/>
              <a:gd name="T6" fmla="*/ 2147483647 w 154"/>
              <a:gd name="T7" fmla="*/ 2147483647 h 130"/>
              <a:gd name="T8" fmla="*/ 2147483647 w 154"/>
              <a:gd name="T9" fmla="*/ 2147483647 h 130"/>
              <a:gd name="T10" fmla="*/ 2147483647 w 154"/>
              <a:gd name="T11" fmla="*/ 2147483647 h 130"/>
              <a:gd name="T12" fmla="*/ 2147483647 w 154"/>
              <a:gd name="T13" fmla="*/ 2147483647 h 130"/>
              <a:gd name="T14" fmla="*/ 2147483647 w 154"/>
              <a:gd name="T15" fmla="*/ 2147483647 h 130"/>
              <a:gd name="T16" fmla="*/ 2147483647 w 154"/>
              <a:gd name="T17" fmla="*/ 2147483647 h 130"/>
              <a:gd name="T18" fmla="*/ 2147483647 w 154"/>
              <a:gd name="T19" fmla="*/ 2147483647 h 130"/>
              <a:gd name="T20" fmla="*/ 2147483647 w 154"/>
              <a:gd name="T21" fmla="*/ 2147483647 h 130"/>
              <a:gd name="T22" fmla="*/ 2147483647 w 154"/>
              <a:gd name="T23" fmla="*/ 2147483647 h 130"/>
              <a:gd name="T24" fmla="*/ 2147483647 w 154"/>
              <a:gd name="T25" fmla="*/ 2147483647 h 130"/>
              <a:gd name="T26" fmla="*/ 2147483647 w 154"/>
              <a:gd name="T27" fmla="*/ 2147483647 h 130"/>
              <a:gd name="T28" fmla="*/ 2147483647 w 154"/>
              <a:gd name="T29" fmla="*/ 2147483647 h 130"/>
              <a:gd name="T30" fmla="*/ 2147483647 w 154"/>
              <a:gd name="T31" fmla="*/ 2147483647 h 130"/>
              <a:gd name="T32" fmla="*/ 2147483647 w 154"/>
              <a:gd name="T33" fmla="*/ 2147483647 h 130"/>
              <a:gd name="T34" fmla="*/ 2147483647 w 154"/>
              <a:gd name="T35" fmla="*/ 2147483647 h 130"/>
              <a:gd name="T36" fmla="*/ 2147483647 w 154"/>
              <a:gd name="T37" fmla="*/ 0 h 130"/>
              <a:gd name="T38" fmla="*/ 0 w 154"/>
              <a:gd name="T39" fmla="*/ 2147483647 h 1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4"/>
              <a:gd name="T61" fmla="*/ 0 h 130"/>
              <a:gd name="T62" fmla="*/ 154 w 154"/>
              <a:gd name="T63" fmla="*/ 130 h 1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4" h="130">
                <a:moveTo>
                  <a:pt x="0" y="16"/>
                </a:moveTo>
                <a:lnTo>
                  <a:pt x="22" y="26"/>
                </a:lnTo>
                <a:lnTo>
                  <a:pt x="42" y="23"/>
                </a:lnTo>
                <a:lnTo>
                  <a:pt x="16" y="37"/>
                </a:lnTo>
                <a:lnTo>
                  <a:pt x="30" y="53"/>
                </a:lnTo>
                <a:lnTo>
                  <a:pt x="42" y="39"/>
                </a:lnTo>
                <a:lnTo>
                  <a:pt x="53" y="53"/>
                </a:lnTo>
                <a:lnTo>
                  <a:pt x="108" y="76"/>
                </a:lnTo>
                <a:lnTo>
                  <a:pt x="118" y="105"/>
                </a:lnTo>
                <a:lnTo>
                  <a:pt x="111" y="102"/>
                </a:lnTo>
                <a:lnTo>
                  <a:pt x="103" y="118"/>
                </a:lnTo>
                <a:lnTo>
                  <a:pt x="134" y="113"/>
                </a:lnTo>
                <a:lnTo>
                  <a:pt x="153" y="129"/>
                </a:lnTo>
                <a:lnTo>
                  <a:pt x="150" y="34"/>
                </a:lnTo>
                <a:lnTo>
                  <a:pt x="103" y="16"/>
                </a:lnTo>
                <a:lnTo>
                  <a:pt x="64" y="45"/>
                </a:lnTo>
                <a:lnTo>
                  <a:pt x="47" y="29"/>
                </a:lnTo>
                <a:lnTo>
                  <a:pt x="45" y="5"/>
                </a:lnTo>
                <a:lnTo>
                  <a:pt x="24" y="0"/>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22" name="Freeform 214"/>
          <p:cNvSpPr>
            <a:spLocks/>
          </p:cNvSpPr>
          <p:nvPr/>
        </p:nvSpPr>
        <p:spPr bwMode="auto">
          <a:xfrm>
            <a:off x="7127875" y="4225925"/>
            <a:ext cx="23813"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8" y="0"/>
                </a:lnTo>
                <a:lnTo>
                  <a:pt x="16" y="9"/>
                </a:lnTo>
                <a:lnTo>
                  <a:pt x="0" y="1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23" name="Freeform 215"/>
          <p:cNvSpPr>
            <a:spLocks/>
          </p:cNvSpPr>
          <p:nvPr/>
        </p:nvSpPr>
        <p:spPr bwMode="auto">
          <a:xfrm>
            <a:off x="7127875" y="4225925"/>
            <a:ext cx="23813"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8" y="0"/>
                </a:lnTo>
                <a:lnTo>
                  <a:pt x="16" y="8"/>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24" name="Freeform 216"/>
          <p:cNvSpPr>
            <a:spLocks/>
          </p:cNvSpPr>
          <p:nvPr/>
        </p:nvSpPr>
        <p:spPr bwMode="auto">
          <a:xfrm>
            <a:off x="5326063" y="3078163"/>
            <a:ext cx="388937" cy="374650"/>
          </a:xfrm>
          <a:custGeom>
            <a:avLst/>
            <a:gdLst>
              <a:gd name="T0" fmla="*/ 0 w 276"/>
              <a:gd name="T1" fmla="*/ 2147483647 h 236"/>
              <a:gd name="T2" fmla="*/ 2147483647 w 276"/>
              <a:gd name="T3" fmla="*/ 0 h 236"/>
              <a:gd name="T4" fmla="*/ 2147483647 w 276"/>
              <a:gd name="T5" fmla="*/ 2147483647 h 236"/>
              <a:gd name="T6" fmla="*/ 2147483647 w 276"/>
              <a:gd name="T7" fmla="*/ 2147483647 h 236"/>
              <a:gd name="T8" fmla="*/ 2147483647 w 276"/>
              <a:gd name="T9" fmla="*/ 2147483647 h 236"/>
              <a:gd name="T10" fmla="*/ 2147483647 w 276"/>
              <a:gd name="T11" fmla="*/ 2147483647 h 236"/>
              <a:gd name="T12" fmla="*/ 2147483647 w 276"/>
              <a:gd name="T13" fmla="*/ 2147483647 h 236"/>
              <a:gd name="T14" fmla="*/ 2147483647 w 276"/>
              <a:gd name="T15" fmla="*/ 2147483647 h 236"/>
              <a:gd name="T16" fmla="*/ 2147483647 w 276"/>
              <a:gd name="T17" fmla="*/ 2147483647 h 236"/>
              <a:gd name="T18" fmla="*/ 2147483647 w 276"/>
              <a:gd name="T19" fmla="*/ 2147483647 h 236"/>
              <a:gd name="T20" fmla="*/ 2147483647 w 276"/>
              <a:gd name="T21" fmla="*/ 2147483647 h 236"/>
              <a:gd name="T22" fmla="*/ 2147483647 w 276"/>
              <a:gd name="T23" fmla="*/ 2147483647 h 236"/>
              <a:gd name="T24" fmla="*/ 2147483647 w 276"/>
              <a:gd name="T25" fmla="*/ 2147483647 h 236"/>
              <a:gd name="T26" fmla="*/ 2147483647 w 276"/>
              <a:gd name="T27" fmla="*/ 2147483647 h 236"/>
              <a:gd name="T28" fmla="*/ 2147483647 w 276"/>
              <a:gd name="T29" fmla="*/ 2147483647 h 236"/>
              <a:gd name="T30" fmla="*/ 2147483647 w 276"/>
              <a:gd name="T31" fmla="*/ 2147483647 h 236"/>
              <a:gd name="T32" fmla="*/ 2147483647 w 276"/>
              <a:gd name="T33" fmla="*/ 2147483647 h 236"/>
              <a:gd name="T34" fmla="*/ 2147483647 w 276"/>
              <a:gd name="T35" fmla="*/ 2147483647 h 236"/>
              <a:gd name="T36" fmla="*/ 2147483647 w 276"/>
              <a:gd name="T37" fmla="*/ 2147483647 h 236"/>
              <a:gd name="T38" fmla="*/ 2147483647 w 276"/>
              <a:gd name="T39" fmla="*/ 2147483647 h 236"/>
              <a:gd name="T40" fmla="*/ 2147483647 w 276"/>
              <a:gd name="T41" fmla="*/ 2147483647 h 236"/>
              <a:gd name="T42" fmla="*/ 2147483647 w 276"/>
              <a:gd name="T43" fmla="*/ 2147483647 h 236"/>
              <a:gd name="T44" fmla="*/ 2147483647 w 276"/>
              <a:gd name="T45" fmla="*/ 2147483647 h 236"/>
              <a:gd name="T46" fmla="*/ 2147483647 w 276"/>
              <a:gd name="T47" fmla="*/ 2147483647 h 236"/>
              <a:gd name="T48" fmla="*/ 2147483647 w 276"/>
              <a:gd name="T49" fmla="*/ 2147483647 h 236"/>
              <a:gd name="T50" fmla="*/ 2147483647 w 276"/>
              <a:gd name="T51" fmla="*/ 2147483647 h 236"/>
              <a:gd name="T52" fmla="*/ 2147483647 w 276"/>
              <a:gd name="T53" fmla="*/ 2147483647 h 236"/>
              <a:gd name="T54" fmla="*/ 2147483647 w 276"/>
              <a:gd name="T55" fmla="*/ 2147483647 h 236"/>
              <a:gd name="T56" fmla="*/ 2147483647 w 276"/>
              <a:gd name="T57" fmla="*/ 2147483647 h 236"/>
              <a:gd name="T58" fmla="*/ 2147483647 w 276"/>
              <a:gd name="T59" fmla="*/ 2147483647 h 236"/>
              <a:gd name="T60" fmla="*/ 2147483647 w 276"/>
              <a:gd name="T61" fmla="*/ 2147483647 h 236"/>
              <a:gd name="T62" fmla="*/ 0 w 276"/>
              <a:gd name="T63" fmla="*/ 2147483647 h 2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6"/>
              <a:gd name="T97" fmla="*/ 0 h 236"/>
              <a:gd name="T98" fmla="*/ 276 w 276"/>
              <a:gd name="T99" fmla="*/ 236 h 2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6" h="236">
                <a:moveTo>
                  <a:pt x="0" y="8"/>
                </a:moveTo>
                <a:lnTo>
                  <a:pt x="5" y="0"/>
                </a:lnTo>
                <a:lnTo>
                  <a:pt x="25" y="16"/>
                </a:lnTo>
                <a:lnTo>
                  <a:pt x="52" y="2"/>
                </a:lnTo>
                <a:lnTo>
                  <a:pt x="54" y="16"/>
                </a:lnTo>
                <a:lnTo>
                  <a:pt x="67" y="20"/>
                </a:lnTo>
                <a:lnTo>
                  <a:pt x="71" y="36"/>
                </a:lnTo>
                <a:lnTo>
                  <a:pt x="105" y="52"/>
                </a:lnTo>
                <a:lnTo>
                  <a:pt x="141" y="49"/>
                </a:lnTo>
                <a:lnTo>
                  <a:pt x="138" y="38"/>
                </a:lnTo>
                <a:lnTo>
                  <a:pt x="182" y="23"/>
                </a:lnTo>
                <a:lnTo>
                  <a:pt x="244" y="52"/>
                </a:lnTo>
                <a:lnTo>
                  <a:pt x="247" y="66"/>
                </a:lnTo>
                <a:lnTo>
                  <a:pt x="234" y="93"/>
                </a:lnTo>
                <a:lnTo>
                  <a:pt x="239" y="131"/>
                </a:lnTo>
                <a:lnTo>
                  <a:pt x="252" y="143"/>
                </a:lnTo>
                <a:lnTo>
                  <a:pt x="239" y="161"/>
                </a:lnTo>
                <a:lnTo>
                  <a:pt x="275" y="202"/>
                </a:lnTo>
                <a:lnTo>
                  <a:pt x="249" y="235"/>
                </a:lnTo>
                <a:lnTo>
                  <a:pt x="190" y="227"/>
                </a:lnTo>
                <a:lnTo>
                  <a:pt x="174" y="205"/>
                </a:lnTo>
                <a:lnTo>
                  <a:pt x="133" y="210"/>
                </a:lnTo>
                <a:lnTo>
                  <a:pt x="103" y="194"/>
                </a:lnTo>
                <a:lnTo>
                  <a:pt x="82" y="159"/>
                </a:lnTo>
                <a:lnTo>
                  <a:pt x="64" y="150"/>
                </a:lnTo>
                <a:lnTo>
                  <a:pt x="62" y="159"/>
                </a:lnTo>
                <a:lnTo>
                  <a:pt x="44" y="120"/>
                </a:lnTo>
                <a:lnTo>
                  <a:pt x="16" y="98"/>
                </a:lnTo>
                <a:lnTo>
                  <a:pt x="28" y="66"/>
                </a:lnTo>
                <a:lnTo>
                  <a:pt x="19" y="61"/>
                </a:lnTo>
                <a:lnTo>
                  <a:pt x="8" y="41"/>
                </a:lnTo>
                <a:lnTo>
                  <a:pt x="0" y="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25" name="Freeform 217"/>
          <p:cNvSpPr>
            <a:spLocks/>
          </p:cNvSpPr>
          <p:nvPr/>
        </p:nvSpPr>
        <p:spPr bwMode="auto">
          <a:xfrm>
            <a:off x="5326063" y="3078163"/>
            <a:ext cx="396875" cy="384175"/>
          </a:xfrm>
          <a:custGeom>
            <a:avLst/>
            <a:gdLst>
              <a:gd name="T0" fmla="*/ 0 w 282"/>
              <a:gd name="T1" fmla="*/ 2147483647 h 242"/>
              <a:gd name="T2" fmla="*/ 2147483647 w 282"/>
              <a:gd name="T3" fmla="*/ 0 h 242"/>
              <a:gd name="T4" fmla="*/ 2147483647 w 282"/>
              <a:gd name="T5" fmla="*/ 2147483647 h 242"/>
              <a:gd name="T6" fmla="*/ 2147483647 w 282"/>
              <a:gd name="T7" fmla="*/ 2147483647 h 242"/>
              <a:gd name="T8" fmla="*/ 2147483647 w 282"/>
              <a:gd name="T9" fmla="*/ 2147483647 h 242"/>
              <a:gd name="T10" fmla="*/ 2147483647 w 282"/>
              <a:gd name="T11" fmla="*/ 2147483647 h 242"/>
              <a:gd name="T12" fmla="*/ 2147483647 w 282"/>
              <a:gd name="T13" fmla="*/ 2147483647 h 242"/>
              <a:gd name="T14" fmla="*/ 2147483647 w 282"/>
              <a:gd name="T15" fmla="*/ 2147483647 h 242"/>
              <a:gd name="T16" fmla="*/ 2147483647 w 282"/>
              <a:gd name="T17" fmla="*/ 2147483647 h 242"/>
              <a:gd name="T18" fmla="*/ 2147483647 w 282"/>
              <a:gd name="T19" fmla="*/ 2147483647 h 242"/>
              <a:gd name="T20" fmla="*/ 2147483647 w 282"/>
              <a:gd name="T21" fmla="*/ 2147483647 h 242"/>
              <a:gd name="T22" fmla="*/ 2147483647 w 282"/>
              <a:gd name="T23" fmla="*/ 2147483647 h 242"/>
              <a:gd name="T24" fmla="*/ 2147483647 w 282"/>
              <a:gd name="T25" fmla="*/ 2147483647 h 242"/>
              <a:gd name="T26" fmla="*/ 2147483647 w 282"/>
              <a:gd name="T27" fmla="*/ 2147483647 h 242"/>
              <a:gd name="T28" fmla="*/ 2147483647 w 282"/>
              <a:gd name="T29" fmla="*/ 2147483647 h 242"/>
              <a:gd name="T30" fmla="*/ 2147483647 w 282"/>
              <a:gd name="T31" fmla="*/ 2147483647 h 242"/>
              <a:gd name="T32" fmla="*/ 2147483647 w 282"/>
              <a:gd name="T33" fmla="*/ 2147483647 h 242"/>
              <a:gd name="T34" fmla="*/ 2147483647 w 282"/>
              <a:gd name="T35" fmla="*/ 2147483647 h 242"/>
              <a:gd name="T36" fmla="*/ 2147483647 w 282"/>
              <a:gd name="T37" fmla="*/ 2147483647 h 242"/>
              <a:gd name="T38" fmla="*/ 2147483647 w 282"/>
              <a:gd name="T39" fmla="*/ 2147483647 h 242"/>
              <a:gd name="T40" fmla="*/ 2147483647 w 282"/>
              <a:gd name="T41" fmla="*/ 2147483647 h 242"/>
              <a:gd name="T42" fmla="*/ 2147483647 w 282"/>
              <a:gd name="T43" fmla="*/ 2147483647 h 242"/>
              <a:gd name="T44" fmla="*/ 2147483647 w 282"/>
              <a:gd name="T45" fmla="*/ 2147483647 h 242"/>
              <a:gd name="T46" fmla="*/ 2147483647 w 282"/>
              <a:gd name="T47" fmla="*/ 2147483647 h 242"/>
              <a:gd name="T48" fmla="*/ 2147483647 w 282"/>
              <a:gd name="T49" fmla="*/ 2147483647 h 242"/>
              <a:gd name="T50" fmla="*/ 2147483647 w 282"/>
              <a:gd name="T51" fmla="*/ 2147483647 h 242"/>
              <a:gd name="T52" fmla="*/ 2147483647 w 282"/>
              <a:gd name="T53" fmla="*/ 2147483647 h 242"/>
              <a:gd name="T54" fmla="*/ 2147483647 w 282"/>
              <a:gd name="T55" fmla="*/ 2147483647 h 242"/>
              <a:gd name="T56" fmla="*/ 2147483647 w 282"/>
              <a:gd name="T57" fmla="*/ 2147483647 h 242"/>
              <a:gd name="T58" fmla="*/ 2147483647 w 282"/>
              <a:gd name="T59" fmla="*/ 2147483647 h 242"/>
              <a:gd name="T60" fmla="*/ 2147483647 w 282"/>
              <a:gd name="T61" fmla="*/ 2147483647 h 242"/>
              <a:gd name="T62" fmla="*/ 0 w 282"/>
              <a:gd name="T63" fmla="*/ 2147483647 h 24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82"/>
              <a:gd name="T97" fmla="*/ 0 h 242"/>
              <a:gd name="T98" fmla="*/ 282 w 282"/>
              <a:gd name="T99" fmla="*/ 242 h 24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82" h="242">
                <a:moveTo>
                  <a:pt x="0" y="8"/>
                </a:moveTo>
                <a:lnTo>
                  <a:pt x="5" y="0"/>
                </a:lnTo>
                <a:lnTo>
                  <a:pt x="26" y="16"/>
                </a:lnTo>
                <a:lnTo>
                  <a:pt x="53" y="2"/>
                </a:lnTo>
                <a:lnTo>
                  <a:pt x="55" y="16"/>
                </a:lnTo>
                <a:lnTo>
                  <a:pt x="68" y="21"/>
                </a:lnTo>
                <a:lnTo>
                  <a:pt x="73" y="37"/>
                </a:lnTo>
                <a:lnTo>
                  <a:pt x="107" y="53"/>
                </a:lnTo>
                <a:lnTo>
                  <a:pt x="144" y="50"/>
                </a:lnTo>
                <a:lnTo>
                  <a:pt x="141" y="39"/>
                </a:lnTo>
                <a:lnTo>
                  <a:pt x="186" y="24"/>
                </a:lnTo>
                <a:lnTo>
                  <a:pt x="249" y="53"/>
                </a:lnTo>
                <a:lnTo>
                  <a:pt x="252" y="68"/>
                </a:lnTo>
                <a:lnTo>
                  <a:pt x="239" y="95"/>
                </a:lnTo>
                <a:lnTo>
                  <a:pt x="244" y="134"/>
                </a:lnTo>
                <a:lnTo>
                  <a:pt x="257" y="147"/>
                </a:lnTo>
                <a:lnTo>
                  <a:pt x="244" y="165"/>
                </a:lnTo>
                <a:lnTo>
                  <a:pt x="281" y="207"/>
                </a:lnTo>
                <a:lnTo>
                  <a:pt x="254" y="241"/>
                </a:lnTo>
                <a:lnTo>
                  <a:pt x="194" y="233"/>
                </a:lnTo>
                <a:lnTo>
                  <a:pt x="178" y="210"/>
                </a:lnTo>
                <a:lnTo>
                  <a:pt x="136" y="215"/>
                </a:lnTo>
                <a:lnTo>
                  <a:pt x="105" y="199"/>
                </a:lnTo>
                <a:lnTo>
                  <a:pt x="84" y="163"/>
                </a:lnTo>
                <a:lnTo>
                  <a:pt x="65" y="154"/>
                </a:lnTo>
                <a:lnTo>
                  <a:pt x="63" y="163"/>
                </a:lnTo>
                <a:lnTo>
                  <a:pt x="45" y="123"/>
                </a:lnTo>
                <a:lnTo>
                  <a:pt x="16" y="100"/>
                </a:lnTo>
                <a:lnTo>
                  <a:pt x="29" y="68"/>
                </a:lnTo>
                <a:lnTo>
                  <a:pt x="19" y="63"/>
                </a:lnTo>
                <a:lnTo>
                  <a:pt x="8" y="42"/>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26" name="Freeform 218"/>
          <p:cNvSpPr>
            <a:spLocks/>
          </p:cNvSpPr>
          <p:nvPr/>
        </p:nvSpPr>
        <p:spPr bwMode="auto">
          <a:xfrm>
            <a:off x="5210175" y="3144838"/>
            <a:ext cx="196850" cy="204787"/>
          </a:xfrm>
          <a:custGeom>
            <a:avLst/>
            <a:gdLst>
              <a:gd name="T0" fmla="*/ 0 w 140"/>
              <a:gd name="T1" fmla="*/ 2147483647 h 129"/>
              <a:gd name="T2" fmla="*/ 2147483647 w 140"/>
              <a:gd name="T3" fmla="*/ 2147483647 h 129"/>
              <a:gd name="T4" fmla="*/ 2147483647 w 140"/>
              <a:gd name="T5" fmla="*/ 2147483647 h 129"/>
              <a:gd name="T6" fmla="*/ 2147483647 w 140"/>
              <a:gd name="T7" fmla="*/ 2147483647 h 129"/>
              <a:gd name="T8" fmla="*/ 2147483647 w 140"/>
              <a:gd name="T9" fmla="*/ 2147483647 h 129"/>
              <a:gd name="T10" fmla="*/ 2147483647 w 140"/>
              <a:gd name="T11" fmla="*/ 2147483647 h 129"/>
              <a:gd name="T12" fmla="*/ 2147483647 w 140"/>
              <a:gd name="T13" fmla="*/ 2147483647 h 129"/>
              <a:gd name="T14" fmla="*/ 2147483647 w 140"/>
              <a:gd name="T15" fmla="*/ 2147483647 h 129"/>
              <a:gd name="T16" fmla="*/ 2147483647 w 140"/>
              <a:gd name="T17" fmla="*/ 2147483647 h 129"/>
              <a:gd name="T18" fmla="*/ 2147483647 w 140"/>
              <a:gd name="T19" fmla="*/ 2147483647 h 129"/>
              <a:gd name="T20" fmla="*/ 2147483647 w 140"/>
              <a:gd name="T21" fmla="*/ 2147483647 h 129"/>
              <a:gd name="T22" fmla="*/ 2147483647 w 140"/>
              <a:gd name="T23" fmla="*/ 2147483647 h 129"/>
              <a:gd name="T24" fmla="*/ 2147483647 w 140"/>
              <a:gd name="T25" fmla="*/ 0 h 129"/>
              <a:gd name="T26" fmla="*/ 2147483647 w 140"/>
              <a:gd name="T27" fmla="*/ 2147483647 h 129"/>
              <a:gd name="T28" fmla="*/ 2147483647 w 140"/>
              <a:gd name="T29" fmla="*/ 2147483647 h 129"/>
              <a:gd name="T30" fmla="*/ 2147483647 w 140"/>
              <a:gd name="T31" fmla="*/ 2147483647 h 129"/>
              <a:gd name="T32" fmla="*/ 0 w 140"/>
              <a:gd name="T33" fmla="*/ 2147483647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0"/>
              <a:gd name="T52" fmla="*/ 0 h 129"/>
              <a:gd name="T53" fmla="*/ 140 w 140"/>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0" h="129">
                <a:moveTo>
                  <a:pt x="0" y="65"/>
                </a:moveTo>
                <a:lnTo>
                  <a:pt x="8" y="83"/>
                </a:lnTo>
                <a:lnTo>
                  <a:pt x="68" y="110"/>
                </a:lnTo>
                <a:lnTo>
                  <a:pt x="68" y="120"/>
                </a:lnTo>
                <a:lnTo>
                  <a:pt x="86" y="128"/>
                </a:lnTo>
                <a:lnTo>
                  <a:pt x="113" y="128"/>
                </a:lnTo>
                <a:lnTo>
                  <a:pt x="131" y="116"/>
                </a:lnTo>
                <a:lnTo>
                  <a:pt x="139" y="116"/>
                </a:lnTo>
                <a:lnTo>
                  <a:pt x="122" y="77"/>
                </a:lnTo>
                <a:lnTo>
                  <a:pt x="94" y="55"/>
                </a:lnTo>
                <a:lnTo>
                  <a:pt x="106" y="25"/>
                </a:lnTo>
                <a:lnTo>
                  <a:pt x="97" y="20"/>
                </a:lnTo>
                <a:lnTo>
                  <a:pt x="86" y="0"/>
                </a:lnTo>
                <a:lnTo>
                  <a:pt x="54" y="2"/>
                </a:lnTo>
                <a:lnTo>
                  <a:pt x="38" y="12"/>
                </a:lnTo>
                <a:lnTo>
                  <a:pt x="35" y="45"/>
                </a:lnTo>
                <a:lnTo>
                  <a:pt x="0" y="65"/>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27" name="Freeform 219"/>
          <p:cNvSpPr>
            <a:spLocks/>
          </p:cNvSpPr>
          <p:nvPr/>
        </p:nvSpPr>
        <p:spPr bwMode="auto">
          <a:xfrm>
            <a:off x="5210175" y="3144838"/>
            <a:ext cx="206375" cy="214312"/>
          </a:xfrm>
          <a:custGeom>
            <a:avLst/>
            <a:gdLst>
              <a:gd name="T0" fmla="*/ 0 w 146"/>
              <a:gd name="T1" fmla="*/ 2147483647 h 135"/>
              <a:gd name="T2" fmla="*/ 2147483647 w 146"/>
              <a:gd name="T3" fmla="*/ 2147483647 h 135"/>
              <a:gd name="T4" fmla="*/ 2147483647 w 146"/>
              <a:gd name="T5" fmla="*/ 2147483647 h 135"/>
              <a:gd name="T6" fmla="*/ 2147483647 w 146"/>
              <a:gd name="T7" fmla="*/ 2147483647 h 135"/>
              <a:gd name="T8" fmla="*/ 2147483647 w 146"/>
              <a:gd name="T9" fmla="*/ 2147483647 h 135"/>
              <a:gd name="T10" fmla="*/ 2147483647 w 146"/>
              <a:gd name="T11" fmla="*/ 2147483647 h 135"/>
              <a:gd name="T12" fmla="*/ 2147483647 w 146"/>
              <a:gd name="T13" fmla="*/ 2147483647 h 135"/>
              <a:gd name="T14" fmla="*/ 2147483647 w 146"/>
              <a:gd name="T15" fmla="*/ 2147483647 h 135"/>
              <a:gd name="T16" fmla="*/ 2147483647 w 146"/>
              <a:gd name="T17" fmla="*/ 2147483647 h 135"/>
              <a:gd name="T18" fmla="*/ 2147483647 w 146"/>
              <a:gd name="T19" fmla="*/ 2147483647 h 135"/>
              <a:gd name="T20" fmla="*/ 2147483647 w 146"/>
              <a:gd name="T21" fmla="*/ 2147483647 h 135"/>
              <a:gd name="T22" fmla="*/ 2147483647 w 146"/>
              <a:gd name="T23" fmla="*/ 2147483647 h 135"/>
              <a:gd name="T24" fmla="*/ 2147483647 w 146"/>
              <a:gd name="T25" fmla="*/ 0 h 135"/>
              <a:gd name="T26" fmla="*/ 2147483647 w 146"/>
              <a:gd name="T27" fmla="*/ 2147483647 h 135"/>
              <a:gd name="T28" fmla="*/ 2147483647 w 146"/>
              <a:gd name="T29" fmla="*/ 2147483647 h 135"/>
              <a:gd name="T30" fmla="*/ 2147483647 w 146"/>
              <a:gd name="T31" fmla="*/ 2147483647 h 135"/>
              <a:gd name="T32" fmla="*/ 0 w 146"/>
              <a:gd name="T33" fmla="*/ 2147483647 h 1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6"/>
              <a:gd name="T52" fmla="*/ 0 h 135"/>
              <a:gd name="T53" fmla="*/ 146 w 146"/>
              <a:gd name="T54" fmla="*/ 135 h 1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6" h="135">
                <a:moveTo>
                  <a:pt x="0" y="68"/>
                </a:moveTo>
                <a:lnTo>
                  <a:pt x="8" y="87"/>
                </a:lnTo>
                <a:lnTo>
                  <a:pt x="71" y="115"/>
                </a:lnTo>
                <a:lnTo>
                  <a:pt x="71" y="126"/>
                </a:lnTo>
                <a:lnTo>
                  <a:pt x="90" y="134"/>
                </a:lnTo>
                <a:lnTo>
                  <a:pt x="118" y="134"/>
                </a:lnTo>
                <a:lnTo>
                  <a:pt x="137" y="121"/>
                </a:lnTo>
                <a:lnTo>
                  <a:pt x="145" y="121"/>
                </a:lnTo>
                <a:lnTo>
                  <a:pt x="127" y="81"/>
                </a:lnTo>
                <a:lnTo>
                  <a:pt x="98" y="58"/>
                </a:lnTo>
                <a:lnTo>
                  <a:pt x="111" y="26"/>
                </a:lnTo>
                <a:lnTo>
                  <a:pt x="101" y="21"/>
                </a:lnTo>
                <a:lnTo>
                  <a:pt x="90" y="0"/>
                </a:lnTo>
                <a:lnTo>
                  <a:pt x="56" y="2"/>
                </a:lnTo>
                <a:lnTo>
                  <a:pt x="40" y="13"/>
                </a:lnTo>
                <a:lnTo>
                  <a:pt x="37" y="47"/>
                </a:lnTo>
                <a:lnTo>
                  <a:pt x="0" y="6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28" name="Freeform 220"/>
          <p:cNvSpPr>
            <a:spLocks/>
          </p:cNvSpPr>
          <p:nvPr/>
        </p:nvSpPr>
        <p:spPr bwMode="auto">
          <a:xfrm>
            <a:off x="5337175" y="3357563"/>
            <a:ext cx="31750" cy="26987"/>
          </a:xfrm>
          <a:custGeom>
            <a:avLst/>
            <a:gdLst>
              <a:gd name="T0" fmla="*/ 0 w 23"/>
              <a:gd name="T1" fmla="*/ 0 h 17"/>
              <a:gd name="T2" fmla="*/ 2147483647 w 23"/>
              <a:gd name="T3" fmla="*/ 2147483647 h 17"/>
              <a:gd name="T4" fmla="*/ 2147483647 w 23"/>
              <a:gd name="T5" fmla="*/ 0 h 17"/>
              <a:gd name="T6" fmla="*/ 0 w 23"/>
              <a:gd name="T7" fmla="*/ 0 h 17"/>
              <a:gd name="T8" fmla="*/ 0 60000 65536"/>
              <a:gd name="T9" fmla="*/ 0 60000 65536"/>
              <a:gd name="T10" fmla="*/ 0 60000 65536"/>
              <a:gd name="T11" fmla="*/ 0 60000 65536"/>
              <a:gd name="T12" fmla="*/ 0 w 23"/>
              <a:gd name="T13" fmla="*/ 0 h 17"/>
              <a:gd name="T14" fmla="*/ 23 w 23"/>
              <a:gd name="T15" fmla="*/ 17 h 17"/>
            </a:gdLst>
            <a:ahLst/>
            <a:cxnLst>
              <a:cxn ang="T8">
                <a:pos x="T0" y="T1"/>
              </a:cxn>
              <a:cxn ang="T9">
                <a:pos x="T2" y="T3"/>
              </a:cxn>
              <a:cxn ang="T10">
                <a:pos x="T4" y="T5"/>
              </a:cxn>
              <a:cxn ang="T11">
                <a:pos x="T6" y="T7"/>
              </a:cxn>
            </a:cxnLst>
            <a:rect l="T12" t="T13" r="T14" b="T15"/>
            <a:pathLst>
              <a:path w="23" h="17">
                <a:moveTo>
                  <a:pt x="0" y="0"/>
                </a:moveTo>
                <a:lnTo>
                  <a:pt x="10" y="16"/>
                </a:lnTo>
                <a:lnTo>
                  <a:pt x="22" y="0"/>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29" name="Freeform 221"/>
          <p:cNvSpPr>
            <a:spLocks/>
          </p:cNvSpPr>
          <p:nvPr/>
        </p:nvSpPr>
        <p:spPr bwMode="auto">
          <a:xfrm>
            <a:off x="5337175" y="3357563"/>
            <a:ext cx="41275" cy="26987"/>
          </a:xfrm>
          <a:custGeom>
            <a:avLst/>
            <a:gdLst>
              <a:gd name="T0" fmla="*/ 0 w 29"/>
              <a:gd name="T1" fmla="*/ 0 h 17"/>
              <a:gd name="T2" fmla="*/ 2147483647 w 29"/>
              <a:gd name="T3" fmla="*/ 2147483647 h 17"/>
              <a:gd name="T4" fmla="*/ 2147483647 w 29"/>
              <a:gd name="T5" fmla="*/ 0 h 17"/>
              <a:gd name="T6" fmla="*/ 0 w 29"/>
              <a:gd name="T7" fmla="*/ 0 h 17"/>
              <a:gd name="T8" fmla="*/ 0 60000 65536"/>
              <a:gd name="T9" fmla="*/ 0 60000 65536"/>
              <a:gd name="T10" fmla="*/ 0 60000 65536"/>
              <a:gd name="T11" fmla="*/ 0 60000 65536"/>
              <a:gd name="T12" fmla="*/ 0 w 29"/>
              <a:gd name="T13" fmla="*/ 0 h 17"/>
              <a:gd name="T14" fmla="*/ 29 w 29"/>
              <a:gd name="T15" fmla="*/ 17 h 17"/>
            </a:gdLst>
            <a:ahLst/>
            <a:cxnLst>
              <a:cxn ang="T8">
                <a:pos x="T0" y="T1"/>
              </a:cxn>
              <a:cxn ang="T9">
                <a:pos x="T2" y="T3"/>
              </a:cxn>
              <a:cxn ang="T10">
                <a:pos x="T4" y="T5"/>
              </a:cxn>
              <a:cxn ang="T11">
                <a:pos x="T6" y="T7"/>
              </a:cxn>
            </a:cxnLst>
            <a:rect l="T12" t="T13" r="T14" b="T15"/>
            <a:pathLst>
              <a:path w="29" h="17">
                <a:moveTo>
                  <a:pt x="0" y="0"/>
                </a:moveTo>
                <a:lnTo>
                  <a:pt x="13" y="16"/>
                </a:lnTo>
                <a:lnTo>
                  <a:pt x="28"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30" name="Freeform 222"/>
          <p:cNvSpPr>
            <a:spLocks/>
          </p:cNvSpPr>
          <p:nvPr/>
        </p:nvSpPr>
        <p:spPr bwMode="auto">
          <a:xfrm>
            <a:off x="4192588" y="2620963"/>
            <a:ext cx="82550" cy="103187"/>
          </a:xfrm>
          <a:custGeom>
            <a:avLst/>
            <a:gdLst>
              <a:gd name="T0" fmla="*/ 0 w 59"/>
              <a:gd name="T1" fmla="*/ 2147483647 h 65"/>
              <a:gd name="T2" fmla="*/ 2147483647 w 59"/>
              <a:gd name="T3" fmla="*/ 2147483647 h 65"/>
              <a:gd name="T4" fmla="*/ 2147483647 w 59"/>
              <a:gd name="T5" fmla="*/ 2147483647 h 65"/>
              <a:gd name="T6" fmla="*/ 2147483647 w 59"/>
              <a:gd name="T7" fmla="*/ 2147483647 h 65"/>
              <a:gd name="T8" fmla="*/ 2147483647 w 59"/>
              <a:gd name="T9" fmla="*/ 2147483647 h 65"/>
              <a:gd name="T10" fmla="*/ 2147483647 w 59"/>
              <a:gd name="T11" fmla="*/ 2147483647 h 65"/>
              <a:gd name="T12" fmla="*/ 2147483647 w 59"/>
              <a:gd name="T13" fmla="*/ 2147483647 h 65"/>
              <a:gd name="T14" fmla="*/ 2147483647 w 59"/>
              <a:gd name="T15" fmla="*/ 2147483647 h 65"/>
              <a:gd name="T16" fmla="*/ 2147483647 w 59"/>
              <a:gd name="T17" fmla="*/ 2147483647 h 65"/>
              <a:gd name="T18" fmla="*/ 2147483647 w 59"/>
              <a:gd name="T19" fmla="*/ 0 h 65"/>
              <a:gd name="T20" fmla="*/ 2147483647 w 59"/>
              <a:gd name="T21" fmla="*/ 2147483647 h 65"/>
              <a:gd name="T22" fmla="*/ 2147483647 w 59"/>
              <a:gd name="T23" fmla="*/ 2147483647 h 65"/>
              <a:gd name="T24" fmla="*/ 2147483647 w 59"/>
              <a:gd name="T25" fmla="*/ 2147483647 h 65"/>
              <a:gd name="T26" fmla="*/ 2147483647 w 59"/>
              <a:gd name="T27" fmla="*/ 2147483647 h 65"/>
              <a:gd name="T28" fmla="*/ 2147483647 w 59"/>
              <a:gd name="T29" fmla="*/ 2147483647 h 65"/>
              <a:gd name="T30" fmla="*/ 2147483647 w 59"/>
              <a:gd name="T31" fmla="*/ 2147483647 h 65"/>
              <a:gd name="T32" fmla="*/ 2147483647 w 59"/>
              <a:gd name="T33" fmla="*/ 2147483647 h 65"/>
              <a:gd name="T34" fmla="*/ 0 w 59"/>
              <a:gd name="T35" fmla="*/ 2147483647 h 6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9"/>
              <a:gd name="T55" fmla="*/ 0 h 65"/>
              <a:gd name="T56" fmla="*/ 59 w 59"/>
              <a:gd name="T57" fmla="*/ 65 h 6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9" h="65">
                <a:moveTo>
                  <a:pt x="0" y="55"/>
                </a:moveTo>
                <a:lnTo>
                  <a:pt x="13" y="62"/>
                </a:lnTo>
                <a:lnTo>
                  <a:pt x="5" y="64"/>
                </a:lnTo>
                <a:lnTo>
                  <a:pt x="55" y="57"/>
                </a:lnTo>
                <a:lnTo>
                  <a:pt x="58" y="21"/>
                </a:lnTo>
                <a:lnTo>
                  <a:pt x="53" y="14"/>
                </a:lnTo>
                <a:lnTo>
                  <a:pt x="36" y="18"/>
                </a:lnTo>
                <a:lnTo>
                  <a:pt x="32" y="14"/>
                </a:lnTo>
                <a:lnTo>
                  <a:pt x="38" y="5"/>
                </a:lnTo>
                <a:lnTo>
                  <a:pt x="32" y="0"/>
                </a:lnTo>
                <a:lnTo>
                  <a:pt x="26" y="16"/>
                </a:lnTo>
                <a:lnTo>
                  <a:pt x="5" y="24"/>
                </a:lnTo>
                <a:lnTo>
                  <a:pt x="13" y="26"/>
                </a:lnTo>
                <a:lnTo>
                  <a:pt x="7" y="34"/>
                </a:lnTo>
                <a:lnTo>
                  <a:pt x="22" y="36"/>
                </a:lnTo>
                <a:lnTo>
                  <a:pt x="7" y="50"/>
                </a:lnTo>
                <a:lnTo>
                  <a:pt x="24" y="48"/>
                </a:lnTo>
                <a:lnTo>
                  <a:pt x="0" y="5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31" name="Freeform 223"/>
          <p:cNvSpPr>
            <a:spLocks/>
          </p:cNvSpPr>
          <p:nvPr/>
        </p:nvSpPr>
        <p:spPr bwMode="auto">
          <a:xfrm>
            <a:off x="4192588" y="2620963"/>
            <a:ext cx="92075" cy="112712"/>
          </a:xfrm>
          <a:custGeom>
            <a:avLst/>
            <a:gdLst>
              <a:gd name="T0" fmla="*/ 0 w 65"/>
              <a:gd name="T1" fmla="*/ 2147483647 h 71"/>
              <a:gd name="T2" fmla="*/ 2147483647 w 65"/>
              <a:gd name="T3" fmla="*/ 2147483647 h 71"/>
              <a:gd name="T4" fmla="*/ 2147483647 w 65"/>
              <a:gd name="T5" fmla="*/ 2147483647 h 71"/>
              <a:gd name="T6" fmla="*/ 2147483647 w 65"/>
              <a:gd name="T7" fmla="*/ 2147483647 h 71"/>
              <a:gd name="T8" fmla="*/ 2147483647 w 65"/>
              <a:gd name="T9" fmla="*/ 2147483647 h 71"/>
              <a:gd name="T10" fmla="*/ 2147483647 w 65"/>
              <a:gd name="T11" fmla="*/ 2147483647 h 71"/>
              <a:gd name="T12" fmla="*/ 2147483647 w 65"/>
              <a:gd name="T13" fmla="*/ 2147483647 h 71"/>
              <a:gd name="T14" fmla="*/ 2147483647 w 65"/>
              <a:gd name="T15" fmla="*/ 2147483647 h 71"/>
              <a:gd name="T16" fmla="*/ 2147483647 w 65"/>
              <a:gd name="T17" fmla="*/ 2147483647 h 71"/>
              <a:gd name="T18" fmla="*/ 2147483647 w 65"/>
              <a:gd name="T19" fmla="*/ 0 h 71"/>
              <a:gd name="T20" fmla="*/ 2147483647 w 65"/>
              <a:gd name="T21" fmla="*/ 2147483647 h 71"/>
              <a:gd name="T22" fmla="*/ 2147483647 w 65"/>
              <a:gd name="T23" fmla="*/ 2147483647 h 71"/>
              <a:gd name="T24" fmla="*/ 2147483647 w 65"/>
              <a:gd name="T25" fmla="*/ 2147483647 h 71"/>
              <a:gd name="T26" fmla="*/ 2147483647 w 65"/>
              <a:gd name="T27" fmla="*/ 2147483647 h 71"/>
              <a:gd name="T28" fmla="*/ 2147483647 w 65"/>
              <a:gd name="T29" fmla="*/ 2147483647 h 71"/>
              <a:gd name="T30" fmla="*/ 2147483647 w 65"/>
              <a:gd name="T31" fmla="*/ 2147483647 h 71"/>
              <a:gd name="T32" fmla="*/ 2147483647 w 65"/>
              <a:gd name="T33" fmla="*/ 2147483647 h 71"/>
              <a:gd name="T34" fmla="*/ 0 w 65"/>
              <a:gd name="T35" fmla="*/ 2147483647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5"/>
              <a:gd name="T55" fmla="*/ 0 h 71"/>
              <a:gd name="T56" fmla="*/ 65 w 65"/>
              <a:gd name="T57" fmla="*/ 71 h 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5" h="71">
                <a:moveTo>
                  <a:pt x="0" y="60"/>
                </a:moveTo>
                <a:lnTo>
                  <a:pt x="14" y="68"/>
                </a:lnTo>
                <a:lnTo>
                  <a:pt x="5" y="70"/>
                </a:lnTo>
                <a:lnTo>
                  <a:pt x="61" y="62"/>
                </a:lnTo>
                <a:lnTo>
                  <a:pt x="64" y="23"/>
                </a:lnTo>
                <a:lnTo>
                  <a:pt x="58" y="15"/>
                </a:lnTo>
                <a:lnTo>
                  <a:pt x="40" y="20"/>
                </a:lnTo>
                <a:lnTo>
                  <a:pt x="35" y="15"/>
                </a:lnTo>
                <a:lnTo>
                  <a:pt x="42" y="5"/>
                </a:lnTo>
                <a:lnTo>
                  <a:pt x="35" y="0"/>
                </a:lnTo>
                <a:lnTo>
                  <a:pt x="29" y="18"/>
                </a:lnTo>
                <a:lnTo>
                  <a:pt x="5" y="26"/>
                </a:lnTo>
                <a:lnTo>
                  <a:pt x="14" y="28"/>
                </a:lnTo>
                <a:lnTo>
                  <a:pt x="8" y="37"/>
                </a:lnTo>
                <a:lnTo>
                  <a:pt x="24" y="39"/>
                </a:lnTo>
                <a:lnTo>
                  <a:pt x="8" y="55"/>
                </a:lnTo>
                <a:lnTo>
                  <a:pt x="27" y="52"/>
                </a:lnTo>
                <a:lnTo>
                  <a:pt x="0" y="6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32" name="Freeform 224"/>
          <p:cNvSpPr>
            <a:spLocks/>
          </p:cNvSpPr>
          <p:nvPr/>
        </p:nvSpPr>
        <p:spPr bwMode="auto">
          <a:xfrm>
            <a:off x="5113338" y="3257550"/>
            <a:ext cx="23812" cy="87313"/>
          </a:xfrm>
          <a:custGeom>
            <a:avLst/>
            <a:gdLst>
              <a:gd name="T0" fmla="*/ 0 w 17"/>
              <a:gd name="T1" fmla="*/ 2147483647 h 55"/>
              <a:gd name="T2" fmla="*/ 2147483647 w 17"/>
              <a:gd name="T3" fmla="*/ 2147483647 h 55"/>
              <a:gd name="T4" fmla="*/ 2147483647 w 17"/>
              <a:gd name="T5" fmla="*/ 2147483647 h 55"/>
              <a:gd name="T6" fmla="*/ 2147483647 w 17"/>
              <a:gd name="T7" fmla="*/ 2147483647 h 55"/>
              <a:gd name="T8" fmla="*/ 2147483647 w 17"/>
              <a:gd name="T9" fmla="*/ 2147483647 h 55"/>
              <a:gd name="T10" fmla="*/ 2147483647 w 17"/>
              <a:gd name="T11" fmla="*/ 2147483647 h 55"/>
              <a:gd name="T12" fmla="*/ 2147483647 w 17"/>
              <a:gd name="T13" fmla="*/ 2147483647 h 55"/>
              <a:gd name="T14" fmla="*/ 2147483647 w 17"/>
              <a:gd name="T15" fmla="*/ 0 h 55"/>
              <a:gd name="T16" fmla="*/ 2147483647 w 17"/>
              <a:gd name="T17" fmla="*/ 0 h 55"/>
              <a:gd name="T18" fmla="*/ 0 w 17"/>
              <a:gd name="T19" fmla="*/ 2147483647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55"/>
              <a:gd name="T32" fmla="*/ 17 w 17"/>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55">
                <a:moveTo>
                  <a:pt x="0" y="26"/>
                </a:moveTo>
                <a:lnTo>
                  <a:pt x="8" y="54"/>
                </a:lnTo>
                <a:lnTo>
                  <a:pt x="10" y="54"/>
                </a:lnTo>
                <a:lnTo>
                  <a:pt x="14" y="23"/>
                </a:lnTo>
                <a:lnTo>
                  <a:pt x="8" y="23"/>
                </a:lnTo>
                <a:lnTo>
                  <a:pt x="8" y="12"/>
                </a:lnTo>
                <a:lnTo>
                  <a:pt x="14" y="6"/>
                </a:lnTo>
                <a:lnTo>
                  <a:pt x="16" y="0"/>
                </a:lnTo>
                <a:lnTo>
                  <a:pt x="10" y="0"/>
                </a:lnTo>
                <a:lnTo>
                  <a:pt x="0" y="2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33" name="Freeform 225"/>
          <p:cNvSpPr>
            <a:spLocks/>
          </p:cNvSpPr>
          <p:nvPr/>
        </p:nvSpPr>
        <p:spPr bwMode="auto">
          <a:xfrm>
            <a:off x="5113338" y="3257550"/>
            <a:ext cx="33337" cy="96838"/>
          </a:xfrm>
          <a:custGeom>
            <a:avLst/>
            <a:gdLst>
              <a:gd name="T0" fmla="*/ 0 w 23"/>
              <a:gd name="T1" fmla="*/ 2147483647 h 61"/>
              <a:gd name="T2" fmla="*/ 2147483647 w 23"/>
              <a:gd name="T3" fmla="*/ 2147483647 h 61"/>
              <a:gd name="T4" fmla="*/ 2147483647 w 23"/>
              <a:gd name="T5" fmla="*/ 2147483647 h 61"/>
              <a:gd name="T6" fmla="*/ 2147483647 w 23"/>
              <a:gd name="T7" fmla="*/ 2147483647 h 61"/>
              <a:gd name="T8" fmla="*/ 2147483647 w 23"/>
              <a:gd name="T9" fmla="*/ 2147483647 h 61"/>
              <a:gd name="T10" fmla="*/ 2147483647 w 23"/>
              <a:gd name="T11" fmla="*/ 2147483647 h 61"/>
              <a:gd name="T12" fmla="*/ 2147483647 w 23"/>
              <a:gd name="T13" fmla="*/ 2147483647 h 61"/>
              <a:gd name="T14" fmla="*/ 2147483647 w 23"/>
              <a:gd name="T15" fmla="*/ 0 h 61"/>
              <a:gd name="T16" fmla="*/ 2147483647 w 23"/>
              <a:gd name="T17" fmla="*/ 0 h 61"/>
              <a:gd name="T18" fmla="*/ 0 w 23"/>
              <a:gd name="T19" fmla="*/ 2147483647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61"/>
              <a:gd name="T32" fmla="*/ 23 w 23"/>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61">
                <a:moveTo>
                  <a:pt x="0" y="29"/>
                </a:moveTo>
                <a:lnTo>
                  <a:pt x="11" y="60"/>
                </a:lnTo>
                <a:lnTo>
                  <a:pt x="14" y="60"/>
                </a:lnTo>
                <a:lnTo>
                  <a:pt x="19" y="26"/>
                </a:lnTo>
                <a:lnTo>
                  <a:pt x="11" y="26"/>
                </a:lnTo>
                <a:lnTo>
                  <a:pt x="11" y="13"/>
                </a:lnTo>
                <a:lnTo>
                  <a:pt x="19" y="7"/>
                </a:lnTo>
                <a:lnTo>
                  <a:pt x="22" y="0"/>
                </a:lnTo>
                <a:lnTo>
                  <a:pt x="14" y="0"/>
                </a:lnTo>
                <a:lnTo>
                  <a:pt x="0"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34" name="Freeform 226"/>
          <p:cNvSpPr>
            <a:spLocks/>
          </p:cNvSpPr>
          <p:nvPr/>
        </p:nvSpPr>
        <p:spPr bwMode="auto">
          <a:xfrm>
            <a:off x="4548188" y="2874963"/>
            <a:ext cx="236537" cy="249237"/>
          </a:xfrm>
          <a:custGeom>
            <a:avLst/>
            <a:gdLst>
              <a:gd name="T0" fmla="*/ 0 w 168"/>
              <a:gd name="T1" fmla="*/ 2147483647 h 157"/>
              <a:gd name="T2" fmla="*/ 2147483647 w 168"/>
              <a:gd name="T3" fmla="*/ 2147483647 h 157"/>
              <a:gd name="T4" fmla="*/ 2147483647 w 168"/>
              <a:gd name="T5" fmla="*/ 2147483647 h 157"/>
              <a:gd name="T6" fmla="*/ 2147483647 w 168"/>
              <a:gd name="T7" fmla="*/ 2147483647 h 157"/>
              <a:gd name="T8" fmla="*/ 2147483647 w 168"/>
              <a:gd name="T9" fmla="*/ 2147483647 h 157"/>
              <a:gd name="T10" fmla="*/ 2147483647 w 168"/>
              <a:gd name="T11" fmla="*/ 0 h 157"/>
              <a:gd name="T12" fmla="*/ 2147483647 w 168"/>
              <a:gd name="T13" fmla="*/ 2147483647 h 157"/>
              <a:gd name="T14" fmla="*/ 2147483647 w 168"/>
              <a:gd name="T15" fmla="*/ 2147483647 h 157"/>
              <a:gd name="T16" fmla="*/ 2147483647 w 168"/>
              <a:gd name="T17" fmla="*/ 2147483647 h 157"/>
              <a:gd name="T18" fmla="*/ 2147483647 w 168"/>
              <a:gd name="T19" fmla="*/ 2147483647 h 157"/>
              <a:gd name="T20" fmla="*/ 2147483647 w 168"/>
              <a:gd name="T21" fmla="*/ 2147483647 h 157"/>
              <a:gd name="T22" fmla="*/ 2147483647 w 168"/>
              <a:gd name="T23" fmla="*/ 2147483647 h 157"/>
              <a:gd name="T24" fmla="*/ 2147483647 w 168"/>
              <a:gd name="T25" fmla="*/ 2147483647 h 157"/>
              <a:gd name="T26" fmla="*/ 2147483647 w 168"/>
              <a:gd name="T27" fmla="*/ 2147483647 h 157"/>
              <a:gd name="T28" fmla="*/ 2147483647 w 168"/>
              <a:gd name="T29" fmla="*/ 2147483647 h 157"/>
              <a:gd name="T30" fmla="*/ 2147483647 w 168"/>
              <a:gd name="T31" fmla="*/ 2147483647 h 157"/>
              <a:gd name="T32" fmla="*/ 2147483647 w 168"/>
              <a:gd name="T33" fmla="*/ 2147483647 h 157"/>
              <a:gd name="T34" fmla="*/ 2147483647 w 168"/>
              <a:gd name="T35" fmla="*/ 2147483647 h 157"/>
              <a:gd name="T36" fmla="*/ 2147483647 w 168"/>
              <a:gd name="T37" fmla="*/ 2147483647 h 157"/>
              <a:gd name="T38" fmla="*/ 2147483647 w 168"/>
              <a:gd name="T39" fmla="*/ 2147483647 h 157"/>
              <a:gd name="T40" fmla="*/ 2147483647 w 168"/>
              <a:gd name="T41" fmla="*/ 2147483647 h 157"/>
              <a:gd name="T42" fmla="*/ 2147483647 w 168"/>
              <a:gd name="T43" fmla="*/ 2147483647 h 157"/>
              <a:gd name="T44" fmla="*/ 0 w 168"/>
              <a:gd name="T45" fmla="*/ 2147483647 h 15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8"/>
              <a:gd name="T70" fmla="*/ 0 h 157"/>
              <a:gd name="T71" fmla="*/ 168 w 168"/>
              <a:gd name="T72" fmla="*/ 157 h 15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8" h="157">
                <a:moveTo>
                  <a:pt x="0" y="38"/>
                </a:moveTo>
                <a:lnTo>
                  <a:pt x="3" y="19"/>
                </a:lnTo>
                <a:lnTo>
                  <a:pt x="23" y="10"/>
                </a:lnTo>
                <a:lnTo>
                  <a:pt x="34" y="17"/>
                </a:lnTo>
                <a:lnTo>
                  <a:pt x="51" y="2"/>
                </a:lnTo>
                <a:lnTo>
                  <a:pt x="76" y="0"/>
                </a:lnTo>
                <a:lnTo>
                  <a:pt x="97" y="10"/>
                </a:lnTo>
                <a:lnTo>
                  <a:pt x="97" y="25"/>
                </a:lnTo>
                <a:lnTo>
                  <a:pt x="79" y="28"/>
                </a:lnTo>
                <a:lnTo>
                  <a:pt x="81" y="50"/>
                </a:lnTo>
                <a:lnTo>
                  <a:pt x="114" y="86"/>
                </a:lnTo>
                <a:lnTo>
                  <a:pt x="131" y="88"/>
                </a:lnTo>
                <a:lnTo>
                  <a:pt x="129" y="95"/>
                </a:lnTo>
                <a:lnTo>
                  <a:pt x="167" y="118"/>
                </a:lnTo>
                <a:lnTo>
                  <a:pt x="142" y="116"/>
                </a:lnTo>
                <a:lnTo>
                  <a:pt x="148" y="136"/>
                </a:lnTo>
                <a:lnTo>
                  <a:pt x="131" y="156"/>
                </a:lnTo>
                <a:lnTo>
                  <a:pt x="126" y="118"/>
                </a:lnTo>
                <a:lnTo>
                  <a:pt x="61" y="80"/>
                </a:lnTo>
                <a:lnTo>
                  <a:pt x="48" y="52"/>
                </a:lnTo>
                <a:lnTo>
                  <a:pt x="28" y="45"/>
                </a:lnTo>
                <a:lnTo>
                  <a:pt x="11" y="55"/>
                </a:lnTo>
                <a:lnTo>
                  <a:pt x="0" y="3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35" name="Freeform 227"/>
          <p:cNvSpPr>
            <a:spLocks/>
          </p:cNvSpPr>
          <p:nvPr/>
        </p:nvSpPr>
        <p:spPr bwMode="auto">
          <a:xfrm>
            <a:off x="4548188" y="2874963"/>
            <a:ext cx="246062" cy="258762"/>
          </a:xfrm>
          <a:custGeom>
            <a:avLst/>
            <a:gdLst>
              <a:gd name="T0" fmla="*/ 0 w 174"/>
              <a:gd name="T1" fmla="*/ 2147483647 h 163"/>
              <a:gd name="T2" fmla="*/ 2147483647 w 174"/>
              <a:gd name="T3" fmla="*/ 2147483647 h 163"/>
              <a:gd name="T4" fmla="*/ 2147483647 w 174"/>
              <a:gd name="T5" fmla="*/ 2147483647 h 163"/>
              <a:gd name="T6" fmla="*/ 2147483647 w 174"/>
              <a:gd name="T7" fmla="*/ 2147483647 h 163"/>
              <a:gd name="T8" fmla="*/ 2147483647 w 174"/>
              <a:gd name="T9" fmla="*/ 2147483647 h 163"/>
              <a:gd name="T10" fmla="*/ 2147483647 w 174"/>
              <a:gd name="T11" fmla="*/ 0 h 163"/>
              <a:gd name="T12" fmla="*/ 2147483647 w 174"/>
              <a:gd name="T13" fmla="*/ 2147483647 h 163"/>
              <a:gd name="T14" fmla="*/ 2147483647 w 174"/>
              <a:gd name="T15" fmla="*/ 2147483647 h 163"/>
              <a:gd name="T16" fmla="*/ 2147483647 w 174"/>
              <a:gd name="T17" fmla="*/ 2147483647 h 163"/>
              <a:gd name="T18" fmla="*/ 2147483647 w 174"/>
              <a:gd name="T19" fmla="*/ 2147483647 h 163"/>
              <a:gd name="T20" fmla="*/ 2147483647 w 174"/>
              <a:gd name="T21" fmla="*/ 2147483647 h 163"/>
              <a:gd name="T22" fmla="*/ 2147483647 w 174"/>
              <a:gd name="T23" fmla="*/ 2147483647 h 163"/>
              <a:gd name="T24" fmla="*/ 2147483647 w 174"/>
              <a:gd name="T25" fmla="*/ 2147483647 h 163"/>
              <a:gd name="T26" fmla="*/ 2147483647 w 174"/>
              <a:gd name="T27" fmla="*/ 2147483647 h 163"/>
              <a:gd name="T28" fmla="*/ 2147483647 w 174"/>
              <a:gd name="T29" fmla="*/ 2147483647 h 163"/>
              <a:gd name="T30" fmla="*/ 2147483647 w 174"/>
              <a:gd name="T31" fmla="*/ 2147483647 h 163"/>
              <a:gd name="T32" fmla="*/ 2147483647 w 174"/>
              <a:gd name="T33" fmla="*/ 2147483647 h 163"/>
              <a:gd name="T34" fmla="*/ 2147483647 w 174"/>
              <a:gd name="T35" fmla="*/ 2147483647 h 163"/>
              <a:gd name="T36" fmla="*/ 2147483647 w 174"/>
              <a:gd name="T37" fmla="*/ 2147483647 h 163"/>
              <a:gd name="T38" fmla="*/ 2147483647 w 174"/>
              <a:gd name="T39" fmla="*/ 2147483647 h 163"/>
              <a:gd name="T40" fmla="*/ 2147483647 w 174"/>
              <a:gd name="T41" fmla="*/ 2147483647 h 163"/>
              <a:gd name="T42" fmla="*/ 2147483647 w 174"/>
              <a:gd name="T43" fmla="*/ 2147483647 h 163"/>
              <a:gd name="T44" fmla="*/ 0 w 174"/>
              <a:gd name="T45" fmla="*/ 2147483647 h 16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4"/>
              <a:gd name="T70" fmla="*/ 0 h 163"/>
              <a:gd name="T71" fmla="*/ 174 w 174"/>
              <a:gd name="T72" fmla="*/ 163 h 16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4" h="163">
                <a:moveTo>
                  <a:pt x="0" y="39"/>
                </a:moveTo>
                <a:lnTo>
                  <a:pt x="3" y="20"/>
                </a:lnTo>
                <a:lnTo>
                  <a:pt x="24" y="10"/>
                </a:lnTo>
                <a:lnTo>
                  <a:pt x="35" y="18"/>
                </a:lnTo>
                <a:lnTo>
                  <a:pt x="53" y="2"/>
                </a:lnTo>
                <a:lnTo>
                  <a:pt x="79" y="0"/>
                </a:lnTo>
                <a:lnTo>
                  <a:pt x="100" y="10"/>
                </a:lnTo>
                <a:lnTo>
                  <a:pt x="100" y="26"/>
                </a:lnTo>
                <a:lnTo>
                  <a:pt x="82" y="29"/>
                </a:lnTo>
                <a:lnTo>
                  <a:pt x="84" y="52"/>
                </a:lnTo>
                <a:lnTo>
                  <a:pt x="118" y="89"/>
                </a:lnTo>
                <a:lnTo>
                  <a:pt x="136" y="91"/>
                </a:lnTo>
                <a:lnTo>
                  <a:pt x="134" y="99"/>
                </a:lnTo>
                <a:lnTo>
                  <a:pt x="173" y="123"/>
                </a:lnTo>
                <a:lnTo>
                  <a:pt x="147" y="120"/>
                </a:lnTo>
                <a:lnTo>
                  <a:pt x="153" y="141"/>
                </a:lnTo>
                <a:lnTo>
                  <a:pt x="136" y="162"/>
                </a:lnTo>
                <a:lnTo>
                  <a:pt x="131" y="123"/>
                </a:lnTo>
                <a:lnTo>
                  <a:pt x="63" y="83"/>
                </a:lnTo>
                <a:lnTo>
                  <a:pt x="50" y="54"/>
                </a:lnTo>
                <a:lnTo>
                  <a:pt x="29" y="47"/>
                </a:lnTo>
                <a:lnTo>
                  <a:pt x="11" y="57"/>
                </a:lnTo>
                <a:lnTo>
                  <a:pt x="0" y="3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36" name="Freeform 228"/>
          <p:cNvSpPr>
            <a:spLocks/>
          </p:cNvSpPr>
          <p:nvPr/>
        </p:nvSpPr>
        <p:spPr bwMode="auto">
          <a:xfrm>
            <a:off x="4578350" y="3036888"/>
            <a:ext cx="25400" cy="53975"/>
          </a:xfrm>
          <a:custGeom>
            <a:avLst/>
            <a:gdLst>
              <a:gd name="T0" fmla="*/ 0 w 19"/>
              <a:gd name="T1" fmla="*/ 2147483647 h 34"/>
              <a:gd name="T2" fmla="*/ 2147483647 w 19"/>
              <a:gd name="T3" fmla="*/ 2147483647 h 34"/>
              <a:gd name="T4" fmla="*/ 2147483647 w 19"/>
              <a:gd name="T5" fmla="*/ 2147483647 h 34"/>
              <a:gd name="T6" fmla="*/ 2147483647 w 19"/>
              <a:gd name="T7" fmla="*/ 2147483647 h 34"/>
              <a:gd name="T8" fmla="*/ 2147483647 w 19"/>
              <a:gd name="T9" fmla="*/ 0 h 34"/>
              <a:gd name="T10" fmla="*/ 0 w 19"/>
              <a:gd name="T11" fmla="*/ 2147483647 h 34"/>
              <a:gd name="T12" fmla="*/ 0 60000 65536"/>
              <a:gd name="T13" fmla="*/ 0 60000 65536"/>
              <a:gd name="T14" fmla="*/ 0 60000 65536"/>
              <a:gd name="T15" fmla="*/ 0 60000 65536"/>
              <a:gd name="T16" fmla="*/ 0 60000 65536"/>
              <a:gd name="T17" fmla="*/ 0 60000 65536"/>
              <a:gd name="T18" fmla="*/ 0 w 19"/>
              <a:gd name="T19" fmla="*/ 0 h 34"/>
              <a:gd name="T20" fmla="*/ 19 w 19"/>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9" h="34">
                <a:moveTo>
                  <a:pt x="0" y="4"/>
                </a:moveTo>
                <a:lnTo>
                  <a:pt x="2" y="31"/>
                </a:lnTo>
                <a:lnTo>
                  <a:pt x="11" y="33"/>
                </a:lnTo>
                <a:lnTo>
                  <a:pt x="18" y="14"/>
                </a:lnTo>
                <a:lnTo>
                  <a:pt x="12" y="0"/>
                </a:lnTo>
                <a:lnTo>
                  <a:pt x="0" y="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37" name="Freeform 229"/>
          <p:cNvSpPr>
            <a:spLocks/>
          </p:cNvSpPr>
          <p:nvPr/>
        </p:nvSpPr>
        <p:spPr bwMode="auto">
          <a:xfrm>
            <a:off x="4578350" y="3036888"/>
            <a:ext cx="34925" cy="63500"/>
          </a:xfrm>
          <a:custGeom>
            <a:avLst/>
            <a:gdLst>
              <a:gd name="T0" fmla="*/ 0 w 25"/>
              <a:gd name="T1" fmla="*/ 2147483647 h 40"/>
              <a:gd name="T2" fmla="*/ 2147483647 w 25"/>
              <a:gd name="T3" fmla="*/ 2147483647 h 40"/>
              <a:gd name="T4" fmla="*/ 2147483647 w 25"/>
              <a:gd name="T5" fmla="*/ 2147483647 h 40"/>
              <a:gd name="T6" fmla="*/ 2147483647 w 25"/>
              <a:gd name="T7" fmla="*/ 2147483647 h 40"/>
              <a:gd name="T8" fmla="*/ 2147483647 w 25"/>
              <a:gd name="T9" fmla="*/ 0 h 40"/>
              <a:gd name="T10" fmla="*/ 0 w 25"/>
              <a:gd name="T11" fmla="*/ 2147483647 h 40"/>
              <a:gd name="T12" fmla="*/ 0 60000 65536"/>
              <a:gd name="T13" fmla="*/ 0 60000 65536"/>
              <a:gd name="T14" fmla="*/ 0 60000 65536"/>
              <a:gd name="T15" fmla="*/ 0 60000 65536"/>
              <a:gd name="T16" fmla="*/ 0 60000 65536"/>
              <a:gd name="T17" fmla="*/ 0 60000 65536"/>
              <a:gd name="T18" fmla="*/ 0 w 25"/>
              <a:gd name="T19" fmla="*/ 0 h 40"/>
              <a:gd name="T20" fmla="*/ 25 w 25"/>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5" h="40">
                <a:moveTo>
                  <a:pt x="0" y="5"/>
                </a:moveTo>
                <a:lnTo>
                  <a:pt x="3" y="37"/>
                </a:lnTo>
                <a:lnTo>
                  <a:pt x="14" y="39"/>
                </a:lnTo>
                <a:lnTo>
                  <a:pt x="24" y="16"/>
                </a:lnTo>
                <a:lnTo>
                  <a:pt x="16" y="0"/>
                </a:lnTo>
                <a:lnTo>
                  <a:pt x="0" y="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38" name="Freeform 230"/>
          <p:cNvSpPr>
            <a:spLocks/>
          </p:cNvSpPr>
          <p:nvPr/>
        </p:nvSpPr>
        <p:spPr bwMode="auto">
          <a:xfrm>
            <a:off x="4667250" y="3116263"/>
            <a:ext cx="55563" cy="38100"/>
          </a:xfrm>
          <a:custGeom>
            <a:avLst/>
            <a:gdLst>
              <a:gd name="T0" fmla="*/ 0 w 40"/>
              <a:gd name="T1" fmla="*/ 2147483647 h 24"/>
              <a:gd name="T2" fmla="*/ 2147483647 w 40"/>
              <a:gd name="T3" fmla="*/ 2147483647 h 24"/>
              <a:gd name="T4" fmla="*/ 2147483647 w 40"/>
              <a:gd name="T5" fmla="*/ 0 h 24"/>
              <a:gd name="T6" fmla="*/ 0 w 40"/>
              <a:gd name="T7" fmla="*/ 2147483647 h 24"/>
              <a:gd name="T8" fmla="*/ 0 60000 65536"/>
              <a:gd name="T9" fmla="*/ 0 60000 65536"/>
              <a:gd name="T10" fmla="*/ 0 60000 65536"/>
              <a:gd name="T11" fmla="*/ 0 60000 65536"/>
              <a:gd name="T12" fmla="*/ 0 w 40"/>
              <a:gd name="T13" fmla="*/ 0 h 24"/>
              <a:gd name="T14" fmla="*/ 40 w 40"/>
              <a:gd name="T15" fmla="*/ 24 h 24"/>
            </a:gdLst>
            <a:ahLst/>
            <a:cxnLst>
              <a:cxn ang="T8">
                <a:pos x="T0" y="T1"/>
              </a:cxn>
              <a:cxn ang="T9">
                <a:pos x="T2" y="T3"/>
              </a:cxn>
              <a:cxn ang="T10">
                <a:pos x="T4" y="T5"/>
              </a:cxn>
              <a:cxn ang="T11">
                <a:pos x="T6" y="T7"/>
              </a:cxn>
            </a:cxnLst>
            <a:rect l="T12" t="T13" r="T14" b="T15"/>
            <a:pathLst>
              <a:path w="40" h="24">
                <a:moveTo>
                  <a:pt x="0" y="8"/>
                </a:moveTo>
                <a:lnTo>
                  <a:pt x="34" y="23"/>
                </a:lnTo>
                <a:lnTo>
                  <a:pt x="39" y="0"/>
                </a:lnTo>
                <a:lnTo>
                  <a:pt x="0" y="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39" name="Freeform 231"/>
          <p:cNvSpPr>
            <a:spLocks/>
          </p:cNvSpPr>
          <p:nvPr/>
        </p:nvSpPr>
        <p:spPr bwMode="auto">
          <a:xfrm>
            <a:off x="4667250" y="3116263"/>
            <a:ext cx="63500" cy="47625"/>
          </a:xfrm>
          <a:custGeom>
            <a:avLst/>
            <a:gdLst>
              <a:gd name="T0" fmla="*/ 0 w 46"/>
              <a:gd name="T1" fmla="*/ 2147483647 h 30"/>
              <a:gd name="T2" fmla="*/ 2147483647 w 46"/>
              <a:gd name="T3" fmla="*/ 2147483647 h 30"/>
              <a:gd name="T4" fmla="*/ 2147483647 w 46"/>
              <a:gd name="T5" fmla="*/ 0 h 30"/>
              <a:gd name="T6" fmla="*/ 0 w 46"/>
              <a:gd name="T7" fmla="*/ 2147483647 h 30"/>
              <a:gd name="T8" fmla="*/ 0 60000 65536"/>
              <a:gd name="T9" fmla="*/ 0 60000 65536"/>
              <a:gd name="T10" fmla="*/ 0 60000 65536"/>
              <a:gd name="T11" fmla="*/ 0 60000 65536"/>
              <a:gd name="T12" fmla="*/ 0 w 46"/>
              <a:gd name="T13" fmla="*/ 0 h 30"/>
              <a:gd name="T14" fmla="*/ 46 w 46"/>
              <a:gd name="T15" fmla="*/ 30 h 30"/>
            </a:gdLst>
            <a:ahLst/>
            <a:cxnLst>
              <a:cxn ang="T8">
                <a:pos x="T0" y="T1"/>
              </a:cxn>
              <a:cxn ang="T9">
                <a:pos x="T2" y="T3"/>
              </a:cxn>
              <a:cxn ang="T10">
                <a:pos x="T4" y="T5"/>
              </a:cxn>
              <a:cxn ang="T11">
                <a:pos x="T6" y="T7"/>
              </a:cxn>
            </a:cxnLst>
            <a:rect l="T12" t="T13" r="T14" b="T15"/>
            <a:pathLst>
              <a:path w="46" h="30">
                <a:moveTo>
                  <a:pt x="0" y="10"/>
                </a:moveTo>
                <a:lnTo>
                  <a:pt x="39" y="29"/>
                </a:lnTo>
                <a:lnTo>
                  <a:pt x="45" y="0"/>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40" name="Freeform 232"/>
          <p:cNvSpPr>
            <a:spLocks/>
          </p:cNvSpPr>
          <p:nvPr/>
        </p:nvSpPr>
        <p:spPr bwMode="auto">
          <a:xfrm>
            <a:off x="4230688" y="3810000"/>
            <a:ext cx="114300" cy="138113"/>
          </a:xfrm>
          <a:custGeom>
            <a:avLst/>
            <a:gdLst>
              <a:gd name="T0" fmla="*/ 0 w 81"/>
              <a:gd name="T1" fmla="*/ 2147483647 h 87"/>
              <a:gd name="T2" fmla="*/ 2147483647 w 81"/>
              <a:gd name="T3" fmla="*/ 2147483647 h 87"/>
              <a:gd name="T4" fmla="*/ 2147483647 w 81"/>
              <a:gd name="T5" fmla="*/ 2147483647 h 87"/>
              <a:gd name="T6" fmla="*/ 2147483647 w 81"/>
              <a:gd name="T7" fmla="*/ 2147483647 h 87"/>
              <a:gd name="T8" fmla="*/ 2147483647 w 81"/>
              <a:gd name="T9" fmla="*/ 2147483647 h 87"/>
              <a:gd name="T10" fmla="*/ 2147483647 w 81"/>
              <a:gd name="T11" fmla="*/ 0 h 87"/>
              <a:gd name="T12" fmla="*/ 2147483647 w 81"/>
              <a:gd name="T13" fmla="*/ 2147483647 h 87"/>
              <a:gd name="T14" fmla="*/ 2147483647 w 81"/>
              <a:gd name="T15" fmla="*/ 2147483647 h 87"/>
              <a:gd name="T16" fmla="*/ 2147483647 w 81"/>
              <a:gd name="T17" fmla="*/ 2147483647 h 87"/>
              <a:gd name="T18" fmla="*/ 2147483647 w 81"/>
              <a:gd name="T19" fmla="*/ 2147483647 h 87"/>
              <a:gd name="T20" fmla="*/ 2147483647 w 81"/>
              <a:gd name="T21" fmla="*/ 2147483647 h 87"/>
              <a:gd name="T22" fmla="*/ 2147483647 w 81"/>
              <a:gd name="T23" fmla="*/ 2147483647 h 87"/>
              <a:gd name="T24" fmla="*/ 0 w 81"/>
              <a:gd name="T25" fmla="*/ 2147483647 h 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1"/>
              <a:gd name="T40" fmla="*/ 0 h 87"/>
              <a:gd name="T41" fmla="*/ 81 w 81"/>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1" h="87">
                <a:moveTo>
                  <a:pt x="0" y="57"/>
                </a:moveTo>
                <a:lnTo>
                  <a:pt x="2" y="45"/>
                </a:lnTo>
                <a:lnTo>
                  <a:pt x="5" y="30"/>
                </a:lnTo>
                <a:lnTo>
                  <a:pt x="12" y="30"/>
                </a:lnTo>
                <a:lnTo>
                  <a:pt x="7" y="6"/>
                </a:lnTo>
                <a:lnTo>
                  <a:pt x="32" y="0"/>
                </a:lnTo>
                <a:lnTo>
                  <a:pt x="46" y="6"/>
                </a:lnTo>
                <a:lnTo>
                  <a:pt x="51" y="13"/>
                </a:lnTo>
                <a:lnTo>
                  <a:pt x="80" y="15"/>
                </a:lnTo>
                <a:lnTo>
                  <a:pt x="75" y="79"/>
                </a:lnTo>
                <a:lnTo>
                  <a:pt x="14" y="86"/>
                </a:lnTo>
                <a:lnTo>
                  <a:pt x="14" y="65"/>
                </a:lnTo>
                <a:lnTo>
                  <a:pt x="0" y="5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41" name="Freeform 233"/>
          <p:cNvSpPr>
            <a:spLocks/>
          </p:cNvSpPr>
          <p:nvPr/>
        </p:nvSpPr>
        <p:spPr bwMode="auto">
          <a:xfrm>
            <a:off x="4230688" y="3810000"/>
            <a:ext cx="122237" cy="147638"/>
          </a:xfrm>
          <a:custGeom>
            <a:avLst/>
            <a:gdLst>
              <a:gd name="T0" fmla="*/ 0 w 87"/>
              <a:gd name="T1" fmla="*/ 2147483647 h 93"/>
              <a:gd name="T2" fmla="*/ 2147483647 w 87"/>
              <a:gd name="T3" fmla="*/ 2147483647 h 93"/>
              <a:gd name="T4" fmla="*/ 2147483647 w 87"/>
              <a:gd name="T5" fmla="*/ 2147483647 h 93"/>
              <a:gd name="T6" fmla="*/ 2147483647 w 87"/>
              <a:gd name="T7" fmla="*/ 2147483647 h 93"/>
              <a:gd name="T8" fmla="*/ 2147483647 w 87"/>
              <a:gd name="T9" fmla="*/ 2147483647 h 93"/>
              <a:gd name="T10" fmla="*/ 2147483647 w 87"/>
              <a:gd name="T11" fmla="*/ 0 h 93"/>
              <a:gd name="T12" fmla="*/ 2147483647 w 87"/>
              <a:gd name="T13" fmla="*/ 2147483647 h 93"/>
              <a:gd name="T14" fmla="*/ 2147483647 w 87"/>
              <a:gd name="T15" fmla="*/ 2147483647 h 93"/>
              <a:gd name="T16" fmla="*/ 2147483647 w 87"/>
              <a:gd name="T17" fmla="*/ 2147483647 h 93"/>
              <a:gd name="T18" fmla="*/ 2147483647 w 87"/>
              <a:gd name="T19" fmla="*/ 2147483647 h 93"/>
              <a:gd name="T20" fmla="*/ 2147483647 w 87"/>
              <a:gd name="T21" fmla="*/ 2147483647 h 93"/>
              <a:gd name="T22" fmla="*/ 2147483647 w 87"/>
              <a:gd name="T23" fmla="*/ 2147483647 h 93"/>
              <a:gd name="T24" fmla="*/ 0 w 87"/>
              <a:gd name="T25" fmla="*/ 2147483647 h 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7"/>
              <a:gd name="T40" fmla="*/ 0 h 93"/>
              <a:gd name="T41" fmla="*/ 87 w 87"/>
              <a:gd name="T42" fmla="*/ 93 h 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7" h="93">
                <a:moveTo>
                  <a:pt x="0" y="61"/>
                </a:moveTo>
                <a:lnTo>
                  <a:pt x="2" y="48"/>
                </a:lnTo>
                <a:lnTo>
                  <a:pt x="5" y="32"/>
                </a:lnTo>
                <a:lnTo>
                  <a:pt x="13" y="32"/>
                </a:lnTo>
                <a:lnTo>
                  <a:pt x="8" y="6"/>
                </a:lnTo>
                <a:lnTo>
                  <a:pt x="34" y="0"/>
                </a:lnTo>
                <a:lnTo>
                  <a:pt x="49" y="6"/>
                </a:lnTo>
                <a:lnTo>
                  <a:pt x="55" y="14"/>
                </a:lnTo>
                <a:lnTo>
                  <a:pt x="86" y="16"/>
                </a:lnTo>
                <a:lnTo>
                  <a:pt x="81" y="84"/>
                </a:lnTo>
                <a:lnTo>
                  <a:pt x="15" y="92"/>
                </a:lnTo>
                <a:lnTo>
                  <a:pt x="15" y="69"/>
                </a:lnTo>
                <a:lnTo>
                  <a:pt x="0" y="6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42" name="Freeform 234"/>
          <p:cNvSpPr>
            <a:spLocks/>
          </p:cNvSpPr>
          <p:nvPr/>
        </p:nvSpPr>
        <p:spPr bwMode="auto">
          <a:xfrm>
            <a:off x="7097713" y="3236913"/>
            <a:ext cx="46037" cy="58737"/>
          </a:xfrm>
          <a:custGeom>
            <a:avLst/>
            <a:gdLst>
              <a:gd name="T0" fmla="*/ 0 w 32"/>
              <a:gd name="T1" fmla="*/ 2147483647 h 37"/>
              <a:gd name="T2" fmla="*/ 2147483647 w 32"/>
              <a:gd name="T3" fmla="*/ 2147483647 h 37"/>
              <a:gd name="T4" fmla="*/ 2147483647 w 32"/>
              <a:gd name="T5" fmla="*/ 2147483647 h 37"/>
              <a:gd name="T6" fmla="*/ 2147483647 w 32"/>
              <a:gd name="T7" fmla="*/ 2147483647 h 37"/>
              <a:gd name="T8" fmla="*/ 2147483647 w 32"/>
              <a:gd name="T9" fmla="*/ 2147483647 h 37"/>
              <a:gd name="T10" fmla="*/ 2147483647 w 32"/>
              <a:gd name="T11" fmla="*/ 2147483647 h 37"/>
              <a:gd name="T12" fmla="*/ 2147483647 w 32"/>
              <a:gd name="T13" fmla="*/ 2147483647 h 37"/>
              <a:gd name="T14" fmla="*/ 2147483647 w 32"/>
              <a:gd name="T15" fmla="*/ 2147483647 h 37"/>
              <a:gd name="T16" fmla="*/ 2147483647 w 32"/>
              <a:gd name="T17" fmla="*/ 0 h 37"/>
              <a:gd name="T18" fmla="*/ 0 w 32"/>
              <a:gd name="T19" fmla="*/ 2147483647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7"/>
              <a:gd name="T32" fmla="*/ 32 w 32"/>
              <a:gd name="T33" fmla="*/ 37 h 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7">
                <a:moveTo>
                  <a:pt x="0" y="11"/>
                </a:moveTo>
                <a:lnTo>
                  <a:pt x="3" y="20"/>
                </a:lnTo>
                <a:lnTo>
                  <a:pt x="9" y="11"/>
                </a:lnTo>
                <a:lnTo>
                  <a:pt x="11" y="15"/>
                </a:lnTo>
                <a:lnTo>
                  <a:pt x="9" y="36"/>
                </a:lnTo>
                <a:lnTo>
                  <a:pt x="20" y="33"/>
                </a:lnTo>
                <a:lnTo>
                  <a:pt x="31" y="15"/>
                </a:lnTo>
                <a:lnTo>
                  <a:pt x="26" y="2"/>
                </a:lnTo>
                <a:lnTo>
                  <a:pt x="11" y="0"/>
                </a:lnTo>
                <a:lnTo>
                  <a:pt x="0" y="11"/>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43" name="Freeform 235"/>
          <p:cNvSpPr>
            <a:spLocks/>
          </p:cNvSpPr>
          <p:nvPr/>
        </p:nvSpPr>
        <p:spPr bwMode="auto">
          <a:xfrm>
            <a:off x="7097713" y="3236913"/>
            <a:ext cx="53975" cy="68262"/>
          </a:xfrm>
          <a:custGeom>
            <a:avLst/>
            <a:gdLst>
              <a:gd name="T0" fmla="*/ 0 w 38"/>
              <a:gd name="T1" fmla="*/ 2147483647 h 43"/>
              <a:gd name="T2" fmla="*/ 2147483647 w 38"/>
              <a:gd name="T3" fmla="*/ 2147483647 h 43"/>
              <a:gd name="T4" fmla="*/ 2147483647 w 38"/>
              <a:gd name="T5" fmla="*/ 2147483647 h 43"/>
              <a:gd name="T6" fmla="*/ 2147483647 w 38"/>
              <a:gd name="T7" fmla="*/ 2147483647 h 43"/>
              <a:gd name="T8" fmla="*/ 2147483647 w 38"/>
              <a:gd name="T9" fmla="*/ 2147483647 h 43"/>
              <a:gd name="T10" fmla="*/ 2147483647 w 38"/>
              <a:gd name="T11" fmla="*/ 2147483647 h 43"/>
              <a:gd name="T12" fmla="*/ 2147483647 w 38"/>
              <a:gd name="T13" fmla="*/ 2147483647 h 43"/>
              <a:gd name="T14" fmla="*/ 2147483647 w 38"/>
              <a:gd name="T15" fmla="*/ 2147483647 h 43"/>
              <a:gd name="T16" fmla="*/ 2147483647 w 38"/>
              <a:gd name="T17" fmla="*/ 0 h 43"/>
              <a:gd name="T18" fmla="*/ 0 w 38"/>
              <a:gd name="T19" fmla="*/ 214748364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43"/>
              <a:gd name="T32" fmla="*/ 38 w 38"/>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43">
                <a:moveTo>
                  <a:pt x="0" y="13"/>
                </a:moveTo>
                <a:lnTo>
                  <a:pt x="3" y="23"/>
                </a:lnTo>
                <a:lnTo>
                  <a:pt x="11" y="13"/>
                </a:lnTo>
                <a:lnTo>
                  <a:pt x="13" y="18"/>
                </a:lnTo>
                <a:lnTo>
                  <a:pt x="11" y="42"/>
                </a:lnTo>
                <a:lnTo>
                  <a:pt x="24" y="39"/>
                </a:lnTo>
                <a:lnTo>
                  <a:pt x="37" y="18"/>
                </a:lnTo>
                <a:lnTo>
                  <a:pt x="31" y="2"/>
                </a:lnTo>
                <a:lnTo>
                  <a:pt x="13" y="0"/>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44" name="Freeform 236"/>
          <p:cNvSpPr>
            <a:spLocks/>
          </p:cNvSpPr>
          <p:nvPr/>
        </p:nvSpPr>
        <p:spPr bwMode="auto">
          <a:xfrm>
            <a:off x="7123113" y="3032125"/>
            <a:ext cx="227012" cy="207963"/>
          </a:xfrm>
          <a:custGeom>
            <a:avLst/>
            <a:gdLst>
              <a:gd name="T0" fmla="*/ 0 w 161"/>
              <a:gd name="T1" fmla="*/ 2147483647 h 131"/>
              <a:gd name="T2" fmla="*/ 2147483647 w 161"/>
              <a:gd name="T3" fmla="*/ 2147483647 h 131"/>
              <a:gd name="T4" fmla="*/ 2147483647 w 161"/>
              <a:gd name="T5" fmla="*/ 2147483647 h 131"/>
              <a:gd name="T6" fmla="*/ 2147483647 w 161"/>
              <a:gd name="T7" fmla="*/ 2147483647 h 131"/>
              <a:gd name="T8" fmla="*/ 2147483647 w 161"/>
              <a:gd name="T9" fmla="*/ 2147483647 h 131"/>
              <a:gd name="T10" fmla="*/ 2147483647 w 161"/>
              <a:gd name="T11" fmla="*/ 2147483647 h 131"/>
              <a:gd name="T12" fmla="*/ 2147483647 w 161"/>
              <a:gd name="T13" fmla="*/ 2147483647 h 131"/>
              <a:gd name="T14" fmla="*/ 2147483647 w 161"/>
              <a:gd name="T15" fmla="*/ 2147483647 h 131"/>
              <a:gd name="T16" fmla="*/ 2147483647 w 161"/>
              <a:gd name="T17" fmla="*/ 2147483647 h 131"/>
              <a:gd name="T18" fmla="*/ 2147483647 w 161"/>
              <a:gd name="T19" fmla="*/ 2147483647 h 131"/>
              <a:gd name="T20" fmla="*/ 2147483647 w 161"/>
              <a:gd name="T21" fmla="*/ 0 h 131"/>
              <a:gd name="T22" fmla="*/ 2147483647 w 161"/>
              <a:gd name="T23" fmla="*/ 0 h 131"/>
              <a:gd name="T24" fmla="*/ 2147483647 w 161"/>
              <a:gd name="T25" fmla="*/ 2147483647 h 131"/>
              <a:gd name="T26" fmla="*/ 2147483647 w 161"/>
              <a:gd name="T27" fmla="*/ 2147483647 h 131"/>
              <a:gd name="T28" fmla="*/ 2147483647 w 161"/>
              <a:gd name="T29" fmla="*/ 2147483647 h 131"/>
              <a:gd name="T30" fmla="*/ 2147483647 w 161"/>
              <a:gd name="T31" fmla="*/ 2147483647 h 131"/>
              <a:gd name="T32" fmla="*/ 2147483647 w 161"/>
              <a:gd name="T33" fmla="*/ 2147483647 h 131"/>
              <a:gd name="T34" fmla="*/ 2147483647 w 161"/>
              <a:gd name="T35" fmla="*/ 2147483647 h 131"/>
              <a:gd name="T36" fmla="*/ 2147483647 w 161"/>
              <a:gd name="T37" fmla="*/ 2147483647 h 131"/>
              <a:gd name="T38" fmla="*/ 2147483647 w 161"/>
              <a:gd name="T39" fmla="*/ 2147483647 h 131"/>
              <a:gd name="T40" fmla="*/ 2147483647 w 161"/>
              <a:gd name="T41" fmla="*/ 2147483647 h 131"/>
              <a:gd name="T42" fmla="*/ 2147483647 w 161"/>
              <a:gd name="T43" fmla="*/ 2147483647 h 131"/>
              <a:gd name="T44" fmla="*/ 2147483647 w 161"/>
              <a:gd name="T45" fmla="*/ 2147483647 h 131"/>
              <a:gd name="T46" fmla="*/ 0 w 161"/>
              <a:gd name="T47" fmla="*/ 2147483647 h 1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61"/>
              <a:gd name="T73" fmla="*/ 0 h 131"/>
              <a:gd name="T74" fmla="*/ 161 w 161"/>
              <a:gd name="T75" fmla="*/ 131 h 1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61" h="131">
                <a:moveTo>
                  <a:pt x="0" y="120"/>
                </a:moveTo>
                <a:lnTo>
                  <a:pt x="29" y="98"/>
                </a:lnTo>
                <a:lnTo>
                  <a:pt x="68" y="98"/>
                </a:lnTo>
                <a:lnTo>
                  <a:pt x="84" y="68"/>
                </a:lnTo>
                <a:lnTo>
                  <a:pt x="94" y="68"/>
                </a:lnTo>
                <a:lnTo>
                  <a:pt x="94" y="78"/>
                </a:lnTo>
                <a:lnTo>
                  <a:pt x="109" y="68"/>
                </a:lnTo>
                <a:lnTo>
                  <a:pt x="129" y="43"/>
                </a:lnTo>
                <a:lnTo>
                  <a:pt x="135" y="8"/>
                </a:lnTo>
                <a:lnTo>
                  <a:pt x="145" y="11"/>
                </a:lnTo>
                <a:lnTo>
                  <a:pt x="142" y="0"/>
                </a:lnTo>
                <a:lnTo>
                  <a:pt x="149" y="0"/>
                </a:lnTo>
                <a:lnTo>
                  <a:pt x="160" y="33"/>
                </a:lnTo>
                <a:lnTo>
                  <a:pt x="145" y="55"/>
                </a:lnTo>
                <a:lnTo>
                  <a:pt x="145" y="76"/>
                </a:lnTo>
                <a:lnTo>
                  <a:pt x="137" y="102"/>
                </a:lnTo>
                <a:lnTo>
                  <a:pt x="129" y="108"/>
                </a:lnTo>
                <a:lnTo>
                  <a:pt x="129" y="96"/>
                </a:lnTo>
                <a:lnTo>
                  <a:pt x="104" y="113"/>
                </a:lnTo>
                <a:lnTo>
                  <a:pt x="84" y="105"/>
                </a:lnTo>
                <a:lnTo>
                  <a:pt x="84" y="119"/>
                </a:lnTo>
                <a:lnTo>
                  <a:pt x="71" y="130"/>
                </a:lnTo>
                <a:lnTo>
                  <a:pt x="67" y="111"/>
                </a:lnTo>
                <a:lnTo>
                  <a:pt x="0" y="12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45" name="Freeform 237"/>
          <p:cNvSpPr>
            <a:spLocks/>
          </p:cNvSpPr>
          <p:nvPr/>
        </p:nvSpPr>
        <p:spPr bwMode="auto">
          <a:xfrm>
            <a:off x="7123113" y="3032125"/>
            <a:ext cx="236537" cy="217488"/>
          </a:xfrm>
          <a:custGeom>
            <a:avLst/>
            <a:gdLst>
              <a:gd name="T0" fmla="*/ 0 w 167"/>
              <a:gd name="T1" fmla="*/ 2147483647 h 137"/>
              <a:gd name="T2" fmla="*/ 2147483647 w 167"/>
              <a:gd name="T3" fmla="*/ 2147483647 h 137"/>
              <a:gd name="T4" fmla="*/ 2147483647 w 167"/>
              <a:gd name="T5" fmla="*/ 2147483647 h 137"/>
              <a:gd name="T6" fmla="*/ 2147483647 w 167"/>
              <a:gd name="T7" fmla="*/ 2147483647 h 137"/>
              <a:gd name="T8" fmla="*/ 2147483647 w 167"/>
              <a:gd name="T9" fmla="*/ 2147483647 h 137"/>
              <a:gd name="T10" fmla="*/ 2147483647 w 167"/>
              <a:gd name="T11" fmla="*/ 2147483647 h 137"/>
              <a:gd name="T12" fmla="*/ 2147483647 w 167"/>
              <a:gd name="T13" fmla="*/ 2147483647 h 137"/>
              <a:gd name="T14" fmla="*/ 2147483647 w 167"/>
              <a:gd name="T15" fmla="*/ 2147483647 h 137"/>
              <a:gd name="T16" fmla="*/ 2147483647 w 167"/>
              <a:gd name="T17" fmla="*/ 2147483647 h 137"/>
              <a:gd name="T18" fmla="*/ 2147483647 w 167"/>
              <a:gd name="T19" fmla="*/ 2147483647 h 137"/>
              <a:gd name="T20" fmla="*/ 2147483647 w 167"/>
              <a:gd name="T21" fmla="*/ 0 h 137"/>
              <a:gd name="T22" fmla="*/ 2147483647 w 167"/>
              <a:gd name="T23" fmla="*/ 0 h 137"/>
              <a:gd name="T24" fmla="*/ 2147483647 w 167"/>
              <a:gd name="T25" fmla="*/ 2147483647 h 137"/>
              <a:gd name="T26" fmla="*/ 2147483647 w 167"/>
              <a:gd name="T27" fmla="*/ 2147483647 h 137"/>
              <a:gd name="T28" fmla="*/ 2147483647 w 167"/>
              <a:gd name="T29" fmla="*/ 2147483647 h 137"/>
              <a:gd name="T30" fmla="*/ 2147483647 w 167"/>
              <a:gd name="T31" fmla="*/ 2147483647 h 137"/>
              <a:gd name="T32" fmla="*/ 2147483647 w 167"/>
              <a:gd name="T33" fmla="*/ 2147483647 h 137"/>
              <a:gd name="T34" fmla="*/ 2147483647 w 167"/>
              <a:gd name="T35" fmla="*/ 2147483647 h 137"/>
              <a:gd name="T36" fmla="*/ 2147483647 w 167"/>
              <a:gd name="T37" fmla="*/ 2147483647 h 137"/>
              <a:gd name="T38" fmla="*/ 2147483647 w 167"/>
              <a:gd name="T39" fmla="*/ 2147483647 h 137"/>
              <a:gd name="T40" fmla="*/ 2147483647 w 167"/>
              <a:gd name="T41" fmla="*/ 2147483647 h 137"/>
              <a:gd name="T42" fmla="*/ 2147483647 w 167"/>
              <a:gd name="T43" fmla="*/ 2147483647 h 137"/>
              <a:gd name="T44" fmla="*/ 2147483647 w 167"/>
              <a:gd name="T45" fmla="*/ 2147483647 h 137"/>
              <a:gd name="T46" fmla="*/ 0 w 167"/>
              <a:gd name="T47" fmla="*/ 2147483647 h 1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67"/>
              <a:gd name="T73" fmla="*/ 0 h 137"/>
              <a:gd name="T74" fmla="*/ 167 w 167"/>
              <a:gd name="T75" fmla="*/ 137 h 1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67" h="137">
                <a:moveTo>
                  <a:pt x="0" y="126"/>
                </a:moveTo>
                <a:lnTo>
                  <a:pt x="30" y="102"/>
                </a:lnTo>
                <a:lnTo>
                  <a:pt x="71" y="102"/>
                </a:lnTo>
                <a:lnTo>
                  <a:pt x="87" y="71"/>
                </a:lnTo>
                <a:lnTo>
                  <a:pt x="98" y="71"/>
                </a:lnTo>
                <a:lnTo>
                  <a:pt x="98" y="82"/>
                </a:lnTo>
                <a:lnTo>
                  <a:pt x="113" y="71"/>
                </a:lnTo>
                <a:lnTo>
                  <a:pt x="134" y="45"/>
                </a:lnTo>
                <a:lnTo>
                  <a:pt x="140" y="8"/>
                </a:lnTo>
                <a:lnTo>
                  <a:pt x="150" y="11"/>
                </a:lnTo>
                <a:lnTo>
                  <a:pt x="147" y="0"/>
                </a:lnTo>
                <a:lnTo>
                  <a:pt x="155" y="0"/>
                </a:lnTo>
                <a:lnTo>
                  <a:pt x="166" y="34"/>
                </a:lnTo>
                <a:lnTo>
                  <a:pt x="150" y="58"/>
                </a:lnTo>
                <a:lnTo>
                  <a:pt x="150" y="79"/>
                </a:lnTo>
                <a:lnTo>
                  <a:pt x="142" y="107"/>
                </a:lnTo>
                <a:lnTo>
                  <a:pt x="134" y="113"/>
                </a:lnTo>
                <a:lnTo>
                  <a:pt x="134" y="100"/>
                </a:lnTo>
                <a:lnTo>
                  <a:pt x="108" y="118"/>
                </a:lnTo>
                <a:lnTo>
                  <a:pt x="87" y="110"/>
                </a:lnTo>
                <a:lnTo>
                  <a:pt x="87" y="124"/>
                </a:lnTo>
                <a:lnTo>
                  <a:pt x="74" y="136"/>
                </a:lnTo>
                <a:lnTo>
                  <a:pt x="69" y="116"/>
                </a:lnTo>
                <a:lnTo>
                  <a:pt x="0" y="1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46" name="Freeform 238"/>
          <p:cNvSpPr>
            <a:spLocks/>
          </p:cNvSpPr>
          <p:nvPr/>
        </p:nvSpPr>
        <p:spPr bwMode="auto">
          <a:xfrm>
            <a:off x="7154863" y="3228975"/>
            <a:ext cx="39687" cy="31750"/>
          </a:xfrm>
          <a:custGeom>
            <a:avLst/>
            <a:gdLst>
              <a:gd name="T0" fmla="*/ 0 w 29"/>
              <a:gd name="T1" fmla="*/ 2147483647 h 20"/>
              <a:gd name="T2" fmla="*/ 2147483647 w 29"/>
              <a:gd name="T3" fmla="*/ 2147483647 h 20"/>
              <a:gd name="T4" fmla="*/ 2147483647 w 29"/>
              <a:gd name="T5" fmla="*/ 2147483647 h 20"/>
              <a:gd name="T6" fmla="*/ 2147483647 w 29"/>
              <a:gd name="T7" fmla="*/ 0 h 20"/>
              <a:gd name="T8" fmla="*/ 0 w 29"/>
              <a:gd name="T9" fmla="*/ 2147483647 h 20"/>
              <a:gd name="T10" fmla="*/ 0 60000 65536"/>
              <a:gd name="T11" fmla="*/ 0 60000 65536"/>
              <a:gd name="T12" fmla="*/ 0 60000 65536"/>
              <a:gd name="T13" fmla="*/ 0 60000 65536"/>
              <a:gd name="T14" fmla="*/ 0 60000 65536"/>
              <a:gd name="T15" fmla="*/ 0 w 29"/>
              <a:gd name="T16" fmla="*/ 0 h 20"/>
              <a:gd name="T17" fmla="*/ 29 w 29"/>
              <a:gd name="T18" fmla="*/ 20 h 20"/>
            </a:gdLst>
            <a:ahLst/>
            <a:cxnLst>
              <a:cxn ang="T10">
                <a:pos x="T0" y="T1"/>
              </a:cxn>
              <a:cxn ang="T11">
                <a:pos x="T2" y="T3"/>
              </a:cxn>
              <a:cxn ang="T12">
                <a:pos x="T4" y="T5"/>
              </a:cxn>
              <a:cxn ang="T13">
                <a:pos x="T6" y="T7"/>
              </a:cxn>
              <a:cxn ang="T14">
                <a:pos x="T8" y="T9"/>
              </a:cxn>
            </a:cxnLst>
            <a:rect l="T15" t="T16" r="T17" b="T18"/>
            <a:pathLst>
              <a:path w="29" h="20">
                <a:moveTo>
                  <a:pt x="0" y="11"/>
                </a:moveTo>
                <a:lnTo>
                  <a:pt x="8" y="19"/>
                </a:lnTo>
                <a:lnTo>
                  <a:pt x="21" y="11"/>
                </a:lnTo>
                <a:lnTo>
                  <a:pt x="28" y="0"/>
                </a:lnTo>
                <a:lnTo>
                  <a:pt x="0" y="11"/>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47" name="Freeform 239"/>
          <p:cNvSpPr>
            <a:spLocks/>
          </p:cNvSpPr>
          <p:nvPr/>
        </p:nvSpPr>
        <p:spPr bwMode="auto">
          <a:xfrm>
            <a:off x="7154863" y="3228975"/>
            <a:ext cx="49212" cy="41275"/>
          </a:xfrm>
          <a:custGeom>
            <a:avLst/>
            <a:gdLst>
              <a:gd name="T0" fmla="*/ 0 w 35"/>
              <a:gd name="T1" fmla="*/ 2147483647 h 26"/>
              <a:gd name="T2" fmla="*/ 2147483647 w 35"/>
              <a:gd name="T3" fmla="*/ 2147483647 h 26"/>
              <a:gd name="T4" fmla="*/ 2147483647 w 35"/>
              <a:gd name="T5" fmla="*/ 2147483647 h 26"/>
              <a:gd name="T6" fmla="*/ 2147483647 w 35"/>
              <a:gd name="T7" fmla="*/ 0 h 26"/>
              <a:gd name="T8" fmla="*/ 0 w 35"/>
              <a:gd name="T9" fmla="*/ 2147483647 h 26"/>
              <a:gd name="T10" fmla="*/ 0 60000 65536"/>
              <a:gd name="T11" fmla="*/ 0 60000 65536"/>
              <a:gd name="T12" fmla="*/ 0 60000 65536"/>
              <a:gd name="T13" fmla="*/ 0 60000 65536"/>
              <a:gd name="T14" fmla="*/ 0 60000 65536"/>
              <a:gd name="T15" fmla="*/ 0 w 35"/>
              <a:gd name="T16" fmla="*/ 0 h 26"/>
              <a:gd name="T17" fmla="*/ 35 w 35"/>
              <a:gd name="T18" fmla="*/ 26 h 26"/>
            </a:gdLst>
            <a:ahLst/>
            <a:cxnLst>
              <a:cxn ang="T10">
                <a:pos x="T0" y="T1"/>
              </a:cxn>
              <a:cxn ang="T11">
                <a:pos x="T2" y="T3"/>
              </a:cxn>
              <a:cxn ang="T12">
                <a:pos x="T4" y="T5"/>
              </a:cxn>
              <a:cxn ang="T13">
                <a:pos x="T6" y="T7"/>
              </a:cxn>
              <a:cxn ang="T14">
                <a:pos x="T8" y="T9"/>
              </a:cxn>
            </a:cxnLst>
            <a:rect l="T15" t="T16" r="T17" b="T18"/>
            <a:pathLst>
              <a:path w="35" h="26">
                <a:moveTo>
                  <a:pt x="0" y="15"/>
                </a:moveTo>
                <a:lnTo>
                  <a:pt x="10" y="25"/>
                </a:lnTo>
                <a:lnTo>
                  <a:pt x="25" y="15"/>
                </a:lnTo>
                <a:lnTo>
                  <a:pt x="34" y="0"/>
                </a:lnTo>
                <a:lnTo>
                  <a:pt x="0" y="1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48" name="Freeform 240"/>
          <p:cNvSpPr>
            <a:spLocks/>
          </p:cNvSpPr>
          <p:nvPr/>
        </p:nvSpPr>
        <p:spPr bwMode="auto">
          <a:xfrm>
            <a:off x="7312025" y="2921000"/>
            <a:ext cx="115888" cy="103188"/>
          </a:xfrm>
          <a:custGeom>
            <a:avLst/>
            <a:gdLst>
              <a:gd name="T0" fmla="*/ 0 w 82"/>
              <a:gd name="T1" fmla="*/ 2147483647 h 65"/>
              <a:gd name="T2" fmla="*/ 2147483647 w 82"/>
              <a:gd name="T3" fmla="*/ 2147483647 h 65"/>
              <a:gd name="T4" fmla="*/ 2147483647 w 82"/>
              <a:gd name="T5" fmla="*/ 2147483647 h 65"/>
              <a:gd name="T6" fmla="*/ 2147483647 w 82"/>
              <a:gd name="T7" fmla="*/ 2147483647 h 65"/>
              <a:gd name="T8" fmla="*/ 2147483647 w 82"/>
              <a:gd name="T9" fmla="*/ 2147483647 h 65"/>
              <a:gd name="T10" fmla="*/ 2147483647 w 82"/>
              <a:gd name="T11" fmla="*/ 2147483647 h 65"/>
              <a:gd name="T12" fmla="*/ 2147483647 w 82"/>
              <a:gd name="T13" fmla="*/ 2147483647 h 65"/>
              <a:gd name="T14" fmla="*/ 2147483647 w 82"/>
              <a:gd name="T15" fmla="*/ 2147483647 h 65"/>
              <a:gd name="T16" fmla="*/ 2147483647 w 82"/>
              <a:gd name="T17" fmla="*/ 2147483647 h 65"/>
              <a:gd name="T18" fmla="*/ 2147483647 w 82"/>
              <a:gd name="T19" fmla="*/ 2147483647 h 65"/>
              <a:gd name="T20" fmla="*/ 2147483647 w 82"/>
              <a:gd name="T21" fmla="*/ 0 h 65"/>
              <a:gd name="T22" fmla="*/ 2147483647 w 82"/>
              <a:gd name="T23" fmla="*/ 2147483647 h 65"/>
              <a:gd name="T24" fmla="*/ 2147483647 w 82"/>
              <a:gd name="T25" fmla="*/ 2147483647 h 65"/>
              <a:gd name="T26" fmla="*/ 0 w 82"/>
              <a:gd name="T27" fmla="*/ 2147483647 h 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2"/>
              <a:gd name="T43" fmla="*/ 0 h 65"/>
              <a:gd name="T44" fmla="*/ 82 w 82"/>
              <a:gd name="T45" fmla="*/ 65 h 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2" h="65">
                <a:moveTo>
                  <a:pt x="0" y="48"/>
                </a:moveTo>
                <a:lnTo>
                  <a:pt x="3" y="64"/>
                </a:lnTo>
                <a:lnTo>
                  <a:pt x="18" y="59"/>
                </a:lnTo>
                <a:lnTo>
                  <a:pt x="7" y="49"/>
                </a:lnTo>
                <a:lnTo>
                  <a:pt x="47" y="57"/>
                </a:lnTo>
                <a:lnTo>
                  <a:pt x="54" y="40"/>
                </a:lnTo>
                <a:lnTo>
                  <a:pt x="81" y="36"/>
                </a:lnTo>
                <a:lnTo>
                  <a:pt x="71" y="26"/>
                </a:lnTo>
                <a:lnTo>
                  <a:pt x="74" y="18"/>
                </a:lnTo>
                <a:lnTo>
                  <a:pt x="51" y="21"/>
                </a:lnTo>
                <a:lnTo>
                  <a:pt x="27" y="0"/>
                </a:lnTo>
                <a:lnTo>
                  <a:pt x="18" y="36"/>
                </a:lnTo>
                <a:lnTo>
                  <a:pt x="7" y="36"/>
                </a:lnTo>
                <a:lnTo>
                  <a:pt x="0" y="4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49" name="Freeform 241"/>
          <p:cNvSpPr>
            <a:spLocks/>
          </p:cNvSpPr>
          <p:nvPr/>
        </p:nvSpPr>
        <p:spPr bwMode="auto">
          <a:xfrm>
            <a:off x="7312025" y="2921000"/>
            <a:ext cx="123825" cy="112713"/>
          </a:xfrm>
          <a:custGeom>
            <a:avLst/>
            <a:gdLst>
              <a:gd name="T0" fmla="*/ 0 w 88"/>
              <a:gd name="T1" fmla="*/ 2147483647 h 71"/>
              <a:gd name="T2" fmla="*/ 2147483647 w 88"/>
              <a:gd name="T3" fmla="*/ 2147483647 h 71"/>
              <a:gd name="T4" fmla="*/ 2147483647 w 88"/>
              <a:gd name="T5" fmla="*/ 2147483647 h 71"/>
              <a:gd name="T6" fmla="*/ 2147483647 w 88"/>
              <a:gd name="T7" fmla="*/ 2147483647 h 71"/>
              <a:gd name="T8" fmla="*/ 2147483647 w 88"/>
              <a:gd name="T9" fmla="*/ 2147483647 h 71"/>
              <a:gd name="T10" fmla="*/ 2147483647 w 88"/>
              <a:gd name="T11" fmla="*/ 2147483647 h 71"/>
              <a:gd name="T12" fmla="*/ 2147483647 w 88"/>
              <a:gd name="T13" fmla="*/ 2147483647 h 71"/>
              <a:gd name="T14" fmla="*/ 2147483647 w 88"/>
              <a:gd name="T15" fmla="*/ 2147483647 h 71"/>
              <a:gd name="T16" fmla="*/ 2147483647 w 88"/>
              <a:gd name="T17" fmla="*/ 2147483647 h 71"/>
              <a:gd name="T18" fmla="*/ 2147483647 w 88"/>
              <a:gd name="T19" fmla="*/ 2147483647 h 71"/>
              <a:gd name="T20" fmla="*/ 2147483647 w 88"/>
              <a:gd name="T21" fmla="*/ 0 h 71"/>
              <a:gd name="T22" fmla="*/ 2147483647 w 88"/>
              <a:gd name="T23" fmla="*/ 2147483647 h 71"/>
              <a:gd name="T24" fmla="*/ 2147483647 w 88"/>
              <a:gd name="T25" fmla="*/ 2147483647 h 71"/>
              <a:gd name="T26" fmla="*/ 0 w 88"/>
              <a:gd name="T27" fmla="*/ 2147483647 h 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8"/>
              <a:gd name="T43" fmla="*/ 0 h 71"/>
              <a:gd name="T44" fmla="*/ 88 w 88"/>
              <a:gd name="T45" fmla="*/ 71 h 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8" h="71">
                <a:moveTo>
                  <a:pt x="0" y="52"/>
                </a:moveTo>
                <a:lnTo>
                  <a:pt x="3" y="70"/>
                </a:lnTo>
                <a:lnTo>
                  <a:pt x="19" y="65"/>
                </a:lnTo>
                <a:lnTo>
                  <a:pt x="8" y="54"/>
                </a:lnTo>
                <a:lnTo>
                  <a:pt x="50" y="62"/>
                </a:lnTo>
                <a:lnTo>
                  <a:pt x="58" y="44"/>
                </a:lnTo>
                <a:lnTo>
                  <a:pt x="87" y="39"/>
                </a:lnTo>
                <a:lnTo>
                  <a:pt x="76" y="28"/>
                </a:lnTo>
                <a:lnTo>
                  <a:pt x="79" y="20"/>
                </a:lnTo>
                <a:lnTo>
                  <a:pt x="55" y="23"/>
                </a:lnTo>
                <a:lnTo>
                  <a:pt x="29" y="0"/>
                </a:lnTo>
                <a:lnTo>
                  <a:pt x="19" y="39"/>
                </a:lnTo>
                <a:lnTo>
                  <a:pt x="8" y="39"/>
                </a:lnTo>
                <a:lnTo>
                  <a:pt x="0" y="5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50" name="Freeform 242"/>
          <p:cNvSpPr>
            <a:spLocks/>
          </p:cNvSpPr>
          <p:nvPr/>
        </p:nvSpPr>
        <p:spPr bwMode="auto">
          <a:xfrm>
            <a:off x="5129213" y="3252788"/>
            <a:ext cx="84137" cy="96837"/>
          </a:xfrm>
          <a:custGeom>
            <a:avLst/>
            <a:gdLst>
              <a:gd name="T0" fmla="*/ 0 w 60"/>
              <a:gd name="T1" fmla="*/ 2147483647 h 61"/>
              <a:gd name="T2" fmla="*/ 0 w 60"/>
              <a:gd name="T3" fmla="*/ 2147483647 h 61"/>
              <a:gd name="T4" fmla="*/ 2147483647 w 60"/>
              <a:gd name="T5" fmla="*/ 2147483647 h 61"/>
              <a:gd name="T6" fmla="*/ 2147483647 w 60"/>
              <a:gd name="T7" fmla="*/ 2147483647 h 61"/>
              <a:gd name="T8" fmla="*/ 2147483647 w 60"/>
              <a:gd name="T9" fmla="*/ 0 h 61"/>
              <a:gd name="T10" fmla="*/ 2147483647 w 60"/>
              <a:gd name="T11" fmla="*/ 2147483647 h 61"/>
              <a:gd name="T12" fmla="*/ 2147483647 w 60"/>
              <a:gd name="T13" fmla="*/ 2147483647 h 61"/>
              <a:gd name="T14" fmla="*/ 2147483647 w 60"/>
              <a:gd name="T15" fmla="*/ 2147483647 h 61"/>
              <a:gd name="T16" fmla="*/ 2147483647 w 60"/>
              <a:gd name="T17" fmla="*/ 2147483647 h 61"/>
              <a:gd name="T18" fmla="*/ 2147483647 w 60"/>
              <a:gd name="T19" fmla="*/ 2147483647 h 61"/>
              <a:gd name="T20" fmla="*/ 2147483647 w 60"/>
              <a:gd name="T21" fmla="*/ 2147483647 h 61"/>
              <a:gd name="T22" fmla="*/ 2147483647 w 60"/>
              <a:gd name="T23" fmla="*/ 2147483647 h 61"/>
              <a:gd name="T24" fmla="*/ 0 w 60"/>
              <a:gd name="T25" fmla="*/ 2147483647 h 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61"/>
              <a:gd name="T41" fmla="*/ 60 w 60"/>
              <a:gd name="T42" fmla="*/ 61 h 6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61">
                <a:moveTo>
                  <a:pt x="0" y="26"/>
                </a:moveTo>
                <a:lnTo>
                  <a:pt x="0" y="15"/>
                </a:lnTo>
                <a:lnTo>
                  <a:pt x="7" y="9"/>
                </a:lnTo>
                <a:lnTo>
                  <a:pt x="24" y="15"/>
                </a:lnTo>
                <a:lnTo>
                  <a:pt x="52" y="0"/>
                </a:lnTo>
                <a:lnTo>
                  <a:pt x="59" y="17"/>
                </a:lnTo>
                <a:lnTo>
                  <a:pt x="28" y="25"/>
                </a:lnTo>
                <a:lnTo>
                  <a:pt x="43" y="40"/>
                </a:lnTo>
                <a:lnTo>
                  <a:pt x="36" y="48"/>
                </a:lnTo>
                <a:lnTo>
                  <a:pt x="19" y="60"/>
                </a:lnTo>
                <a:lnTo>
                  <a:pt x="3" y="57"/>
                </a:lnTo>
                <a:lnTo>
                  <a:pt x="7" y="26"/>
                </a:lnTo>
                <a:lnTo>
                  <a:pt x="0" y="2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51" name="Freeform 243"/>
          <p:cNvSpPr>
            <a:spLocks/>
          </p:cNvSpPr>
          <p:nvPr/>
        </p:nvSpPr>
        <p:spPr bwMode="auto">
          <a:xfrm>
            <a:off x="5129213" y="3252788"/>
            <a:ext cx="93662" cy="106362"/>
          </a:xfrm>
          <a:custGeom>
            <a:avLst/>
            <a:gdLst>
              <a:gd name="T0" fmla="*/ 0 w 66"/>
              <a:gd name="T1" fmla="*/ 2147483647 h 67"/>
              <a:gd name="T2" fmla="*/ 0 w 66"/>
              <a:gd name="T3" fmla="*/ 2147483647 h 67"/>
              <a:gd name="T4" fmla="*/ 2147483647 w 66"/>
              <a:gd name="T5" fmla="*/ 2147483647 h 67"/>
              <a:gd name="T6" fmla="*/ 2147483647 w 66"/>
              <a:gd name="T7" fmla="*/ 2147483647 h 67"/>
              <a:gd name="T8" fmla="*/ 2147483647 w 66"/>
              <a:gd name="T9" fmla="*/ 0 h 67"/>
              <a:gd name="T10" fmla="*/ 2147483647 w 66"/>
              <a:gd name="T11" fmla="*/ 2147483647 h 67"/>
              <a:gd name="T12" fmla="*/ 2147483647 w 66"/>
              <a:gd name="T13" fmla="*/ 2147483647 h 67"/>
              <a:gd name="T14" fmla="*/ 2147483647 w 66"/>
              <a:gd name="T15" fmla="*/ 2147483647 h 67"/>
              <a:gd name="T16" fmla="*/ 2147483647 w 66"/>
              <a:gd name="T17" fmla="*/ 2147483647 h 67"/>
              <a:gd name="T18" fmla="*/ 2147483647 w 66"/>
              <a:gd name="T19" fmla="*/ 2147483647 h 67"/>
              <a:gd name="T20" fmla="*/ 2147483647 w 66"/>
              <a:gd name="T21" fmla="*/ 2147483647 h 67"/>
              <a:gd name="T22" fmla="*/ 2147483647 w 66"/>
              <a:gd name="T23" fmla="*/ 2147483647 h 67"/>
              <a:gd name="T24" fmla="*/ 0 w 66"/>
              <a:gd name="T25" fmla="*/ 2147483647 h 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67"/>
              <a:gd name="T41" fmla="*/ 66 w 66"/>
              <a:gd name="T42" fmla="*/ 67 h 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67">
                <a:moveTo>
                  <a:pt x="0" y="29"/>
                </a:moveTo>
                <a:lnTo>
                  <a:pt x="0" y="16"/>
                </a:lnTo>
                <a:lnTo>
                  <a:pt x="8" y="10"/>
                </a:lnTo>
                <a:lnTo>
                  <a:pt x="26" y="16"/>
                </a:lnTo>
                <a:lnTo>
                  <a:pt x="57" y="0"/>
                </a:lnTo>
                <a:lnTo>
                  <a:pt x="65" y="19"/>
                </a:lnTo>
                <a:lnTo>
                  <a:pt x="31" y="27"/>
                </a:lnTo>
                <a:lnTo>
                  <a:pt x="47" y="44"/>
                </a:lnTo>
                <a:lnTo>
                  <a:pt x="40" y="53"/>
                </a:lnTo>
                <a:lnTo>
                  <a:pt x="21" y="66"/>
                </a:lnTo>
                <a:lnTo>
                  <a:pt x="3" y="63"/>
                </a:lnTo>
                <a:lnTo>
                  <a:pt x="8" y="29"/>
                </a:lnTo>
                <a:lnTo>
                  <a:pt x="0"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52" name="Freeform 244"/>
          <p:cNvSpPr>
            <a:spLocks/>
          </p:cNvSpPr>
          <p:nvPr/>
        </p:nvSpPr>
        <p:spPr bwMode="auto">
          <a:xfrm>
            <a:off x="5113338" y="3952875"/>
            <a:ext cx="157162" cy="203200"/>
          </a:xfrm>
          <a:custGeom>
            <a:avLst/>
            <a:gdLst>
              <a:gd name="T0" fmla="*/ 0 w 111"/>
              <a:gd name="T1" fmla="*/ 2147483647 h 128"/>
              <a:gd name="T2" fmla="*/ 2147483647 w 111"/>
              <a:gd name="T3" fmla="*/ 2147483647 h 128"/>
              <a:gd name="T4" fmla="*/ 0 w 111"/>
              <a:gd name="T5" fmla="*/ 2147483647 h 128"/>
              <a:gd name="T6" fmla="*/ 2147483647 w 111"/>
              <a:gd name="T7" fmla="*/ 2147483647 h 128"/>
              <a:gd name="T8" fmla="*/ 2147483647 w 111"/>
              <a:gd name="T9" fmla="*/ 2147483647 h 128"/>
              <a:gd name="T10" fmla="*/ 2147483647 w 111"/>
              <a:gd name="T11" fmla="*/ 2147483647 h 128"/>
              <a:gd name="T12" fmla="*/ 2147483647 w 111"/>
              <a:gd name="T13" fmla="*/ 2147483647 h 128"/>
              <a:gd name="T14" fmla="*/ 2147483647 w 111"/>
              <a:gd name="T15" fmla="*/ 2147483647 h 128"/>
              <a:gd name="T16" fmla="*/ 2147483647 w 111"/>
              <a:gd name="T17" fmla="*/ 2147483647 h 128"/>
              <a:gd name="T18" fmla="*/ 2147483647 w 111"/>
              <a:gd name="T19" fmla="*/ 2147483647 h 128"/>
              <a:gd name="T20" fmla="*/ 2147483647 w 111"/>
              <a:gd name="T21" fmla="*/ 2147483647 h 128"/>
              <a:gd name="T22" fmla="*/ 2147483647 w 111"/>
              <a:gd name="T23" fmla="*/ 0 h 128"/>
              <a:gd name="T24" fmla="*/ 0 w 111"/>
              <a:gd name="T25" fmla="*/ 2147483647 h 1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1"/>
              <a:gd name="T40" fmla="*/ 0 h 128"/>
              <a:gd name="T41" fmla="*/ 111 w 111"/>
              <a:gd name="T42" fmla="*/ 128 h 1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1" h="128">
                <a:moveTo>
                  <a:pt x="0" y="8"/>
                </a:moveTo>
                <a:lnTo>
                  <a:pt x="13" y="34"/>
                </a:lnTo>
                <a:lnTo>
                  <a:pt x="0" y="59"/>
                </a:lnTo>
                <a:lnTo>
                  <a:pt x="10" y="67"/>
                </a:lnTo>
                <a:lnTo>
                  <a:pt x="3" y="77"/>
                </a:lnTo>
                <a:lnTo>
                  <a:pt x="75" y="127"/>
                </a:lnTo>
                <a:lnTo>
                  <a:pt x="104" y="87"/>
                </a:lnTo>
                <a:lnTo>
                  <a:pt x="100" y="77"/>
                </a:lnTo>
                <a:lnTo>
                  <a:pt x="100" y="22"/>
                </a:lnTo>
                <a:lnTo>
                  <a:pt x="110" y="10"/>
                </a:lnTo>
                <a:lnTo>
                  <a:pt x="70" y="14"/>
                </a:lnTo>
                <a:lnTo>
                  <a:pt x="28" y="0"/>
                </a:lnTo>
                <a:lnTo>
                  <a:pt x="0" y="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53" name="Freeform 245"/>
          <p:cNvSpPr>
            <a:spLocks/>
          </p:cNvSpPr>
          <p:nvPr/>
        </p:nvSpPr>
        <p:spPr bwMode="auto">
          <a:xfrm>
            <a:off x="5113338" y="3952875"/>
            <a:ext cx="165100" cy="212725"/>
          </a:xfrm>
          <a:custGeom>
            <a:avLst/>
            <a:gdLst>
              <a:gd name="T0" fmla="*/ 0 w 117"/>
              <a:gd name="T1" fmla="*/ 2147483647 h 134"/>
              <a:gd name="T2" fmla="*/ 2147483647 w 117"/>
              <a:gd name="T3" fmla="*/ 2147483647 h 134"/>
              <a:gd name="T4" fmla="*/ 0 w 117"/>
              <a:gd name="T5" fmla="*/ 2147483647 h 134"/>
              <a:gd name="T6" fmla="*/ 2147483647 w 117"/>
              <a:gd name="T7" fmla="*/ 2147483647 h 134"/>
              <a:gd name="T8" fmla="*/ 2147483647 w 117"/>
              <a:gd name="T9" fmla="*/ 2147483647 h 134"/>
              <a:gd name="T10" fmla="*/ 2147483647 w 117"/>
              <a:gd name="T11" fmla="*/ 2147483647 h 134"/>
              <a:gd name="T12" fmla="*/ 2147483647 w 117"/>
              <a:gd name="T13" fmla="*/ 2147483647 h 134"/>
              <a:gd name="T14" fmla="*/ 2147483647 w 117"/>
              <a:gd name="T15" fmla="*/ 2147483647 h 134"/>
              <a:gd name="T16" fmla="*/ 2147483647 w 117"/>
              <a:gd name="T17" fmla="*/ 2147483647 h 134"/>
              <a:gd name="T18" fmla="*/ 2147483647 w 117"/>
              <a:gd name="T19" fmla="*/ 2147483647 h 134"/>
              <a:gd name="T20" fmla="*/ 2147483647 w 117"/>
              <a:gd name="T21" fmla="*/ 2147483647 h 134"/>
              <a:gd name="T22" fmla="*/ 2147483647 w 117"/>
              <a:gd name="T23" fmla="*/ 0 h 134"/>
              <a:gd name="T24" fmla="*/ 0 w 117"/>
              <a:gd name="T25" fmla="*/ 2147483647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7"/>
              <a:gd name="T40" fmla="*/ 0 h 134"/>
              <a:gd name="T41" fmla="*/ 117 w 117"/>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7" h="134">
                <a:moveTo>
                  <a:pt x="0" y="8"/>
                </a:moveTo>
                <a:lnTo>
                  <a:pt x="14" y="36"/>
                </a:lnTo>
                <a:lnTo>
                  <a:pt x="0" y="62"/>
                </a:lnTo>
                <a:lnTo>
                  <a:pt x="11" y="70"/>
                </a:lnTo>
                <a:lnTo>
                  <a:pt x="3" y="81"/>
                </a:lnTo>
                <a:lnTo>
                  <a:pt x="79" y="133"/>
                </a:lnTo>
                <a:lnTo>
                  <a:pt x="110" y="91"/>
                </a:lnTo>
                <a:lnTo>
                  <a:pt x="105" y="81"/>
                </a:lnTo>
                <a:lnTo>
                  <a:pt x="105" y="23"/>
                </a:lnTo>
                <a:lnTo>
                  <a:pt x="116" y="10"/>
                </a:lnTo>
                <a:lnTo>
                  <a:pt x="74" y="15"/>
                </a:lnTo>
                <a:lnTo>
                  <a:pt x="29" y="0"/>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54" name="Freeform 246"/>
          <p:cNvSpPr>
            <a:spLocks/>
          </p:cNvSpPr>
          <p:nvPr/>
        </p:nvSpPr>
        <p:spPr bwMode="auto">
          <a:xfrm>
            <a:off x="6991350" y="2990850"/>
            <a:ext cx="122238" cy="138113"/>
          </a:xfrm>
          <a:custGeom>
            <a:avLst/>
            <a:gdLst>
              <a:gd name="T0" fmla="*/ 0 w 87"/>
              <a:gd name="T1" fmla="*/ 2147483647 h 87"/>
              <a:gd name="T2" fmla="*/ 2147483647 w 87"/>
              <a:gd name="T3" fmla="*/ 2147483647 h 87"/>
              <a:gd name="T4" fmla="*/ 2147483647 w 87"/>
              <a:gd name="T5" fmla="*/ 2147483647 h 87"/>
              <a:gd name="T6" fmla="*/ 2147483647 w 87"/>
              <a:gd name="T7" fmla="*/ 2147483647 h 87"/>
              <a:gd name="T8" fmla="*/ 2147483647 w 87"/>
              <a:gd name="T9" fmla="*/ 2147483647 h 87"/>
              <a:gd name="T10" fmla="*/ 2147483647 w 87"/>
              <a:gd name="T11" fmla="*/ 2147483647 h 87"/>
              <a:gd name="T12" fmla="*/ 2147483647 w 87"/>
              <a:gd name="T13" fmla="*/ 2147483647 h 87"/>
              <a:gd name="T14" fmla="*/ 2147483647 w 87"/>
              <a:gd name="T15" fmla="*/ 2147483647 h 87"/>
              <a:gd name="T16" fmla="*/ 2147483647 w 87"/>
              <a:gd name="T17" fmla="*/ 2147483647 h 87"/>
              <a:gd name="T18" fmla="*/ 2147483647 w 87"/>
              <a:gd name="T19" fmla="*/ 0 h 87"/>
              <a:gd name="T20" fmla="*/ 2147483647 w 87"/>
              <a:gd name="T21" fmla="*/ 2147483647 h 87"/>
              <a:gd name="T22" fmla="*/ 2147483647 w 87"/>
              <a:gd name="T23" fmla="*/ 2147483647 h 87"/>
              <a:gd name="T24" fmla="*/ 2147483647 w 87"/>
              <a:gd name="T25" fmla="*/ 2147483647 h 87"/>
              <a:gd name="T26" fmla="*/ 0 w 87"/>
              <a:gd name="T27" fmla="*/ 2147483647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7"/>
              <a:gd name="T43" fmla="*/ 0 h 87"/>
              <a:gd name="T44" fmla="*/ 87 w 87"/>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7" h="87">
                <a:moveTo>
                  <a:pt x="0" y="51"/>
                </a:moveTo>
                <a:lnTo>
                  <a:pt x="15" y="56"/>
                </a:lnTo>
                <a:lnTo>
                  <a:pt x="6" y="80"/>
                </a:lnTo>
                <a:lnTo>
                  <a:pt x="29" y="86"/>
                </a:lnTo>
                <a:lnTo>
                  <a:pt x="54" y="71"/>
                </a:lnTo>
                <a:lnTo>
                  <a:pt x="42" y="51"/>
                </a:lnTo>
                <a:lnTo>
                  <a:pt x="74" y="35"/>
                </a:lnTo>
                <a:lnTo>
                  <a:pt x="86" y="9"/>
                </a:lnTo>
                <a:lnTo>
                  <a:pt x="83" y="7"/>
                </a:lnTo>
                <a:lnTo>
                  <a:pt x="79" y="0"/>
                </a:lnTo>
                <a:lnTo>
                  <a:pt x="51" y="17"/>
                </a:lnTo>
                <a:lnTo>
                  <a:pt x="51" y="24"/>
                </a:lnTo>
                <a:lnTo>
                  <a:pt x="35" y="24"/>
                </a:lnTo>
                <a:lnTo>
                  <a:pt x="0" y="5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55" name="Freeform 247"/>
          <p:cNvSpPr>
            <a:spLocks/>
          </p:cNvSpPr>
          <p:nvPr/>
        </p:nvSpPr>
        <p:spPr bwMode="auto">
          <a:xfrm>
            <a:off x="6991350" y="2990850"/>
            <a:ext cx="130175" cy="147638"/>
          </a:xfrm>
          <a:custGeom>
            <a:avLst/>
            <a:gdLst>
              <a:gd name="T0" fmla="*/ 0 w 93"/>
              <a:gd name="T1" fmla="*/ 2147483647 h 93"/>
              <a:gd name="T2" fmla="*/ 2147483647 w 93"/>
              <a:gd name="T3" fmla="*/ 2147483647 h 93"/>
              <a:gd name="T4" fmla="*/ 2147483647 w 93"/>
              <a:gd name="T5" fmla="*/ 2147483647 h 93"/>
              <a:gd name="T6" fmla="*/ 2147483647 w 93"/>
              <a:gd name="T7" fmla="*/ 2147483647 h 93"/>
              <a:gd name="T8" fmla="*/ 2147483647 w 93"/>
              <a:gd name="T9" fmla="*/ 2147483647 h 93"/>
              <a:gd name="T10" fmla="*/ 2147483647 w 93"/>
              <a:gd name="T11" fmla="*/ 2147483647 h 93"/>
              <a:gd name="T12" fmla="*/ 2147483647 w 93"/>
              <a:gd name="T13" fmla="*/ 2147483647 h 93"/>
              <a:gd name="T14" fmla="*/ 2147483647 w 93"/>
              <a:gd name="T15" fmla="*/ 2147483647 h 93"/>
              <a:gd name="T16" fmla="*/ 2147483647 w 93"/>
              <a:gd name="T17" fmla="*/ 2147483647 h 93"/>
              <a:gd name="T18" fmla="*/ 2147483647 w 93"/>
              <a:gd name="T19" fmla="*/ 0 h 93"/>
              <a:gd name="T20" fmla="*/ 2147483647 w 93"/>
              <a:gd name="T21" fmla="*/ 2147483647 h 93"/>
              <a:gd name="T22" fmla="*/ 2147483647 w 93"/>
              <a:gd name="T23" fmla="*/ 2147483647 h 93"/>
              <a:gd name="T24" fmla="*/ 2147483647 w 93"/>
              <a:gd name="T25" fmla="*/ 2147483647 h 93"/>
              <a:gd name="T26" fmla="*/ 0 w 93"/>
              <a:gd name="T27" fmla="*/ 2147483647 h 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3"/>
              <a:gd name="T43" fmla="*/ 0 h 93"/>
              <a:gd name="T44" fmla="*/ 93 w 93"/>
              <a:gd name="T45" fmla="*/ 93 h 9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3" h="93">
                <a:moveTo>
                  <a:pt x="0" y="55"/>
                </a:moveTo>
                <a:lnTo>
                  <a:pt x="16" y="60"/>
                </a:lnTo>
                <a:lnTo>
                  <a:pt x="6" y="86"/>
                </a:lnTo>
                <a:lnTo>
                  <a:pt x="31" y="92"/>
                </a:lnTo>
                <a:lnTo>
                  <a:pt x="58" y="76"/>
                </a:lnTo>
                <a:lnTo>
                  <a:pt x="45" y="55"/>
                </a:lnTo>
                <a:lnTo>
                  <a:pt x="79" y="37"/>
                </a:lnTo>
                <a:lnTo>
                  <a:pt x="92" y="10"/>
                </a:lnTo>
                <a:lnTo>
                  <a:pt x="89" y="8"/>
                </a:lnTo>
                <a:lnTo>
                  <a:pt x="84" y="0"/>
                </a:lnTo>
                <a:lnTo>
                  <a:pt x="55" y="18"/>
                </a:lnTo>
                <a:lnTo>
                  <a:pt x="55" y="26"/>
                </a:lnTo>
                <a:lnTo>
                  <a:pt x="37" y="26"/>
                </a:lnTo>
                <a:lnTo>
                  <a:pt x="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56" name="Freeform 248"/>
          <p:cNvSpPr>
            <a:spLocks/>
          </p:cNvSpPr>
          <p:nvPr/>
        </p:nvSpPr>
        <p:spPr bwMode="auto">
          <a:xfrm>
            <a:off x="7024688" y="3111500"/>
            <a:ext cx="66675" cy="104775"/>
          </a:xfrm>
          <a:custGeom>
            <a:avLst/>
            <a:gdLst>
              <a:gd name="T0" fmla="*/ 0 w 47"/>
              <a:gd name="T1" fmla="*/ 2147483647 h 66"/>
              <a:gd name="T2" fmla="*/ 2147483647 w 47"/>
              <a:gd name="T3" fmla="*/ 2147483647 h 66"/>
              <a:gd name="T4" fmla="*/ 2147483647 w 47"/>
              <a:gd name="T5" fmla="*/ 0 h 66"/>
              <a:gd name="T6" fmla="*/ 2147483647 w 47"/>
              <a:gd name="T7" fmla="*/ 2147483647 h 66"/>
              <a:gd name="T8" fmla="*/ 2147483647 w 47"/>
              <a:gd name="T9" fmla="*/ 2147483647 h 66"/>
              <a:gd name="T10" fmla="*/ 0 w 47"/>
              <a:gd name="T11" fmla="*/ 2147483647 h 66"/>
              <a:gd name="T12" fmla="*/ 0 60000 65536"/>
              <a:gd name="T13" fmla="*/ 0 60000 65536"/>
              <a:gd name="T14" fmla="*/ 0 60000 65536"/>
              <a:gd name="T15" fmla="*/ 0 60000 65536"/>
              <a:gd name="T16" fmla="*/ 0 60000 65536"/>
              <a:gd name="T17" fmla="*/ 0 60000 65536"/>
              <a:gd name="T18" fmla="*/ 0 w 47"/>
              <a:gd name="T19" fmla="*/ 0 h 66"/>
              <a:gd name="T20" fmla="*/ 47 w 47"/>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47" h="66">
                <a:moveTo>
                  <a:pt x="0" y="65"/>
                </a:moveTo>
                <a:lnTo>
                  <a:pt x="6" y="15"/>
                </a:lnTo>
                <a:lnTo>
                  <a:pt x="30" y="0"/>
                </a:lnTo>
                <a:lnTo>
                  <a:pt x="46" y="38"/>
                </a:lnTo>
                <a:lnTo>
                  <a:pt x="27" y="58"/>
                </a:lnTo>
                <a:lnTo>
                  <a:pt x="0" y="6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57" name="Freeform 249"/>
          <p:cNvSpPr>
            <a:spLocks/>
          </p:cNvSpPr>
          <p:nvPr/>
        </p:nvSpPr>
        <p:spPr bwMode="auto">
          <a:xfrm>
            <a:off x="7024688" y="3111500"/>
            <a:ext cx="74612" cy="114300"/>
          </a:xfrm>
          <a:custGeom>
            <a:avLst/>
            <a:gdLst>
              <a:gd name="T0" fmla="*/ 0 w 53"/>
              <a:gd name="T1" fmla="*/ 2147483647 h 72"/>
              <a:gd name="T2" fmla="*/ 2147483647 w 53"/>
              <a:gd name="T3" fmla="*/ 2147483647 h 72"/>
              <a:gd name="T4" fmla="*/ 2147483647 w 53"/>
              <a:gd name="T5" fmla="*/ 0 h 72"/>
              <a:gd name="T6" fmla="*/ 2147483647 w 53"/>
              <a:gd name="T7" fmla="*/ 2147483647 h 72"/>
              <a:gd name="T8" fmla="*/ 2147483647 w 53"/>
              <a:gd name="T9" fmla="*/ 2147483647 h 72"/>
              <a:gd name="T10" fmla="*/ 0 w 53"/>
              <a:gd name="T11" fmla="*/ 2147483647 h 72"/>
              <a:gd name="T12" fmla="*/ 0 60000 65536"/>
              <a:gd name="T13" fmla="*/ 0 60000 65536"/>
              <a:gd name="T14" fmla="*/ 0 60000 65536"/>
              <a:gd name="T15" fmla="*/ 0 60000 65536"/>
              <a:gd name="T16" fmla="*/ 0 60000 65536"/>
              <a:gd name="T17" fmla="*/ 0 60000 65536"/>
              <a:gd name="T18" fmla="*/ 0 w 53"/>
              <a:gd name="T19" fmla="*/ 0 h 72"/>
              <a:gd name="T20" fmla="*/ 53 w 5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53" h="72">
                <a:moveTo>
                  <a:pt x="0" y="71"/>
                </a:moveTo>
                <a:lnTo>
                  <a:pt x="7" y="16"/>
                </a:lnTo>
                <a:lnTo>
                  <a:pt x="34" y="0"/>
                </a:lnTo>
                <a:lnTo>
                  <a:pt x="52" y="42"/>
                </a:lnTo>
                <a:lnTo>
                  <a:pt x="31" y="63"/>
                </a:lnTo>
                <a:lnTo>
                  <a:pt x="0" y="7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58" name="Freeform 250"/>
          <p:cNvSpPr>
            <a:spLocks/>
          </p:cNvSpPr>
          <p:nvPr/>
        </p:nvSpPr>
        <p:spPr bwMode="auto">
          <a:xfrm>
            <a:off x="5376863" y="3336925"/>
            <a:ext cx="26987" cy="33338"/>
          </a:xfrm>
          <a:custGeom>
            <a:avLst/>
            <a:gdLst>
              <a:gd name="T0" fmla="*/ 0 w 19"/>
              <a:gd name="T1" fmla="*/ 2147483647 h 21"/>
              <a:gd name="T2" fmla="*/ 2147483647 w 19"/>
              <a:gd name="T3" fmla="*/ 0 h 21"/>
              <a:gd name="T4" fmla="*/ 2147483647 w 19"/>
              <a:gd name="T5" fmla="*/ 2147483647 h 21"/>
              <a:gd name="T6" fmla="*/ 0 w 19"/>
              <a:gd name="T7" fmla="*/ 2147483647 h 21"/>
              <a:gd name="T8" fmla="*/ 0 60000 65536"/>
              <a:gd name="T9" fmla="*/ 0 60000 65536"/>
              <a:gd name="T10" fmla="*/ 0 60000 65536"/>
              <a:gd name="T11" fmla="*/ 0 60000 65536"/>
              <a:gd name="T12" fmla="*/ 0 w 19"/>
              <a:gd name="T13" fmla="*/ 0 h 21"/>
              <a:gd name="T14" fmla="*/ 19 w 19"/>
              <a:gd name="T15" fmla="*/ 21 h 21"/>
            </a:gdLst>
            <a:ahLst/>
            <a:cxnLst>
              <a:cxn ang="T8">
                <a:pos x="T0" y="T1"/>
              </a:cxn>
              <a:cxn ang="T9">
                <a:pos x="T2" y="T3"/>
              </a:cxn>
              <a:cxn ang="T10">
                <a:pos x="T4" y="T5"/>
              </a:cxn>
              <a:cxn ang="T11">
                <a:pos x="T6" y="T7"/>
              </a:cxn>
            </a:cxnLst>
            <a:rect l="T12" t="T13" r="T14" b="T15"/>
            <a:pathLst>
              <a:path w="19" h="21">
                <a:moveTo>
                  <a:pt x="0" y="10"/>
                </a:moveTo>
                <a:lnTo>
                  <a:pt x="14" y="0"/>
                </a:lnTo>
                <a:lnTo>
                  <a:pt x="18" y="20"/>
                </a:lnTo>
                <a:lnTo>
                  <a:pt x="0" y="1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59" name="Freeform 251"/>
          <p:cNvSpPr>
            <a:spLocks/>
          </p:cNvSpPr>
          <p:nvPr/>
        </p:nvSpPr>
        <p:spPr bwMode="auto">
          <a:xfrm>
            <a:off x="5376863" y="3336925"/>
            <a:ext cx="34925" cy="42863"/>
          </a:xfrm>
          <a:custGeom>
            <a:avLst/>
            <a:gdLst>
              <a:gd name="T0" fmla="*/ 0 w 25"/>
              <a:gd name="T1" fmla="*/ 2147483647 h 27"/>
              <a:gd name="T2" fmla="*/ 2147483647 w 25"/>
              <a:gd name="T3" fmla="*/ 0 h 27"/>
              <a:gd name="T4" fmla="*/ 2147483647 w 25"/>
              <a:gd name="T5" fmla="*/ 2147483647 h 27"/>
              <a:gd name="T6" fmla="*/ 0 w 25"/>
              <a:gd name="T7" fmla="*/ 2147483647 h 27"/>
              <a:gd name="T8" fmla="*/ 0 60000 65536"/>
              <a:gd name="T9" fmla="*/ 0 60000 65536"/>
              <a:gd name="T10" fmla="*/ 0 60000 65536"/>
              <a:gd name="T11" fmla="*/ 0 60000 65536"/>
              <a:gd name="T12" fmla="*/ 0 w 25"/>
              <a:gd name="T13" fmla="*/ 0 h 27"/>
              <a:gd name="T14" fmla="*/ 25 w 25"/>
              <a:gd name="T15" fmla="*/ 27 h 27"/>
            </a:gdLst>
            <a:ahLst/>
            <a:cxnLst>
              <a:cxn ang="T8">
                <a:pos x="T0" y="T1"/>
              </a:cxn>
              <a:cxn ang="T9">
                <a:pos x="T2" y="T3"/>
              </a:cxn>
              <a:cxn ang="T10">
                <a:pos x="T4" y="T5"/>
              </a:cxn>
              <a:cxn ang="T11">
                <a:pos x="T6" y="T7"/>
              </a:cxn>
            </a:cxnLst>
            <a:rect l="T12" t="T13" r="T14" b="T15"/>
            <a:pathLst>
              <a:path w="25" h="27">
                <a:moveTo>
                  <a:pt x="0" y="13"/>
                </a:moveTo>
                <a:lnTo>
                  <a:pt x="19" y="0"/>
                </a:lnTo>
                <a:lnTo>
                  <a:pt x="24" y="26"/>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60" name="Freeform 252"/>
          <p:cNvSpPr>
            <a:spLocks/>
          </p:cNvSpPr>
          <p:nvPr/>
        </p:nvSpPr>
        <p:spPr bwMode="auto">
          <a:xfrm>
            <a:off x="6486525" y="3527425"/>
            <a:ext cx="141288" cy="188913"/>
          </a:xfrm>
          <a:custGeom>
            <a:avLst/>
            <a:gdLst>
              <a:gd name="T0" fmla="*/ 0 w 100"/>
              <a:gd name="T1" fmla="*/ 2147483647 h 119"/>
              <a:gd name="T2" fmla="*/ 2147483647 w 100"/>
              <a:gd name="T3" fmla="*/ 2147483647 h 119"/>
              <a:gd name="T4" fmla="*/ 2147483647 w 100"/>
              <a:gd name="T5" fmla="*/ 2147483647 h 119"/>
              <a:gd name="T6" fmla="*/ 2147483647 w 100"/>
              <a:gd name="T7" fmla="*/ 2147483647 h 119"/>
              <a:gd name="T8" fmla="*/ 2147483647 w 100"/>
              <a:gd name="T9" fmla="*/ 2147483647 h 119"/>
              <a:gd name="T10" fmla="*/ 2147483647 w 100"/>
              <a:gd name="T11" fmla="*/ 2147483647 h 119"/>
              <a:gd name="T12" fmla="*/ 2147483647 w 100"/>
              <a:gd name="T13" fmla="*/ 2147483647 h 119"/>
              <a:gd name="T14" fmla="*/ 2147483647 w 100"/>
              <a:gd name="T15" fmla="*/ 2147483647 h 119"/>
              <a:gd name="T16" fmla="*/ 2147483647 w 100"/>
              <a:gd name="T17" fmla="*/ 2147483647 h 119"/>
              <a:gd name="T18" fmla="*/ 2147483647 w 100"/>
              <a:gd name="T19" fmla="*/ 2147483647 h 119"/>
              <a:gd name="T20" fmla="*/ 2147483647 w 100"/>
              <a:gd name="T21" fmla="*/ 2147483647 h 119"/>
              <a:gd name="T22" fmla="*/ 2147483647 w 100"/>
              <a:gd name="T23" fmla="*/ 2147483647 h 119"/>
              <a:gd name="T24" fmla="*/ 2147483647 w 100"/>
              <a:gd name="T25" fmla="*/ 0 h 119"/>
              <a:gd name="T26" fmla="*/ 2147483647 w 100"/>
              <a:gd name="T27" fmla="*/ 0 h 119"/>
              <a:gd name="T28" fmla="*/ 2147483647 w 100"/>
              <a:gd name="T29" fmla="*/ 2147483647 h 119"/>
              <a:gd name="T30" fmla="*/ 2147483647 w 100"/>
              <a:gd name="T31" fmla="*/ 2147483647 h 119"/>
              <a:gd name="T32" fmla="*/ 0 w 100"/>
              <a:gd name="T33" fmla="*/ 2147483647 h 1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0"/>
              <a:gd name="T52" fmla="*/ 0 h 119"/>
              <a:gd name="T53" fmla="*/ 100 w 100"/>
              <a:gd name="T54" fmla="*/ 119 h 1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0" h="119">
                <a:moveTo>
                  <a:pt x="0" y="25"/>
                </a:moveTo>
                <a:lnTo>
                  <a:pt x="12" y="40"/>
                </a:lnTo>
                <a:lnTo>
                  <a:pt x="10" y="70"/>
                </a:lnTo>
                <a:lnTo>
                  <a:pt x="44" y="60"/>
                </a:lnTo>
                <a:lnTo>
                  <a:pt x="60" y="70"/>
                </a:lnTo>
                <a:lnTo>
                  <a:pt x="74" y="100"/>
                </a:lnTo>
                <a:lnTo>
                  <a:pt x="70" y="118"/>
                </a:lnTo>
                <a:lnTo>
                  <a:pt x="99" y="112"/>
                </a:lnTo>
                <a:lnTo>
                  <a:pt x="85" y="75"/>
                </a:lnTo>
                <a:lnTo>
                  <a:pt x="53" y="46"/>
                </a:lnTo>
                <a:lnTo>
                  <a:pt x="60" y="30"/>
                </a:lnTo>
                <a:lnTo>
                  <a:pt x="42" y="23"/>
                </a:lnTo>
                <a:lnTo>
                  <a:pt x="25" y="0"/>
                </a:lnTo>
                <a:lnTo>
                  <a:pt x="21" y="0"/>
                </a:lnTo>
                <a:lnTo>
                  <a:pt x="21" y="15"/>
                </a:lnTo>
                <a:lnTo>
                  <a:pt x="12" y="10"/>
                </a:lnTo>
                <a:lnTo>
                  <a:pt x="0" y="2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61" name="Freeform 253"/>
          <p:cNvSpPr>
            <a:spLocks/>
          </p:cNvSpPr>
          <p:nvPr/>
        </p:nvSpPr>
        <p:spPr bwMode="auto">
          <a:xfrm>
            <a:off x="6486525" y="3527425"/>
            <a:ext cx="149225" cy="198438"/>
          </a:xfrm>
          <a:custGeom>
            <a:avLst/>
            <a:gdLst>
              <a:gd name="T0" fmla="*/ 0 w 106"/>
              <a:gd name="T1" fmla="*/ 2147483647 h 125"/>
              <a:gd name="T2" fmla="*/ 2147483647 w 106"/>
              <a:gd name="T3" fmla="*/ 2147483647 h 125"/>
              <a:gd name="T4" fmla="*/ 2147483647 w 106"/>
              <a:gd name="T5" fmla="*/ 2147483647 h 125"/>
              <a:gd name="T6" fmla="*/ 2147483647 w 106"/>
              <a:gd name="T7" fmla="*/ 2147483647 h 125"/>
              <a:gd name="T8" fmla="*/ 2147483647 w 106"/>
              <a:gd name="T9" fmla="*/ 2147483647 h 125"/>
              <a:gd name="T10" fmla="*/ 2147483647 w 106"/>
              <a:gd name="T11" fmla="*/ 2147483647 h 125"/>
              <a:gd name="T12" fmla="*/ 2147483647 w 106"/>
              <a:gd name="T13" fmla="*/ 2147483647 h 125"/>
              <a:gd name="T14" fmla="*/ 2147483647 w 106"/>
              <a:gd name="T15" fmla="*/ 2147483647 h 125"/>
              <a:gd name="T16" fmla="*/ 2147483647 w 106"/>
              <a:gd name="T17" fmla="*/ 2147483647 h 125"/>
              <a:gd name="T18" fmla="*/ 2147483647 w 106"/>
              <a:gd name="T19" fmla="*/ 2147483647 h 125"/>
              <a:gd name="T20" fmla="*/ 2147483647 w 106"/>
              <a:gd name="T21" fmla="*/ 2147483647 h 125"/>
              <a:gd name="T22" fmla="*/ 2147483647 w 106"/>
              <a:gd name="T23" fmla="*/ 2147483647 h 125"/>
              <a:gd name="T24" fmla="*/ 2147483647 w 106"/>
              <a:gd name="T25" fmla="*/ 0 h 125"/>
              <a:gd name="T26" fmla="*/ 2147483647 w 106"/>
              <a:gd name="T27" fmla="*/ 0 h 125"/>
              <a:gd name="T28" fmla="*/ 2147483647 w 106"/>
              <a:gd name="T29" fmla="*/ 2147483647 h 125"/>
              <a:gd name="T30" fmla="*/ 2147483647 w 106"/>
              <a:gd name="T31" fmla="*/ 2147483647 h 125"/>
              <a:gd name="T32" fmla="*/ 0 w 106"/>
              <a:gd name="T33" fmla="*/ 2147483647 h 1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6"/>
              <a:gd name="T52" fmla="*/ 0 h 125"/>
              <a:gd name="T53" fmla="*/ 106 w 106"/>
              <a:gd name="T54" fmla="*/ 125 h 1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6" h="125">
                <a:moveTo>
                  <a:pt x="0" y="26"/>
                </a:moveTo>
                <a:lnTo>
                  <a:pt x="13" y="42"/>
                </a:lnTo>
                <a:lnTo>
                  <a:pt x="11" y="74"/>
                </a:lnTo>
                <a:lnTo>
                  <a:pt x="47" y="63"/>
                </a:lnTo>
                <a:lnTo>
                  <a:pt x="64" y="74"/>
                </a:lnTo>
                <a:lnTo>
                  <a:pt x="79" y="105"/>
                </a:lnTo>
                <a:lnTo>
                  <a:pt x="74" y="124"/>
                </a:lnTo>
                <a:lnTo>
                  <a:pt x="105" y="118"/>
                </a:lnTo>
                <a:lnTo>
                  <a:pt x="90" y="79"/>
                </a:lnTo>
                <a:lnTo>
                  <a:pt x="56" y="48"/>
                </a:lnTo>
                <a:lnTo>
                  <a:pt x="64" y="32"/>
                </a:lnTo>
                <a:lnTo>
                  <a:pt x="45" y="24"/>
                </a:lnTo>
                <a:lnTo>
                  <a:pt x="27" y="0"/>
                </a:lnTo>
                <a:lnTo>
                  <a:pt x="22" y="0"/>
                </a:lnTo>
                <a:lnTo>
                  <a:pt x="22" y="16"/>
                </a:lnTo>
                <a:lnTo>
                  <a:pt x="13" y="1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62" name="Freeform 254"/>
          <p:cNvSpPr>
            <a:spLocks/>
          </p:cNvSpPr>
          <p:nvPr/>
        </p:nvSpPr>
        <p:spPr bwMode="auto">
          <a:xfrm>
            <a:off x="5133975" y="3216275"/>
            <a:ext cx="28575" cy="33338"/>
          </a:xfrm>
          <a:custGeom>
            <a:avLst/>
            <a:gdLst>
              <a:gd name="T0" fmla="*/ 0 w 21"/>
              <a:gd name="T1" fmla="*/ 2147483647 h 21"/>
              <a:gd name="T2" fmla="*/ 2147483647 w 21"/>
              <a:gd name="T3" fmla="*/ 2147483647 h 21"/>
              <a:gd name="T4" fmla="*/ 2147483647 w 21"/>
              <a:gd name="T5" fmla="*/ 2147483647 h 21"/>
              <a:gd name="T6" fmla="*/ 2147483647 w 21"/>
              <a:gd name="T7" fmla="*/ 0 h 21"/>
              <a:gd name="T8" fmla="*/ 0 w 21"/>
              <a:gd name="T9" fmla="*/ 2147483647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0" y="20"/>
                </a:moveTo>
                <a:lnTo>
                  <a:pt x="6" y="20"/>
                </a:lnTo>
                <a:lnTo>
                  <a:pt x="20" y="6"/>
                </a:lnTo>
                <a:lnTo>
                  <a:pt x="12" y="0"/>
                </a:lnTo>
                <a:lnTo>
                  <a:pt x="0" y="2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63" name="Freeform 255"/>
          <p:cNvSpPr>
            <a:spLocks/>
          </p:cNvSpPr>
          <p:nvPr/>
        </p:nvSpPr>
        <p:spPr bwMode="auto">
          <a:xfrm>
            <a:off x="5133975" y="3216275"/>
            <a:ext cx="38100" cy="42863"/>
          </a:xfrm>
          <a:custGeom>
            <a:avLst/>
            <a:gdLst>
              <a:gd name="T0" fmla="*/ 0 w 27"/>
              <a:gd name="T1" fmla="*/ 2147483647 h 27"/>
              <a:gd name="T2" fmla="*/ 2147483647 w 27"/>
              <a:gd name="T3" fmla="*/ 2147483647 h 27"/>
              <a:gd name="T4" fmla="*/ 2147483647 w 27"/>
              <a:gd name="T5" fmla="*/ 2147483647 h 27"/>
              <a:gd name="T6" fmla="*/ 2147483647 w 27"/>
              <a:gd name="T7" fmla="*/ 0 h 27"/>
              <a:gd name="T8" fmla="*/ 0 w 27"/>
              <a:gd name="T9" fmla="*/ 2147483647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0" y="26"/>
                </a:moveTo>
                <a:lnTo>
                  <a:pt x="8" y="26"/>
                </a:lnTo>
                <a:lnTo>
                  <a:pt x="26" y="8"/>
                </a:lnTo>
                <a:lnTo>
                  <a:pt x="15" y="0"/>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64" name="Freeform 256"/>
          <p:cNvSpPr>
            <a:spLocks/>
          </p:cNvSpPr>
          <p:nvPr/>
        </p:nvSpPr>
        <p:spPr bwMode="auto">
          <a:xfrm>
            <a:off x="4171950" y="3860800"/>
            <a:ext cx="73025" cy="87313"/>
          </a:xfrm>
          <a:custGeom>
            <a:avLst/>
            <a:gdLst>
              <a:gd name="T0" fmla="*/ 0 w 52"/>
              <a:gd name="T1" fmla="*/ 2147483647 h 55"/>
              <a:gd name="T2" fmla="*/ 2147483647 w 52"/>
              <a:gd name="T3" fmla="*/ 0 h 55"/>
              <a:gd name="T4" fmla="*/ 2147483647 w 52"/>
              <a:gd name="T5" fmla="*/ 0 h 55"/>
              <a:gd name="T6" fmla="*/ 2147483647 w 52"/>
              <a:gd name="T7" fmla="*/ 2147483647 h 55"/>
              <a:gd name="T8" fmla="*/ 2147483647 w 52"/>
              <a:gd name="T9" fmla="*/ 2147483647 h 55"/>
              <a:gd name="T10" fmla="*/ 2147483647 w 52"/>
              <a:gd name="T11" fmla="*/ 2147483647 h 55"/>
              <a:gd name="T12" fmla="*/ 2147483647 w 52"/>
              <a:gd name="T13" fmla="*/ 2147483647 h 55"/>
              <a:gd name="T14" fmla="*/ 2147483647 w 52"/>
              <a:gd name="T15" fmla="*/ 2147483647 h 55"/>
              <a:gd name="T16" fmla="*/ 0 w 52"/>
              <a:gd name="T17" fmla="*/ 2147483647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55"/>
              <a:gd name="T29" fmla="*/ 52 w 52"/>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55">
                <a:moveTo>
                  <a:pt x="0" y="19"/>
                </a:moveTo>
                <a:lnTo>
                  <a:pt x="13" y="0"/>
                </a:lnTo>
                <a:lnTo>
                  <a:pt x="26" y="0"/>
                </a:lnTo>
                <a:lnTo>
                  <a:pt x="26" y="14"/>
                </a:lnTo>
                <a:lnTo>
                  <a:pt x="39" y="14"/>
                </a:lnTo>
                <a:lnTo>
                  <a:pt x="38" y="26"/>
                </a:lnTo>
                <a:lnTo>
                  <a:pt x="51" y="33"/>
                </a:lnTo>
                <a:lnTo>
                  <a:pt x="51" y="54"/>
                </a:lnTo>
                <a:lnTo>
                  <a:pt x="0" y="1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65" name="Freeform 257"/>
          <p:cNvSpPr>
            <a:spLocks/>
          </p:cNvSpPr>
          <p:nvPr/>
        </p:nvSpPr>
        <p:spPr bwMode="auto">
          <a:xfrm>
            <a:off x="4171950" y="3860800"/>
            <a:ext cx="80963" cy="96838"/>
          </a:xfrm>
          <a:custGeom>
            <a:avLst/>
            <a:gdLst>
              <a:gd name="T0" fmla="*/ 0 w 58"/>
              <a:gd name="T1" fmla="*/ 2147483647 h 61"/>
              <a:gd name="T2" fmla="*/ 2147483647 w 58"/>
              <a:gd name="T3" fmla="*/ 0 h 61"/>
              <a:gd name="T4" fmla="*/ 2147483647 w 58"/>
              <a:gd name="T5" fmla="*/ 0 h 61"/>
              <a:gd name="T6" fmla="*/ 2147483647 w 58"/>
              <a:gd name="T7" fmla="*/ 2147483647 h 61"/>
              <a:gd name="T8" fmla="*/ 2147483647 w 58"/>
              <a:gd name="T9" fmla="*/ 2147483647 h 61"/>
              <a:gd name="T10" fmla="*/ 2147483647 w 58"/>
              <a:gd name="T11" fmla="*/ 2147483647 h 61"/>
              <a:gd name="T12" fmla="*/ 2147483647 w 58"/>
              <a:gd name="T13" fmla="*/ 2147483647 h 61"/>
              <a:gd name="T14" fmla="*/ 2147483647 w 58"/>
              <a:gd name="T15" fmla="*/ 2147483647 h 61"/>
              <a:gd name="T16" fmla="*/ 0 w 58"/>
              <a:gd name="T17" fmla="*/ 2147483647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61"/>
              <a:gd name="T29" fmla="*/ 58 w 58"/>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61">
                <a:moveTo>
                  <a:pt x="0" y="21"/>
                </a:moveTo>
                <a:lnTo>
                  <a:pt x="15" y="0"/>
                </a:lnTo>
                <a:lnTo>
                  <a:pt x="29" y="0"/>
                </a:lnTo>
                <a:lnTo>
                  <a:pt x="29" y="16"/>
                </a:lnTo>
                <a:lnTo>
                  <a:pt x="44" y="16"/>
                </a:lnTo>
                <a:lnTo>
                  <a:pt x="42" y="29"/>
                </a:lnTo>
                <a:lnTo>
                  <a:pt x="57" y="37"/>
                </a:lnTo>
                <a:lnTo>
                  <a:pt x="57" y="60"/>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66" name="Freeform 258"/>
          <p:cNvSpPr>
            <a:spLocks/>
          </p:cNvSpPr>
          <p:nvPr/>
        </p:nvSpPr>
        <p:spPr bwMode="auto">
          <a:xfrm>
            <a:off x="4600575" y="3257550"/>
            <a:ext cx="320675" cy="333375"/>
          </a:xfrm>
          <a:custGeom>
            <a:avLst/>
            <a:gdLst>
              <a:gd name="T0" fmla="*/ 0 w 228"/>
              <a:gd name="T1" fmla="*/ 2147483647 h 210"/>
              <a:gd name="T2" fmla="*/ 2147483647 w 228"/>
              <a:gd name="T3" fmla="*/ 2147483647 h 210"/>
              <a:gd name="T4" fmla="*/ 2147483647 w 228"/>
              <a:gd name="T5" fmla="*/ 0 h 210"/>
              <a:gd name="T6" fmla="*/ 2147483647 w 228"/>
              <a:gd name="T7" fmla="*/ 2147483647 h 210"/>
              <a:gd name="T8" fmla="*/ 2147483647 w 228"/>
              <a:gd name="T9" fmla="*/ 2147483647 h 210"/>
              <a:gd name="T10" fmla="*/ 2147483647 w 228"/>
              <a:gd name="T11" fmla="*/ 2147483647 h 210"/>
              <a:gd name="T12" fmla="*/ 2147483647 w 228"/>
              <a:gd name="T13" fmla="*/ 2147483647 h 210"/>
              <a:gd name="T14" fmla="*/ 2147483647 w 228"/>
              <a:gd name="T15" fmla="*/ 2147483647 h 210"/>
              <a:gd name="T16" fmla="*/ 2147483647 w 228"/>
              <a:gd name="T17" fmla="*/ 2147483647 h 210"/>
              <a:gd name="T18" fmla="*/ 2147483647 w 228"/>
              <a:gd name="T19" fmla="*/ 2147483647 h 210"/>
              <a:gd name="T20" fmla="*/ 2147483647 w 228"/>
              <a:gd name="T21" fmla="*/ 2147483647 h 210"/>
              <a:gd name="T22" fmla="*/ 2147483647 w 228"/>
              <a:gd name="T23" fmla="*/ 2147483647 h 210"/>
              <a:gd name="T24" fmla="*/ 2147483647 w 228"/>
              <a:gd name="T25" fmla="*/ 2147483647 h 210"/>
              <a:gd name="T26" fmla="*/ 2147483647 w 228"/>
              <a:gd name="T27" fmla="*/ 2147483647 h 210"/>
              <a:gd name="T28" fmla="*/ 2147483647 w 228"/>
              <a:gd name="T29" fmla="*/ 2147483647 h 210"/>
              <a:gd name="T30" fmla="*/ 2147483647 w 228"/>
              <a:gd name="T31" fmla="*/ 2147483647 h 210"/>
              <a:gd name="T32" fmla="*/ 2147483647 w 228"/>
              <a:gd name="T33" fmla="*/ 2147483647 h 210"/>
              <a:gd name="T34" fmla="*/ 2147483647 w 228"/>
              <a:gd name="T35" fmla="*/ 2147483647 h 210"/>
              <a:gd name="T36" fmla="*/ 0 w 228"/>
              <a:gd name="T37" fmla="*/ 2147483647 h 2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8"/>
              <a:gd name="T58" fmla="*/ 0 h 210"/>
              <a:gd name="T59" fmla="*/ 228 w 228"/>
              <a:gd name="T60" fmla="*/ 210 h 2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8" h="210">
                <a:moveTo>
                  <a:pt x="0" y="109"/>
                </a:moveTo>
                <a:lnTo>
                  <a:pt x="3" y="46"/>
                </a:lnTo>
                <a:lnTo>
                  <a:pt x="28" y="0"/>
                </a:lnTo>
                <a:lnTo>
                  <a:pt x="84" y="13"/>
                </a:lnTo>
                <a:lnTo>
                  <a:pt x="92" y="25"/>
                </a:lnTo>
                <a:lnTo>
                  <a:pt x="135" y="46"/>
                </a:lnTo>
                <a:lnTo>
                  <a:pt x="151" y="38"/>
                </a:lnTo>
                <a:lnTo>
                  <a:pt x="153" y="17"/>
                </a:lnTo>
                <a:lnTo>
                  <a:pt x="166" y="5"/>
                </a:lnTo>
                <a:lnTo>
                  <a:pt x="227" y="23"/>
                </a:lnTo>
                <a:lnTo>
                  <a:pt x="217" y="49"/>
                </a:lnTo>
                <a:lnTo>
                  <a:pt x="227" y="171"/>
                </a:lnTo>
                <a:lnTo>
                  <a:pt x="227" y="198"/>
                </a:lnTo>
                <a:lnTo>
                  <a:pt x="212" y="201"/>
                </a:lnTo>
                <a:lnTo>
                  <a:pt x="212" y="209"/>
                </a:lnTo>
                <a:lnTo>
                  <a:pt x="96" y="153"/>
                </a:lnTo>
                <a:lnTo>
                  <a:pt x="82" y="155"/>
                </a:lnTo>
                <a:lnTo>
                  <a:pt x="36" y="150"/>
                </a:lnTo>
                <a:lnTo>
                  <a:pt x="0" y="10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67" name="Freeform 259"/>
          <p:cNvSpPr>
            <a:spLocks/>
          </p:cNvSpPr>
          <p:nvPr/>
        </p:nvSpPr>
        <p:spPr bwMode="auto">
          <a:xfrm>
            <a:off x="4600575" y="3257550"/>
            <a:ext cx="330200" cy="342900"/>
          </a:xfrm>
          <a:custGeom>
            <a:avLst/>
            <a:gdLst>
              <a:gd name="T0" fmla="*/ 0 w 234"/>
              <a:gd name="T1" fmla="*/ 2147483647 h 216"/>
              <a:gd name="T2" fmla="*/ 2147483647 w 234"/>
              <a:gd name="T3" fmla="*/ 2147483647 h 216"/>
              <a:gd name="T4" fmla="*/ 2147483647 w 234"/>
              <a:gd name="T5" fmla="*/ 0 h 216"/>
              <a:gd name="T6" fmla="*/ 2147483647 w 234"/>
              <a:gd name="T7" fmla="*/ 2147483647 h 216"/>
              <a:gd name="T8" fmla="*/ 2147483647 w 234"/>
              <a:gd name="T9" fmla="*/ 2147483647 h 216"/>
              <a:gd name="T10" fmla="*/ 2147483647 w 234"/>
              <a:gd name="T11" fmla="*/ 2147483647 h 216"/>
              <a:gd name="T12" fmla="*/ 2147483647 w 234"/>
              <a:gd name="T13" fmla="*/ 2147483647 h 216"/>
              <a:gd name="T14" fmla="*/ 2147483647 w 234"/>
              <a:gd name="T15" fmla="*/ 2147483647 h 216"/>
              <a:gd name="T16" fmla="*/ 2147483647 w 234"/>
              <a:gd name="T17" fmla="*/ 2147483647 h 216"/>
              <a:gd name="T18" fmla="*/ 2147483647 w 234"/>
              <a:gd name="T19" fmla="*/ 2147483647 h 216"/>
              <a:gd name="T20" fmla="*/ 2147483647 w 234"/>
              <a:gd name="T21" fmla="*/ 2147483647 h 216"/>
              <a:gd name="T22" fmla="*/ 2147483647 w 234"/>
              <a:gd name="T23" fmla="*/ 2147483647 h 216"/>
              <a:gd name="T24" fmla="*/ 2147483647 w 234"/>
              <a:gd name="T25" fmla="*/ 2147483647 h 216"/>
              <a:gd name="T26" fmla="*/ 2147483647 w 234"/>
              <a:gd name="T27" fmla="*/ 2147483647 h 216"/>
              <a:gd name="T28" fmla="*/ 2147483647 w 234"/>
              <a:gd name="T29" fmla="*/ 2147483647 h 216"/>
              <a:gd name="T30" fmla="*/ 2147483647 w 234"/>
              <a:gd name="T31" fmla="*/ 2147483647 h 216"/>
              <a:gd name="T32" fmla="*/ 2147483647 w 234"/>
              <a:gd name="T33" fmla="*/ 2147483647 h 216"/>
              <a:gd name="T34" fmla="*/ 2147483647 w 234"/>
              <a:gd name="T35" fmla="*/ 2147483647 h 216"/>
              <a:gd name="T36" fmla="*/ 0 w 234"/>
              <a:gd name="T37" fmla="*/ 2147483647 h 2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4"/>
              <a:gd name="T58" fmla="*/ 0 h 216"/>
              <a:gd name="T59" fmla="*/ 234 w 234"/>
              <a:gd name="T60" fmla="*/ 216 h 2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4" h="216">
                <a:moveTo>
                  <a:pt x="0" y="112"/>
                </a:moveTo>
                <a:lnTo>
                  <a:pt x="3" y="47"/>
                </a:lnTo>
                <a:lnTo>
                  <a:pt x="29" y="0"/>
                </a:lnTo>
                <a:lnTo>
                  <a:pt x="86" y="13"/>
                </a:lnTo>
                <a:lnTo>
                  <a:pt x="94" y="26"/>
                </a:lnTo>
                <a:lnTo>
                  <a:pt x="139" y="47"/>
                </a:lnTo>
                <a:lnTo>
                  <a:pt x="155" y="39"/>
                </a:lnTo>
                <a:lnTo>
                  <a:pt x="157" y="18"/>
                </a:lnTo>
                <a:lnTo>
                  <a:pt x="170" y="5"/>
                </a:lnTo>
                <a:lnTo>
                  <a:pt x="233" y="24"/>
                </a:lnTo>
                <a:lnTo>
                  <a:pt x="223" y="50"/>
                </a:lnTo>
                <a:lnTo>
                  <a:pt x="233" y="176"/>
                </a:lnTo>
                <a:lnTo>
                  <a:pt x="233" y="204"/>
                </a:lnTo>
                <a:lnTo>
                  <a:pt x="218" y="207"/>
                </a:lnTo>
                <a:lnTo>
                  <a:pt x="218" y="215"/>
                </a:lnTo>
                <a:lnTo>
                  <a:pt x="99" y="157"/>
                </a:lnTo>
                <a:lnTo>
                  <a:pt x="84" y="159"/>
                </a:lnTo>
                <a:lnTo>
                  <a:pt x="37" y="154"/>
                </a:lnTo>
                <a:lnTo>
                  <a:pt x="0" y="11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68" name="Freeform 260"/>
          <p:cNvSpPr>
            <a:spLocks/>
          </p:cNvSpPr>
          <p:nvPr/>
        </p:nvSpPr>
        <p:spPr bwMode="auto">
          <a:xfrm>
            <a:off x="4525963" y="2778125"/>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0"/>
                </a:lnTo>
                <a:lnTo>
                  <a:pt x="16" y="16"/>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69" name="Freeform 261"/>
          <p:cNvSpPr>
            <a:spLocks/>
          </p:cNvSpPr>
          <p:nvPr/>
        </p:nvSpPr>
        <p:spPr bwMode="auto">
          <a:xfrm>
            <a:off x="4525963" y="2778125"/>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2" y="0"/>
                </a:lnTo>
                <a:lnTo>
                  <a:pt x="16" y="16"/>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70" name="Freeform 262"/>
          <p:cNvSpPr>
            <a:spLocks/>
          </p:cNvSpPr>
          <p:nvPr/>
        </p:nvSpPr>
        <p:spPr bwMode="auto">
          <a:xfrm>
            <a:off x="5300663" y="4343400"/>
            <a:ext cx="142875" cy="315913"/>
          </a:xfrm>
          <a:custGeom>
            <a:avLst/>
            <a:gdLst>
              <a:gd name="T0" fmla="*/ 0 w 102"/>
              <a:gd name="T1" fmla="*/ 2147483647 h 199"/>
              <a:gd name="T2" fmla="*/ 2147483647 w 102"/>
              <a:gd name="T3" fmla="*/ 2147483647 h 199"/>
              <a:gd name="T4" fmla="*/ 2147483647 w 102"/>
              <a:gd name="T5" fmla="*/ 2147483647 h 199"/>
              <a:gd name="T6" fmla="*/ 2147483647 w 102"/>
              <a:gd name="T7" fmla="*/ 2147483647 h 199"/>
              <a:gd name="T8" fmla="*/ 2147483647 w 102"/>
              <a:gd name="T9" fmla="*/ 2147483647 h 199"/>
              <a:gd name="T10" fmla="*/ 2147483647 w 102"/>
              <a:gd name="T11" fmla="*/ 2147483647 h 199"/>
              <a:gd name="T12" fmla="*/ 2147483647 w 102"/>
              <a:gd name="T13" fmla="*/ 0 h 199"/>
              <a:gd name="T14" fmla="*/ 2147483647 w 102"/>
              <a:gd name="T15" fmla="*/ 2147483647 h 199"/>
              <a:gd name="T16" fmla="*/ 2147483647 w 102"/>
              <a:gd name="T17" fmla="*/ 2147483647 h 199"/>
              <a:gd name="T18" fmla="*/ 2147483647 w 102"/>
              <a:gd name="T19" fmla="*/ 2147483647 h 199"/>
              <a:gd name="T20" fmla="*/ 2147483647 w 102"/>
              <a:gd name="T21" fmla="*/ 2147483647 h 199"/>
              <a:gd name="T22" fmla="*/ 2147483647 w 102"/>
              <a:gd name="T23" fmla="*/ 2147483647 h 199"/>
              <a:gd name="T24" fmla="*/ 2147483647 w 102"/>
              <a:gd name="T25" fmla="*/ 2147483647 h 199"/>
              <a:gd name="T26" fmla="*/ 0 w 102"/>
              <a:gd name="T27" fmla="*/ 2147483647 h 1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2"/>
              <a:gd name="T43" fmla="*/ 0 h 199"/>
              <a:gd name="T44" fmla="*/ 102 w 102"/>
              <a:gd name="T45" fmla="*/ 199 h 1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2" h="199">
                <a:moveTo>
                  <a:pt x="0" y="143"/>
                </a:moveTo>
                <a:lnTo>
                  <a:pt x="12" y="183"/>
                </a:lnTo>
                <a:lnTo>
                  <a:pt x="29" y="198"/>
                </a:lnTo>
                <a:lnTo>
                  <a:pt x="59" y="183"/>
                </a:lnTo>
                <a:lnTo>
                  <a:pt x="93" y="49"/>
                </a:lnTo>
                <a:lnTo>
                  <a:pt x="101" y="53"/>
                </a:lnTo>
                <a:lnTo>
                  <a:pt x="81" y="0"/>
                </a:lnTo>
                <a:lnTo>
                  <a:pt x="67" y="23"/>
                </a:lnTo>
                <a:lnTo>
                  <a:pt x="67" y="36"/>
                </a:lnTo>
                <a:lnTo>
                  <a:pt x="44" y="53"/>
                </a:lnTo>
                <a:lnTo>
                  <a:pt x="19" y="61"/>
                </a:lnTo>
                <a:lnTo>
                  <a:pt x="12" y="79"/>
                </a:lnTo>
                <a:lnTo>
                  <a:pt x="19" y="112"/>
                </a:lnTo>
                <a:lnTo>
                  <a:pt x="0" y="143"/>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71" name="Freeform 263"/>
          <p:cNvSpPr>
            <a:spLocks/>
          </p:cNvSpPr>
          <p:nvPr/>
        </p:nvSpPr>
        <p:spPr bwMode="auto">
          <a:xfrm>
            <a:off x="5300663" y="4343400"/>
            <a:ext cx="152400" cy="325438"/>
          </a:xfrm>
          <a:custGeom>
            <a:avLst/>
            <a:gdLst>
              <a:gd name="T0" fmla="*/ 0 w 108"/>
              <a:gd name="T1" fmla="*/ 2147483647 h 205"/>
              <a:gd name="T2" fmla="*/ 2147483647 w 108"/>
              <a:gd name="T3" fmla="*/ 2147483647 h 205"/>
              <a:gd name="T4" fmla="*/ 2147483647 w 108"/>
              <a:gd name="T5" fmla="*/ 2147483647 h 205"/>
              <a:gd name="T6" fmla="*/ 2147483647 w 108"/>
              <a:gd name="T7" fmla="*/ 2147483647 h 205"/>
              <a:gd name="T8" fmla="*/ 2147483647 w 108"/>
              <a:gd name="T9" fmla="*/ 2147483647 h 205"/>
              <a:gd name="T10" fmla="*/ 2147483647 w 108"/>
              <a:gd name="T11" fmla="*/ 2147483647 h 205"/>
              <a:gd name="T12" fmla="*/ 2147483647 w 108"/>
              <a:gd name="T13" fmla="*/ 0 h 205"/>
              <a:gd name="T14" fmla="*/ 2147483647 w 108"/>
              <a:gd name="T15" fmla="*/ 2147483647 h 205"/>
              <a:gd name="T16" fmla="*/ 2147483647 w 108"/>
              <a:gd name="T17" fmla="*/ 2147483647 h 205"/>
              <a:gd name="T18" fmla="*/ 2147483647 w 108"/>
              <a:gd name="T19" fmla="*/ 2147483647 h 205"/>
              <a:gd name="T20" fmla="*/ 2147483647 w 108"/>
              <a:gd name="T21" fmla="*/ 2147483647 h 205"/>
              <a:gd name="T22" fmla="*/ 2147483647 w 108"/>
              <a:gd name="T23" fmla="*/ 2147483647 h 205"/>
              <a:gd name="T24" fmla="*/ 2147483647 w 108"/>
              <a:gd name="T25" fmla="*/ 2147483647 h 205"/>
              <a:gd name="T26" fmla="*/ 0 w 108"/>
              <a:gd name="T27" fmla="*/ 2147483647 h 2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8"/>
              <a:gd name="T43" fmla="*/ 0 h 205"/>
              <a:gd name="T44" fmla="*/ 108 w 108"/>
              <a:gd name="T45" fmla="*/ 205 h 2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8" h="205">
                <a:moveTo>
                  <a:pt x="0" y="147"/>
                </a:moveTo>
                <a:lnTo>
                  <a:pt x="13" y="189"/>
                </a:lnTo>
                <a:lnTo>
                  <a:pt x="31" y="204"/>
                </a:lnTo>
                <a:lnTo>
                  <a:pt x="63" y="189"/>
                </a:lnTo>
                <a:lnTo>
                  <a:pt x="99" y="50"/>
                </a:lnTo>
                <a:lnTo>
                  <a:pt x="107" y="55"/>
                </a:lnTo>
                <a:lnTo>
                  <a:pt x="86" y="0"/>
                </a:lnTo>
                <a:lnTo>
                  <a:pt x="71" y="24"/>
                </a:lnTo>
                <a:lnTo>
                  <a:pt x="71" y="37"/>
                </a:lnTo>
                <a:lnTo>
                  <a:pt x="47" y="55"/>
                </a:lnTo>
                <a:lnTo>
                  <a:pt x="20" y="63"/>
                </a:lnTo>
                <a:lnTo>
                  <a:pt x="13" y="81"/>
                </a:lnTo>
                <a:lnTo>
                  <a:pt x="20" y="115"/>
                </a:lnTo>
                <a:lnTo>
                  <a:pt x="0" y="1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72" name="Freeform 264"/>
          <p:cNvSpPr>
            <a:spLocks/>
          </p:cNvSpPr>
          <p:nvPr/>
        </p:nvSpPr>
        <p:spPr bwMode="auto">
          <a:xfrm>
            <a:off x="5086350" y="4276725"/>
            <a:ext cx="61913" cy="174625"/>
          </a:xfrm>
          <a:custGeom>
            <a:avLst/>
            <a:gdLst>
              <a:gd name="T0" fmla="*/ 0 w 44"/>
              <a:gd name="T1" fmla="*/ 2147483647 h 110"/>
              <a:gd name="T2" fmla="*/ 2147483647 w 44"/>
              <a:gd name="T3" fmla="*/ 2147483647 h 110"/>
              <a:gd name="T4" fmla="*/ 2147483647 w 44"/>
              <a:gd name="T5" fmla="*/ 2147483647 h 110"/>
              <a:gd name="T6" fmla="*/ 2147483647 w 44"/>
              <a:gd name="T7" fmla="*/ 2147483647 h 110"/>
              <a:gd name="T8" fmla="*/ 2147483647 w 44"/>
              <a:gd name="T9" fmla="*/ 2147483647 h 110"/>
              <a:gd name="T10" fmla="*/ 2147483647 w 44"/>
              <a:gd name="T11" fmla="*/ 2147483647 h 110"/>
              <a:gd name="T12" fmla="*/ 2147483647 w 44"/>
              <a:gd name="T13" fmla="*/ 2147483647 h 110"/>
              <a:gd name="T14" fmla="*/ 2147483647 w 44"/>
              <a:gd name="T15" fmla="*/ 2147483647 h 110"/>
              <a:gd name="T16" fmla="*/ 2147483647 w 44"/>
              <a:gd name="T17" fmla="*/ 2147483647 h 110"/>
              <a:gd name="T18" fmla="*/ 2147483647 w 44"/>
              <a:gd name="T19" fmla="*/ 2147483647 h 110"/>
              <a:gd name="T20" fmla="*/ 2147483647 w 44"/>
              <a:gd name="T21" fmla="*/ 2147483647 h 110"/>
              <a:gd name="T22" fmla="*/ 2147483647 w 44"/>
              <a:gd name="T23" fmla="*/ 0 h 110"/>
              <a:gd name="T24" fmla="*/ 2147483647 w 44"/>
              <a:gd name="T25" fmla="*/ 2147483647 h 110"/>
              <a:gd name="T26" fmla="*/ 0 w 44"/>
              <a:gd name="T27" fmla="*/ 2147483647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
              <a:gd name="T43" fmla="*/ 0 h 110"/>
              <a:gd name="T44" fmla="*/ 44 w 44"/>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 h="110">
                <a:moveTo>
                  <a:pt x="0" y="63"/>
                </a:moveTo>
                <a:lnTo>
                  <a:pt x="6" y="67"/>
                </a:lnTo>
                <a:lnTo>
                  <a:pt x="23" y="75"/>
                </a:lnTo>
                <a:lnTo>
                  <a:pt x="20" y="95"/>
                </a:lnTo>
                <a:lnTo>
                  <a:pt x="34" y="109"/>
                </a:lnTo>
                <a:lnTo>
                  <a:pt x="43" y="80"/>
                </a:lnTo>
                <a:lnTo>
                  <a:pt x="27" y="60"/>
                </a:lnTo>
                <a:lnTo>
                  <a:pt x="32" y="72"/>
                </a:lnTo>
                <a:lnTo>
                  <a:pt x="25" y="70"/>
                </a:lnTo>
                <a:lnTo>
                  <a:pt x="18" y="43"/>
                </a:lnTo>
                <a:lnTo>
                  <a:pt x="18" y="5"/>
                </a:lnTo>
                <a:lnTo>
                  <a:pt x="2" y="0"/>
                </a:lnTo>
                <a:lnTo>
                  <a:pt x="13" y="20"/>
                </a:lnTo>
                <a:lnTo>
                  <a:pt x="0" y="63"/>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73" name="Freeform 265"/>
          <p:cNvSpPr>
            <a:spLocks/>
          </p:cNvSpPr>
          <p:nvPr/>
        </p:nvSpPr>
        <p:spPr bwMode="auto">
          <a:xfrm>
            <a:off x="5086350" y="4276725"/>
            <a:ext cx="69850" cy="184150"/>
          </a:xfrm>
          <a:custGeom>
            <a:avLst/>
            <a:gdLst>
              <a:gd name="T0" fmla="*/ 0 w 50"/>
              <a:gd name="T1" fmla="*/ 2147483647 h 116"/>
              <a:gd name="T2" fmla="*/ 2147483647 w 50"/>
              <a:gd name="T3" fmla="*/ 2147483647 h 116"/>
              <a:gd name="T4" fmla="*/ 2147483647 w 50"/>
              <a:gd name="T5" fmla="*/ 2147483647 h 116"/>
              <a:gd name="T6" fmla="*/ 2147483647 w 50"/>
              <a:gd name="T7" fmla="*/ 2147483647 h 116"/>
              <a:gd name="T8" fmla="*/ 2147483647 w 50"/>
              <a:gd name="T9" fmla="*/ 2147483647 h 116"/>
              <a:gd name="T10" fmla="*/ 2147483647 w 50"/>
              <a:gd name="T11" fmla="*/ 2147483647 h 116"/>
              <a:gd name="T12" fmla="*/ 2147483647 w 50"/>
              <a:gd name="T13" fmla="*/ 2147483647 h 116"/>
              <a:gd name="T14" fmla="*/ 2147483647 w 50"/>
              <a:gd name="T15" fmla="*/ 2147483647 h 116"/>
              <a:gd name="T16" fmla="*/ 2147483647 w 50"/>
              <a:gd name="T17" fmla="*/ 2147483647 h 116"/>
              <a:gd name="T18" fmla="*/ 2147483647 w 50"/>
              <a:gd name="T19" fmla="*/ 2147483647 h 116"/>
              <a:gd name="T20" fmla="*/ 2147483647 w 50"/>
              <a:gd name="T21" fmla="*/ 2147483647 h 116"/>
              <a:gd name="T22" fmla="*/ 2147483647 w 50"/>
              <a:gd name="T23" fmla="*/ 0 h 116"/>
              <a:gd name="T24" fmla="*/ 2147483647 w 50"/>
              <a:gd name="T25" fmla="*/ 2147483647 h 116"/>
              <a:gd name="T26" fmla="*/ 0 w 50"/>
              <a:gd name="T27" fmla="*/ 2147483647 h 1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116"/>
              <a:gd name="T44" fmla="*/ 50 w 50"/>
              <a:gd name="T45" fmla="*/ 116 h 1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116">
                <a:moveTo>
                  <a:pt x="0" y="66"/>
                </a:moveTo>
                <a:lnTo>
                  <a:pt x="7" y="71"/>
                </a:lnTo>
                <a:lnTo>
                  <a:pt x="26" y="79"/>
                </a:lnTo>
                <a:lnTo>
                  <a:pt x="23" y="100"/>
                </a:lnTo>
                <a:lnTo>
                  <a:pt x="39" y="115"/>
                </a:lnTo>
                <a:lnTo>
                  <a:pt x="49" y="84"/>
                </a:lnTo>
                <a:lnTo>
                  <a:pt x="31" y="63"/>
                </a:lnTo>
                <a:lnTo>
                  <a:pt x="36" y="76"/>
                </a:lnTo>
                <a:lnTo>
                  <a:pt x="28" y="74"/>
                </a:lnTo>
                <a:lnTo>
                  <a:pt x="20" y="45"/>
                </a:lnTo>
                <a:lnTo>
                  <a:pt x="20" y="5"/>
                </a:lnTo>
                <a:lnTo>
                  <a:pt x="2" y="0"/>
                </a:lnTo>
                <a:lnTo>
                  <a:pt x="15" y="21"/>
                </a:lnTo>
                <a:lnTo>
                  <a:pt x="0" y="6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74" name="Freeform 266"/>
          <p:cNvSpPr>
            <a:spLocks/>
          </p:cNvSpPr>
          <p:nvPr/>
        </p:nvSpPr>
        <p:spPr bwMode="auto">
          <a:xfrm>
            <a:off x="6491288" y="3906838"/>
            <a:ext cx="68262" cy="107950"/>
          </a:xfrm>
          <a:custGeom>
            <a:avLst/>
            <a:gdLst>
              <a:gd name="T0" fmla="*/ 0 w 48"/>
              <a:gd name="T1" fmla="*/ 0 h 68"/>
              <a:gd name="T2" fmla="*/ 2147483647 w 48"/>
              <a:gd name="T3" fmla="*/ 0 h 68"/>
              <a:gd name="T4" fmla="*/ 2147483647 w 48"/>
              <a:gd name="T5" fmla="*/ 2147483647 h 68"/>
              <a:gd name="T6" fmla="*/ 2147483647 w 48"/>
              <a:gd name="T7" fmla="*/ 2147483647 h 68"/>
              <a:gd name="T8" fmla="*/ 2147483647 w 48"/>
              <a:gd name="T9" fmla="*/ 2147483647 h 68"/>
              <a:gd name="T10" fmla="*/ 2147483647 w 48"/>
              <a:gd name="T11" fmla="*/ 2147483647 h 68"/>
              <a:gd name="T12" fmla="*/ 2147483647 w 48"/>
              <a:gd name="T13" fmla="*/ 2147483647 h 68"/>
              <a:gd name="T14" fmla="*/ 0 w 48"/>
              <a:gd name="T15" fmla="*/ 0 h 68"/>
              <a:gd name="T16" fmla="*/ 0 60000 65536"/>
              <a:gd name="T17" fmla="*/ 0 60000 65536"/>
              <a:gd name="T18" fmla="*/ 0 60000 65536"/>
              <a:gd name="T19" fmla="*/ 0 60000 65536"/>
              <a:gd name="T20" fmla="*/ 0 60000 65536"/>
              <a:gd name="T21" fmla="*/ 0 60000 65536"/>
              <a:gd name="T22" fmla="*/ 0 60000 65536"/>
              <a:gd name="T23" fmla="*/ 0 60000 65536"/>
              <a:gd name="T24" fmla="*/ 0 w 48"/>
              <a:gd name="T25" fmla="*/ 0 h 68"/>
              <a:gd name="T26" fmla="*/ 48 w 48"/>
              <a:gd name="T27" fmla="*/ 68 h 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 h="68">
                <a:moveTo>
                  <a:pt x="0" y="0"/>
                </a:moveTo>
                <a:lnTo>
                  <a:pt x="7" y="0"/>
                </a:lnTo>
                <a:lnTo>
                  <a:pt x="12" y="9"/>
                </a:lnTo>
                <a:lnTo>
                  <a:pt x="23" y="5"/>
                </a:lnTo>
                <a:lnTo>
                  <a:pt x="39" y="21"/>
                </a:lnTo>
                <a:lnTo>
                  <a:pt x="47" y="67"/>
                </a:lnTo>
                <a:lnTo>
                  <a:pt x="14" y="48"/>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75" name="Freeform 267"/>
          <p:cNvSpPr>
            <a:spLocks/>
          </p:cNvSpPr>
          <p:nvPr/>
        </p:nvSpPr>
        <p:spPr bwMode="auto">
          <a:xfrm>
            <a:off x="6491288" y="3906838"/>
            <a:ext cx="76200" cy="117475"/>
          </a:xfrm>
          <a:custGeom>
            <a:avLst/>
            <a:gdLst>
              <a:gd name="T0" fmla="*/ 0 w 54"/>
              <a:gd name="T1" fmla="*/ 0 h 74"/>
              <a:gd name="T2" fmla="*/ 2147483647 w 54"/>
              <a:gd name="T3" fmla="*/ 0 h 74"/>
              <a:gd name="T4" fmla="*/ 2147483647 w 54"/>
              <a:gd name="T5" fmla="*/ 2147483647 h 74"/>
              <a:gd name="T6" fmla="*/ 2147483647 w 54"/>
              <a:gd name="T7" fmla="*/ 2147483647 h 74"/>
              <a:gd name="T8" fmla="*/ 2147483647 w 54"/>
              <a:gd name="T9" fmla="*/ 2147483647 h 74"/>
              <a:gd name="T10" fmla="*/ 2147483647 w 54"/>
              <a:gd name="T11" fmla="*/ 2147483647 h 74"/>
              <a:gd name="T12" fmla="*/ 2147483647 w 54"/>
              <a:gd name="T13" fmla="*/ 2147483647 h 74"/>
              <a:gd name="T14" fmla="*/ 0 w 54"/>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54"/>
              <a:gd name="T25" fmla="*/ 0 h 74"/>
              <a:gd name="T26" fmla="*/ 54 w 54"/>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4" h="74">
                <a:moveTo>
                  <a:pt x="0" y="0"/>
                </a:moveTo>
                <a:lnTo>
                  <a:pt x="8" y="0"/>
                </a:lnTo>
                <a:lnTo>
                  <a:pt x="13" y="10"/>
                </a:lnTo>
                <a:lnTo>
                  <a:pt x="26" y="5"/>
                </a:lnTo>
                <a:lnTo>
                  <a:pt x="44" y="23"/>
                </a:lnTo>
                <a:lnTo>
                  <a:pt x="53" y="73"/>
                </a:lnTo>
                <a:lnTo>
                  <a:pt x="16" y="52"/>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76" name="Freeform 268"/>
          <p:cNvSpPr>
            <a:spLocks/>
          </p:cNvSpPr>
          <p:nvPr/>
        </p:nvSpPr>
        <p:spPr bwMode="auto">
          <a:xfrm>
            <a:off x="6684963" y="3898900"/>
            <a:ext cx="192087" cy="128588"/>
          </a:xfrm>
          <a:custGeom>
            <a:avLst/>
            <a:gdLst>
              <a:gd name="T0" fmla="*/ 0 w 136"/>
              <a:gd name="T1" fmla="*/ 2147483647 h 81"/>
              <a:gd name="T2" fmla="*/ 2147483647 w 136"/>
              <a:gd name="T3" fmla="*/ 2147483647 h 81"/>
              <a:gd name="T4" fmla="*/ 2147483647 w 136"/>
              <a:gd name="T5" fmla="*/ 2147483647 h 81"/>
              <a:gd name="T6" fmla="*/ 2147483647 w 136"/>
              <a:gd name="T7" fmla="*/ 2147483647 h 81"/>
              <a:gd name="T8" fmla="*/ 2147483647 w 136"/>
              <a:gd name="T9" fmla="*/ 2147483647 h 81"/>
              <a:gd name="T10" fmla="*/ 2147483647 w 136"/>
              <a:gd name="T11" fmla="*/ 2147483647 h 81"/>
              <a:gd name="T12" fmla="*/ 2147483647 w 136"/>
              <a:gd name="T13" fmla="*/ 2147483647 h 81"/>
              <a:gd name="T14" fmla="*/ 2147483647 w 136"/>
              <a:gd name="T15" fmla="*/ 2147483647 h 81"/>
              <a:gd name="T16" fmla="*/ 2147483647 w 136"/>
              <a:gd name="T17" fmla="*/ 0 h 81"/>
              <a:gd name="T18" fmla="*/ 2147483647 w 136"/>
              <a:gd name="T19" fmla="*/ 2147483647 h 81"/>
              <a:gd name="T20" fmla="*/ 2147483647 w 136"/>
              <a:gd name="T21" fmla="*/ 2147483647 h 81"/>
              <a:gd name="T22" fmla="*/ 2147483647 w 136"/>
              <a:gd name="T23" fmla="*/ 2147483647 h 81"/>
              <a:gd name="T24" fmla="*/ 2147483647 w 136"/>
              <a:gd name="T25" fmla="*/ 2147483647 h 81"/>
              <a:gd name="T26" fmla="*/ 2147483647 w 136"/>
              <a:gd name="T27" fmla="*/ 2147483647 h 81"/>
              <a:gd name="T28" fmla="*/ 2147483647 w 136"/>
              <a:gd name="T29" fmla="*/ 2147483647 h 81"/>
              <a:gd name="T30" fmla="*/ 0 w 136"/>
              <a:gd name="T31" fmla="*/ 2147483647 h 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6"/>
              <a:gd name="T49" fmla="*/ 0 h 81"/>
              <a:gd name="T50" fmla="*/ 136 w 136"/>
              <a:gd name="T51" fmla="*/ 81 h 8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6" h="81">
                <a:moveTo>
                  <a:pt x="0" y="71"/>
                </a:moveTo>
                <a:lnTo>
                  <a:pt x="11" y="80"/>
                </a:lnTo>
                <a:lnTo>
                  <a:pt x="55" y="77"/>
                </a:lnTo>
                <a:lnTo>
                  <a:pt x="67" y="73"/>
                </a:lnTo>
                <a:lnTo>
                  <a:pt x="87" y="33"/>
                </a:lnTo>
                <a:lnTo>
                  <a:pt x="110" y="36"/>
                </a:lnTo>
                <a:lnTo>
                  <a:pt x="135" y="24"/>
                </a:lnTo>
                <a:lnTo>
                  <a:pt x="110" y="12"/>
                </a:lnTo>
                <a:lnTo>
                  <a:pt x="105" y="0"/>
                </a:lnTo>
                <a:lnTo>
                  <a:pt x="78" y="26"/>
                </a:lnTo>
                <a:lnTo>
                  <a:pt x="70" y="39"/>
                </a:lnTo>
                <a:lnTo>
                  <a:pt x="59" y="32"/>
                </a:lnTo>
                <a:lnTo>
                  <a:pt x="42" y="50"/>
                </a:lnTo>
                <a:lnTo>
                  <a:pt x="27" y="53"/>
                </a:lnTo>
                <a:lnTo>
                  <a:pt x="19" y="73"/>
                </a:lnTo>
                <a:lnTo>
                  <a:pt x="0" y="7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77" name="Freeform 269"/>
          <p:cNvSpPr>
            <a:spLocks/>
          </p:cNvSpPr>
          <p:nvPr/>
        </p:nvSpPr>
        <p:spPr bwMode="auto">
          <a:xfrm>
            <a:off x="6684963" y="3898900"/>
            <a:ext cx="200025" cy="138113"/>
          </a:xfrm>
          <a:custGeom>
            <a:avLst/>
            <a:gdLst>
              <a:gd name="T0" fmla="*/ 0 w 142"/>
              <a:gd name="T1" fmla="*/ 2147483647 h 87"/>
              <a:gd name="T2" fmla="*/ 2147483647 w 142"/>
              <a:gd name="T3" fmla="*/ 2147483647 h 87"/>
              <a:gd name="T4" fmla="*/ 2147483647 w 142"/>
              <a:gd name="T5" fmla="*/ 2147483647 h 87"/>
              <a:gd name="T6" fmla="*/ 2147483647 w 142"/>
              <a:gd name="T7" fmla="*/ 2147483647 h 87"/>
              <a:gd name="T8" fmla="*/ 2147483647 w 142"/>
              <a:gd name="T9" fmla="*/ 2147483647 h 87"/>
              <a:gd name="T10" fmla="*/ 2147483647 w 142"/>
              <a:gd name="T11" fmla="*/ 2147483647 h 87"/>
              <a:gd name="T12" fmla="*/ 2147483647 w 142"/>
              <a:gd name="T13" fmla="*/ 2147483647 h 87"/>
              <a:gd name="T14" fmla="*/ 2147483647 w 142"/>
              <a:gd name="T15" fmla="*/ 2147483647 h 87"/>
              <a:gd name="T16" fmla="*/ 2147483647 w 142"/>
              <a:gd name="T17" fmla="*/ 0 h 87"/>
              <a:gd name="T18" fmla="*/ 2147483647 w 142"/>
              <a:gd name="T19" fmla="*/ 2147483647 h 87"/>
              <a:gd name="T20" fmla="*/ 2147483647 w 142"/>
              <a:gd name="T21" fmla="*/ 2147483647 h 87"/>
              <a:gd name="T22" fmla="*/ 2147483647 w 142"/>
              <a:gd name="T23" fmla="*/ 2147483647 h 87"/>
              <a:gd name="T24" fmla="*/ 2147483647 w 142"/>
              <a:gd name="T25" fmla="*/ 2147483647 h 87"/>
              <a:gd name="T26" fmla="*/ 2147483647 w 142"/>
              <a:gd name="T27" fmla="*/ 2147483647 h 87"/>
              <a:gd name="T28" fmla="*/ 2147483647 w 142"/>
              <a:gd name="T29" fmla="*/ 2147483647 h 87"/>
              <a:gd name="T30" fmla="*/ 0 w 142"/>
              <a:gd name="T31" fmla="*/ 2147483647 h 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2"/>
              <a:gd name="T49" fmla="*/ 0 h 87"/>
              <a:gd name="T50" fmla="*/ 142 w 142"/>
              <a:gd name="T51" fmla="*/ 87 h 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2" h="87">
                <a:moveTo>
                  <a:pt x="0" y="76"/>
                </a:moveTo>
                <a:lnTo>
                  <a:pt x="12" y="86"/>
                </a:lnTo>
                <a:lnTo>
                  <a:pt x="57" y="83"/>
                </a:lnTo>
                <a:lnTo>
                  <a:pt x="70" y="78"/>
                </a:lnTo>
                <a:lnTo>
                  <a:pt x="91" y="36"/>
                </a:lnTo>
                <a:lnTo>
                  <a:pt x="115" y="39"/>
                </a:lnTo>
                <a:lnTo>
                  <a:pt x="141" y="26"/>
                </a:lnTo>
                <a:lnTo>
                  <a:pt x="115" y="13"/>
                </a:lnTo>
                <a:lnTo>
                  <a:pt x="110" y="0"/>
                </a:lnTo>
                <a:lnTo>
                  <a:pt x="81" y="28"/>
                </a:lnTo>
                <a:lnTo>
                  <a:pt x="73" y="42"/>
                </a:lnTo>
                <a:lnTo>
                  <a:pt x="62" y="34"/>
                </a:lnTo>
                <a:lnTo>
                  <a:pt x="44" y="54"/>
                </a:lnTo>
                <a:lnTo>
                  <a:pt x="28" y="57"/>
                </a:lnTo>
                <a:lnTo>
                  <a:pt x="20" y="78"/>
                </a:lnTo>
                <a:lnTo>
                  <a:pt x="0" y="7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78" name="Freeform 270"/>
          <p:cNvSpPr>
            <a:spLocks/>
          </p:cNvSpPr>
          <p:nvPr/>
        </p:nvSpPr>
        <p:spPr bwMode="auto">
          <a:xfrm>
            <a:off x="4156075" y="3465513"/>
            <a:ext cx="333375" cy="346075"/>
          </a:xfrm>
          <a:custGeom>
            <a:avLst/>
            <a:gdLst>
              <a:gd name="T0" fmla="*/ 0 w 237"/>
              <a:gd name="T1" fmla="*/ 2147483647 h 218"/>
              <a:gd name="T2" fmla="*/ 2147483647 w 237"/>
              <a:gd name="T3" fmla="*/ 2147483647 h 218"/>
              <a:gd name="T4" fmla="*/ 2147483647 w 237"/>
              <a:gd name="T5" fmla="*/ 2147483647 h 218"/>
              <a:gd name="T6" fmla="*/ 2147483647 w 237"/>
              <a:gd name="T7" fmla="*/ 2147483647 h 218"/>
              <a:gd name="T8" fmla="*/ 2147483647 w 237"/>
              <a:gd name="T9" fmla="*/ 0 h 218"/>
              <a:gd name="T10" fmla="*/ 2147483647 w 237"/>
              <a:gd name="T11" fmla="*/ 0 h 218"/>
              <a:gd name="T12" fmla="*/ 2147483647 w 237"/>
              <a:gd name="T13" fmla="*/ 2147483647 h 218"/>
              <a:gd name="T14" fmla="*/ 2147483647 w 237"/>
              <a:gd name="T15" fmla="*/ 2147483647 h 218"/>
              <a:gd name="T16" fmla="*/ 2147483647 w 237"/>
              <a:gd name="T17" fmla="*/ 2147483647 h 218"/>
              <a:gd name="T18" fmla="*/ 2147483647 w 237"/>
              <a:gd name="T19" fmla="*/ 2147483647 h 218"/>
              <a:gd name="T20" fmla="*/ 2147483647 w 237"/>
              <a:gd name="T21" fmla="*/ 2147483647 h 218"/>
              <a:gd name="T22" fmla="*/ 2147483647 w 237"/>
              <a:gd name="T23" fmla="*/ 2147483647 h 218"/>
              <a:gd name="T24" fmla="*/ 2147483647 w 237"/>
              <a:gd name="T25" fmla="*/ 2147483647 h 218"/>
              <a:gd name="T26" fmla="*/ 2147483647 w 237"/>
              <a:gd name="T27" fmla="*/ 2147483647 h 218"/>
              <a:gd name="T28" fmla="*/ 2147483647 w 237"/>
              <a:gd name="T29" fmla="*/ 2147483647 h 218"/>
              <a:gd name="T30" fmla="*/ 2147483647 w 237"/>
              <a:gd name="T31" fmla="*/ 2147483647 h 218"/>
              <a:gd name="T32" fmla="*/ 2147483647 w 237"/>
              <a:gd name="T33" fmla="*/ 2147483647 h 218"/>
              <a:gd name="T34" fmla="*/ 2147483647 w 237"/>
              <a:gd name="T35" fmla="*/ 2147483647 h 218"/>
              <a:gd name="T36" fmla="*/ 2147483647 w 237"/>
              <a:gd name="T37" fmla="*/ 2147483647 h 218"/>
              <a:gd name="T38" fmla="*/ 0 w 237"/>
              <a:gd name="T39" fmla="*/ 2147483647 h 2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7"/>
              <a:gd name="T61" fmla="*/ 0 h 218"/>
              <a:gd name="T62" fmla="*/ 237 w 237"/>
              <a:gd name="T63" fmla="*/ 218 h 2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7" h="218">
                <a:moveTo>
                  <a:pt x="0" y="151"/>
                </a:moveTo>
                <a:lnTo>
                  <a:pt x="11" y="135"/>
                </a:lnTo>
                <a:lnTo>
                  <a:pt x="23" y="145"/>
                </a:lnTo>
                <a:lnTo>
                  <a:pt x="95" y="140"/>
                </a:lnTo>
                <a:lnTo>
                  <a:pt x="80" y="0"/>
                </a:lnTo>
                <a:lnTo>
                  <a:pt x="102" y="0"/>
                </a:lnTo>
                <a:lnTo>
                  <a:pt x="220" y="77"/>
                </a:lnTo>
                <a:lnTo>
                  <a:pt x="220" y="90"/>
                </a:lnTo>
                <a:lnTo>
                  <a:pt x="236" y="85"/>
                </a:lnTo>
                <a:lnTo>
                  <a:pt x="236" y="129"/>
                </a:lnTo>
                <a:lnTo>
                  <a:pt x="222" y="143"/>
                </a:lnTo>
                <a:lnTo>
                  <a:pt x="177" y="148"/>
                </a:lnTo>
                <a:lnTo>
                  <a:pt x="121" y="175"/>
                </a:lnTo>
                <a:lnTo>
                  <a:pt x="99" y="217"/>
                </a:lnTo>
                <a:lnTo>
                  <a:pt x="85" y="211"/>
                </a:lnTo>
                <a:lnTo>
                  <a:pt x="59" y="217"/>
                </a:lnTo>
                <a:lnTo>
                  <a:pt x="47" y="184"/>
                </a:lnTo>
                <a:lnTo>
                  <a:pt x="20" y="192"/>
                </a:lnTo>
                <a:lnTo>
                  <a:pt x="14" y="186"/>
                </a:lnTo>
                <a:lnTo>
                  <a:pt x="0" y="15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79" name="Freeform 271"/>
          <p:cNvSpPr>
            <a:spLocks/>
          </p:cNvSpPr>
          <p:nvPr/>
        </p:nvSpPr>
        <p:spPr bwMode="auto">
          <a:xfrm>
            <a:off x="4156075" y="3465513"/>
            <a:ext cx="342900" cy="355600"/>
          </a:xfrm>
          <a:custGeom>
            <a:avLst/>
            <a:gdLst>
              <a:gd name="T0" fmla="*/ 0 w 243"/>
              <a:gd name="T1" fmla="*/ 2147483647 h 224"/>
              <a:gd name="T2" fmla="*/ 2147483647 w 243"/>
              <a:gd name="T3" fmla="*/ 2147483647 h 224"/>
              <a:gd name="T4" fmla="*/ 2147483647 w 243"/>
              <a:gd name="T5" fmla="*/ 2147483647 h 224"/>
              <a:gd name="T6" fmla="*/ 2147483647 w 243"/>
              <a:gd name="T7" fmla="*/ 2147483647 h 224"/>
              <a:gd name="T8" fmla="*/ 2147483647 w 243"/>
              <a:gd name="T9" fmla="*/ 0 h 224"/>
              <a:gd name="T10" fmla="*/ 2147483647 w 243"/>
              <a:gd name="T11" fmla="*/ 0 h 224"/>
              <a:gd name="T12" fmla="*/ 2147483647 w 243"/>
              <a:gd name="T13" fmla="*/ 2147483647 h 224"/>
              <a:gd name="T14" fmla="*/ 2147483647 w 243"/>
              <a:gd name="T15" fmla="*/ 2147483647 h 224"/>
              <a:gd name="T16" fmla="*/ 2147483647 w 243"/>
              <a:gd name="T17" fmla="*/ 2147483647 h 224"/>
              <a:gd name="T18" fmla="*/ 2147483647 w 243"/>
              <a:gd name="T19" fmla="*/ 2147483647 h 224"/>
              <a:gd name="T20" fmla="*/ 2147483647 w 243"/>
              <a:gd name="T21" fmla="*/ 2147483647 h 224"/>
              <a:gd name="T22" fmla="*/ 2147483647 w 243"/>
              <a:gd name="T23" fmla="*/ 2147483647 h 224"/>
              <a:gd name="T24" fmla="*/ 2147483647 w 243"/>
              <a:gd name="T25" fmla="*/ 2147483647 h 224"/>
              <a:gd name="T26" fmla="*/ 2147483647 w 243"/>
              <a:gd name="T27" fmla="*/ 2147483647 h 224"/>
              <a:gd name="T28" fmla="*/ 2147483647 w 243"/>
              <a:gd name="T29" fmla="*/ 2147483647 h 224"/>
              <a:gd name="T30" fmla="*/ 2147483647 w 243"/>
              <a:gd name="T31" fmla="*/ 2147483647 h 224"/>
              <a:gd name="T32" fmla="*/ 2147483647 w 243"/>
              <a:gd name="T33" fmla="*/ 2147483647 h 224"/>
              <a:gd name="T34" fmla="*/ 2147483647 w 243"/>
              <a:gd name="T35" fmla="*/ 2147483647 h 224"/>
              <a:gd name="T36" fmla="*/ 2147483647 w 243"/>
              <a:gd name="T37" fmla="*/ 2147483647 h 224"/>
              <a:gd name="T38" fmla="*/ 0 w 243"/>
              <a:gd name="T39" fmla="*/ 2147483647 h 2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3"/>
              <a:gd name="T61" fmla="*/ 0 h 224"/>
              <a:gd name="T62" fmla="*/ 243 w 243"/>
              <a:gd name="T63" fmla="*/ 224 h 2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3" h="224">
                <a:moveTo>
                  <a:pt x="0" y="155"/>
                </a:moveTo>
                <a:lnTo>
                  <a:pt x="11" y="139"/>
                </a:lnTo>
                <a:lnTo>
                  <a:pt x="24" y="149"/>
                </a:lnTo>
                <a:lnTo>
                  <a:pt x="97" y="144"/>
                </a:lnTo>
                <a:lnTo>
                  <a:pt x="82" y="0"/>
                </a:lnTo>
                <a:lnTo>
                  <a:pt x="105" y="0"/>
                </a:lnTo>
                <a:lnTo>
                  <a:pt x="226" y="79"/>
                </a:lnTo>
                <a:lnTo>
                  <a:pt x="226" y="92"/>
                </a:lnTo>
                <a:lnTo>
                  <a:pt x="242" y="87"/>
                </a:lnTo>
                <a:lnTo>
                  <a:pt x="242" y="133"/>
                </a:lnTo>
                <a:lnTo>
                  <a:pt x="228" y="147"/>
                </a:lnTo>
                <a:lnTo>
                  <a:pt x="181" y="152"/>
                </a:lnTo>
                <a:lnTo>
                  <a:pt x="124" y="180"/>
                </a:lnTo>
                <a:lnTo>
                  <a:pt x="102" y="223"/>
                </a:lnTo>
                <a:lnTo>
                  <a:pt x="87" y="217"/>
                </a:lnTo>
                <a:lnTo>
                  <a:pt x="61" y="223"/>
                </a:lnTo>
                <a:lnTo>
                  <a:pt x="48" y="189"/>
                </a:lnTo>
                <a:lnTo>
                  <a:pt x="21" y="197"/>
                </a:lnTo>
                <a:lnTo>
                  <a:pt x="14" y="191"/>
                </a:lnTo>
                <a:lnTo>
                  <a:pt x="0" y="1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80" name="Freeform 272"/>
          <p:cNvSpPr>
            <a:spLocks/>
          </p:cNvSpPr>
          <p:nvPr/>
        </p:nvSpPr>
        <p:spPr bwMode="auto">
          <a:xfrm>
            <a:off x="4056063" y="3406775"/>
            <a:ext cx="241300" cy="296863"/>
          </a:xfrm>
          <a:custGeom>
            <a:avLst/>
            <a:gdLst>
              <a:gd name="T0" fmla="*/ 0 w 171"/>
              <a:gd name="T1" fmla="*/ 2147483647 h 187"/>
              <a:gd name="T2" fmla="*/ 2147483647 w 171"/>
              <a:gd name="T3" fmla="*/ 2147483647 h 187"/>
              <a:gd name="T4" fmla="*/ 2147483647 w 171"/>
              <a:gd name="T5" fmla="*/ 2147483647 h 187"/>
              <a:gd name="T6" fmla="*/ 2147483647 w 171"/>
              <a:gd name="T7" fmla="*/ 2147483647 h 187"/>
              <a:gd name="T8" fmla="*/ 2147483647 w 171"/>
              <a:gd name="T9" fmla="*/ 2147483647 h 187"/>
              <a:gd name="T10" fmla="*/ 2147483647 w 171"/>
              <a:gd name="T11" fmla="*/ 2147483647 h 187"/>
              <a:gd name="T12" fmla="*/ 2147483647 w 171"/>
              <a:gd name="T13" fmla="*/ 2147483647 h 187"/>
              <a:gd name="T14" fmla="*/ 2147483647 w 171"/>
              <a:gd name="T15" fmla="*/ 2147483647 h 187"/>
              <a:gd name="T16" fmla="*/ 2147483647 w 171"/>
              <a:gd name="T17" fmla="*/ 2147483647 h 187"/>
              <a:gd name="T18" fmla="*/ 2147483647 w 171"/>
              <a:gd name="T19" fmla="*/ 2147483647 h 187"/>
              <a:gd name="T20" fmla="*/ 2147483647 w 171"/>
              <a:gd name="T21" fmla="*/ 2147483647 h 187"/>
              <a:gd name="T22" fmla="*/ 2147483647 w 171"/>
              <a:gd name="T23" fmla="*/ 0 h 187"/>
              <a:gd name="T24" fmla="*/ 2147483647 w 171"/>
              <a:gd name="T25" fmla="*/ 2147483647 h 187"/>
              <a:gd name="T26" fmla="*/ 2147483647 w 171"/>
              <a:gd name="T27" fmla="*/ 2147483647 h 187"/>
              <a:gd name="T28" fmla="*/ 2147483647 w 171"/>
              <a:gd name="T29" fmla="*/ 2147483647 h 187"/>
              <a:gd name="T30" fmla="*/ 2147483647 w 171"/>
              <a:gd name="T31" fmla="*/ 2147483647 h 187"/>
              <a:gd name="T32" fmla="*/ 2147483647 w 171"/>
              <a:gd name="T33" fmla="*/ 2147483647 h 187"/>
              <a:gd name="T34" fmla="*/ 0 w 171"/>
              <a:gd name="T35" fmla="*/ 2147483647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1"/>
              <a:gd name="T55" fmla="*/ 0 h 187"/>
              <a:gd name="T56" fmla="*/ 171 w 171"/>
              <a:gd name="T57" fmla="*/ 187 h 18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1" h="187">
                <a:moveTo>
                  <a:pt x="0" y="94"/>
                </a:moveTo>
                <a:lnTo>
                  <a:pt x="11" y="105"/>
                </a:lnTo>
                <a:lnTo>
                  <a:pt x="14" y="132"/>
                </a:lnTo>
                <a:lnTo>
                  <a:pt x="6" y="165"/>
                </a:lnTo>
                <a:lnTo>
                  <a:pt x="39" y="158"/>
                </a:lnTo>
                <a:lnTo>
                  <a:pt x="69" y="186"/>
                </a:lnTo>
                <a:lnTo>
                  <a:pt x="79" y="171"/>
                </a:lnTo>
                <a:lnTo>
                  <a:pt x="92" y="180"/>
                </a:lnTo>
                <a:lnTo>
                  <a:pt x="162" y="175"/>
                </a:lnTo>
                <a:lnTo>
                  <a:pt x="148" y="36"/>
                </a:lnTo>
                <a:lnTo>
                  <a:pt x="170" y="36"/>
                </a:lnTo>
                <a:lnTo>
                  <a:pt x="120" y="0"/>
                </a:lnTo>
                <a:lnTo>
                  <a:pt x="120" y="20"/>
                </a:lnTo>
                <a:lnTo>
                  <a:pt x="74" y="20"/>
                </a:lnTo>
                <a:lnTo>
                  <a:pt x="74" y="58"/>
                </a:lnTo>
                <a:lnTo>
                  <a:pt x="56" y="66"/>
                </a:lnTo>
                <a:lnTo>
                  <a:pt x="56" y="86"/>
                </a:lnTo>
                <a:lnTo>
                  <a:pt x="0" y="9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81" name="Freeform 273"/>
          <p:cNvSpPr>
            <a:spLocks/>
          </p:cNvSpPr>
          <p:nvPr/>
        </p:nvSpPr>
        <p:spPr bwMode="auto">
          <a:xfrm>
            <a:off x="4056063" y="3406775"/>
            <a:ext cx="249237" cy="306388"/>
          </a:xfrm>
          <a:custGeom>
            <a:avLst/>
            <a:gdLst>
              <a:gd name="T0" fmla="*/ 0 w 177"/>
              <a:gd name="T1" fmla="*/ 2147483647 h 193"/>
              <a:gd name="T2" fmla="*/ 2147483647 w 177"/>
              <a:gd name="T3" fmla="*/ 2147483647 h 193"/>
              <a:gd name="T4" fmla="*/ 2147483647 w 177"/>
              <a:gd name="T5" fmla="*/ 2147483647 h 193"/>
              <a:gd name="T6" fmla="*/ 2147483647 w 177"/>
              <a:gd name="T7" fmla="*/ 2147483647 h 193"/>
              <a:gd name="T8" fmla="*/ 2147483647 w 177"/>
              <a:gd name="T9" fmla="*/ 2147483647 h 193"/>
              <a:gd name="T10" fmla="*/ 2147483647 w 177"/>
              <a:gd name="T11" fmla="*/ 2147483647 h 193"/>
              <a:gd name="T12" fmla="*/ 2147483647 w 177"/>
              <a:gd name="T13" fmla="*/ 2147483647 h 193"/>
              <a:gd name="T14" fmla="*/ 2147483647 w 177"/>
              <a:gd name="T15" fmla="*/ 2147483647 h 193"/>
              <a:gd name="T16" fmla="*/ 2147483647 w 177"/>
              <a:gd name="T17" fmla="*/ 2147483647 h 193"/>
              <a:gd name="T18" fmla="*/ 2147483647 w 177"/>
              <a:gd name="T19" fmla="*/ 2147483647 h 193"/>
              <a:gd name="T20" fmla="*/ 2147483647 w 177"/>
              <a:gd name="T21" fmla="*/ 2147483647 h 193"/>
              <a:gd name="T22" fmla="*/ 2147483647 w 177"/>
              <a:gd name="T23" fmla="*/ 0 h 193"/>
              <a:gd name="T24" fmla="*/ 2147483647 w 177"/>
              <a:gd name="T25" fmla="*/ 2147483647 h 193"/>
              <a:gd name="T26" fmla="*/ 2147483647 w 177"/>
              <a:gd name="T27" fmla="*/ 2147483647 h 193"/>
              <a:gd name="T28" fmla="*/ 2147483647 w 177"/>
              <a:gd name="T29" fmla="*/ 2147483647 h 193"/>
              <a:gd name="T30" fmla="*/ 2147483647 w 177"/>
              <a:gd name="T31" fmla="*/ 2147483647 h 193"/>
              <a:gd name="T32" fmla="*/ 2147483647 w 177"/>
              <a:gd name="T33" fmla="*/ 2147483647 h 193"/>
              <a:gd name="T34" fmla="*/ 0 w 177"/>
              <a:gd name="T35" fmla="*/ 2147483647 h 19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7"/>
              <a:gd name="T55" fmla="*/ 0 h 193"/>
              <a:gd name="T56" fmla="*/ 177 w 177"/>
              <a:gd name="T57" fmla="*/ 193 h 19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7" h="193">
                <a:moveTo>
                  <a:pt x="0" y="97"/>
                </a:moveTo>
                <a:lnTo>
                  <a:pt x="11" y="108"/>
                </a:lnTo>
                <a:lnTo>
                  <a:pt x="14" y="136"/>
                </a:lnTo>
                <a:lnTo>
                  <a:pt x="6" y="170"/>
                </a:lnTo>
                <a:lnTo>
                  <a:pt x="40" y="163"/>
                </a:lnTo>
                <a:lnTo>
                  <a:pt x="71" y="192"/>
                </a:lnTo>
                <a:lnTo>
                  <a:pt x="82" y="176"/>
                </a:lnTo>
                <a:lnTo>
                  <a:pt x="95" y="186"/>
                </a:lnTo>
                <a:lnTo>
                  <a:pt x="168" y="181"/>
                </a:lnTo>
                <a:lnTo>
                  <a:pt x="153" y="37"/>
                </a:lnTo>
                <a:lnTo>
                  <a:pt x="176" y="37"/>
                </a:lnTo>
                <a:lnTo>
                  <a:pt x="124" y="0"/>
                </a:lnTo>
                <a:lnTo>
                  <a:pt x="124" y="21"/>
                </a:lnTo>
                <a:lnTo>
                  <a:pt x="77" y="21"/>
                </a:lnTo>
                <a:lnTo>
                  <a:pt x="77" y="60"/>
                </a:lnTo>
                <a:lnTo>
                  <a:pt x="58" y="68"/>
                </a:lnTo>
                <a:lnTo>
                  <a:pt x="58" y="89"/>
                </a:lnTo>
                <a:lnTo>
                  <a:pt x="0" y="9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82" name="Freeform 274"/>
          <p:cNvSpPr>
            <a:spLocks/>
          </p:cNvSpPr>
          <p:nvPr/>
        </p:nvSpPr>
        <p:spPr bwMode="auto">
          <a:xfrm>
            <a:off x="1979613" y="3268663"/>
            <a:ext cx="622300" cy="438150"/>
          </a:xfrm>
          <a:custGeom>
            <a:avLst/>
            <a:gdLst>
              <a:gd name="T0" fmla="*/ 0 w 441"/>
              <a:gd name="T1" fmla="*/ 2147483647 h 276"/>
              <a:gd name="T2" fmla="*/ 2147483647 w 441"/>
              <a:gd name="T3" fmla="*/ 2147483647 h 276"/>
              <a:gd name="T4" fmla="*/ 2147483647 w 441"/>
              <a:gd name="T5" fmla="*/ 2147483647 h 276"/>
              <a:gd name="T6" fmla="*/ 2147483647 w 441"/>
              <a:gd name="T7" fmla="*/ 2147483647 h 276"/>
              <a:gd name="T8" fmla="*/ 2147483647 w 441"/>
              <a:gd name="T9" fmla="*/ 2147483647 h 276"/>
              <a:gd name="T10" fmla="*/ 2147483647 w 441"/>
              <a:gd name="T11" fmla="*/ 2147483647 h 276"/>
              <a:gd name="T12" fmla="*/ 2147483647 w 441"/>
              <a:gd name="T13" fmla="*/ 2147483647 h 276"/>
              <a:gd name="T14" fmla="*/ 2147483647 w 441"/>
              <a:gd name="T15" fmla="*/ 2147483647 h 276"/>
              <a:gd name="T16" fmla="*/ 2147483647 w 441"/>
              <a:gd name="T17" fmla="*/ 2147483647 h 276"/>
              <a:gd name="T18" fmla="*/ 2147483647 w 441"/>
              <a:gd name="T19" fmla="*/ 2147483647 h 276"/>
              <a:gd name="T20" fmla="*/ 2147483647 w 441"/>
              <a:gd name="T21" fmla="*/ 2147483647 h 276"/>
              <a:gd name="T22" fmla="*/ 2147483647 w 441"/>
              <a:gd name="T23" fmla="*/ 2147483647 h 276"/>
              <a:gd name="T24" fmla="*/ 2147483647 w 441"/>
              <a:gd name="T25" fmla="*/ 2147483647 h 276"/>
              <a:gd name="T26" fmla="*/ 2147483647 w 441"/>
              <a:gd name="T27" fmla="*/ 2147483647 h 276"/>
              <a:gd name="T28" fmla="*/ 2147483647 w 441"/>
              <a:gd name="T29" fmla="*/ 2147483647 h 276"/>
              <a:gd name="T30" fmla="*/ 2147483647 w 441"/>
              <a:gd name="T31" fmla="*/ 2147483647 h 276"/>
              <a:gd name="T32" fmla="*/ 2147483647 w 441"/>
              <a:gd name="T33" fmla="*/ 2147483647 h 276"/>
              <a:gd name="T34" fmla="*/ 2147483647 w 441"/>
              <a:gd name="T35" fmla="*/ 2147483647 h 276"/>
              <a:gd name="T36" fmla="*/ 2147483647 w 441"/>
              <a:gd name="T37" fmla="*/ 2147483647 h 276"/>
              <a:gd name="T38" fmla="*/ 2147483647 w 441"/>
              <a:gd name="T39" fmla="*/ 2147483647 h 276"/>
              <a:gd name="T40" fmla="*/ 2147483647 w 441"/>
              <a:gd name="T41" fmla="*/ 2147483647 h 276"/>
              <a:gd name="T42" fmla="*/ 2147483647 w 441"/>
              <a:gd name="T43" fmla="*/ 2147483647 h 276"/>
              <a:gd name="T44" fmla="*/ 2147483647 w 441"/>
              <a:gd name="T45" fmla="*/ 2147483647 h 276"/>
              <a:gd name="T46" fmla="*/ 2147483647 w 441"/>
              <a:gd name="T47" fmla="*/ 2147483647 h 276"/>
              <a:gd name="T48" fmla="*/ 2147483647 w 441"/>
              <a:gd name="T49" fmla="*/ 2147483647 h 276"/>
              <a:gd name="T50" fmla="*/ 2147483647 w 441"/>
              <a:gd name="T51" fmla="*/ 2147483647 h 276"/>
              <a:gd name="T52" fmla="*/ 2147483647 w 441"/>
              <a:gd name="T53" fmla="*/ 2147483647 h 276"/>
              <a:gd name="T54" fmla="*/ 2147483647 w 441"/>
              <a:gd name="T55" fmla="*/ 2147483647 h 276"/>
              <a:gd name="T56" fmla="*/ 2147483647 w 441"/>
              <a:gd name="T57" fmla="*/ 2147483647 h 276"/>
              <a:gd name="T58" fmla="*/ 2147483647 w 441"/>
              <a:gd name="T59" fmla="*/ 2147483647 h 276"/>
              <a:gd name="T60" fmla="*/ 2147483647 w 441"/>
              <a:gd name="T61" fmla="*/ 2147483647 h 276"/>
              <a:gd name="T62" fmla="*/ 2147483647 w 441"/>
              <a:gd name="T63" fmla="*/ 2147483647 h 276"/>
              <a:gd name="T64" fmla="*/ 2147483647 w 441"/>
              <a:gd name="T65" fmla="*/ 2147483647 h 276"/>
              <a:gd name="T66" fmla="*/ 2147483647 w 441"/>
              <a:gd name="T67" fmla="*/ 2147483647 h 276"/>
              <a:gd name="T68" fmla="*/ 2147483647 w 441"/>
              <a:gd name="T69" fmla="*/ 2147483647 h 276"/>
              <a:gd name="T70" fmla="*/ 2147483647 w 441"/>
              <a:gd name="T71" fmla="*/ 2147483647 h 276"/>
              <a:gd name="T72" fmla="*/ 2147483647 w 441"/>
              <a:gd name="T73" fmla="*/ 2147483647 h 276"/>
              <a:gd name="T74" fmla="*/ 2147483647 w 441"/>
              <a:gd name="T75" fmla="*/ 2147483647 h 276"/>
              <a:gd name="T76" fmla="*/ 2147483647 w 441"/>
              <a:gd name="T77" fmla="*/ 2147483647 h 276"/>
              <a:gd name="T78" fmla="*/ 2147483647 w 441"/>
              <a:gd name="T79" fmla="*/ 2147483647 h 276"/>
              <a:gd name="T80" fmla="*/ 2147483647 w 441"/>
              <a:gd name="T81" fmla="*/ 2147483647 h 276"/>
              <a:gd name="T82" fmla="*/ 2147483647 w 441"/>
              <a:gd name="T83" fmla="*/ 2147483647 h 276"/>
              <a:gd name="T84" fmla="*/ 2147483647 w 441"/>
              <a:gd name="T85" fmla="*/ 2147483647 h 276"/>
              <a:gd name="T86" fmla="*/ 2147483647 w 441"/>
              <a:gd name="T87" fmla="*/ 2147483647 h 276"/>
              <a:gd name="T88" fmla="*/ 2147483647 w 441"/>
              <a:gd name="T89" fmla="*/ 0 h 276"/>
              <a:gd name="T90" fmla="*/ 0 w 441"/>
              <a:gd name="T91" fmla="*/ 2147483647 h 2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1"/>
              <a:gd name="T139" fmla="*/ 0 h 276"/>
              <a:gd name="T140" fmla="*/ 441 w 441"/>
              <a:gd name="T141" fmla="*/ 276 h 2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1" h="276">
                <a:moveTo>
                  <a:pt x="0" y="3"/>
                </a:moveTo>
                <a:lnTo>
                  <a:pt x="21" y="47"/>
                </a:lnTo>
                <a:lnTo>
                  <a:pt x="44" y="68"/>
                </a:lnTo>
                <a:lnTo>
                  <a:pt x="41" y="77"/>
                </a:lnTo>
                <a:lnTo>
                  <a:pt x="32" y="80"/>
                </a:lnTo>
                <a:lnTo>
                  <a:pt x="59" y="91"/>
                </a:lnTo>
                <a:lnTo>
                  <a:pt x="73" y="111"/>
                </a:lnTo>
                <a:lnTo>
                  <a:pt x="70" y="124"/>
                </a:lnTo>
                <a:lnTo>
                  <a:pt x="104" y="152"/>
                </a:lnTo>
                <a:lnTo>
                  <a:pt x="111" y="144"/>
                </a:lnTo>
                <a:lnTo>
                  <a:pt x="37" y="42"/>
                </a:lnTo>
                <a:lnTo>
                  <a:pt x="32" y="14"/>
                </a:lnTo>
                <a:lnTo>
                  <a:pt x="47" y="19"/>
                </a:lnTo>
                <a:lnTo>
                  <a:pt x="75" y="65"/>
                </a:lnTo>
                <a:lnTo>
                  <a:pt x="114" y="98"/>
                </a:lnTo>
                <a:lnTo>
                  <a:pt x="114" y="111"/>
                </a:lnTo>
                <a:lnTo>
                  <a:pt x="169" y="158"/>
                </a:lnTo>
                <a:lnTo>
                  <a:pt x="174" y="175"/>
                </a:lnTo>
                <a:lnTo>
                  <a:pt x="169" y="191"/>
                </a:lnTo>
                <a:lnTo>
                  <a:pt x="182" y="206"/>
                </a:lnTo>
                <a:lnTo>
                  <a:pt x="284" y="257"/>
                </a:lnTo>
                <a:lnTo>
                  <a:pt x="329" y="252"/>
                </a:lnTo>
                <a:lnTo>
                  <a:pt x="359" y="275"/>
                </a:lnTo>
                <a:lnTo>
                  <a:pt x="370" y="252"/>
                </a:lnTo>
                <a:lnTo>
                  <a:pt x="383" y="252"/>
                </a:lnTo>
                <a:lnTo>
                  <a:pt x="370" y="234"/>
                </a:lnTo>
                <a:lnTo>
                  <a:pt x="403" y="229"/>
                </a:lnTo>
                <a:lnTo>
                  <a:pt x="414" y="218"/>
                </a:lnTo>
                <a:lnTo>
                  <a:pt x="419" y="213"/>
                </a:lnTo>
                <a:lnTo>
                  <a:pt x="422" y="223"/>
                </a:lnTo>
                <a:lnTo>
                  <a:pt x="440" y="180"/>
                </a:lnTo>
                <a:lnTo>
                  <a:pt x="419" y="170"/>
                </a:lnTo>
                <a:lnTo>
                  <a:pt x="386" y="180"/>
                </a:lnTo>
                <a:lnTo>
                  <a:pt x="370" y="218"/>
                </a:lnTo>
                <a:lnTo>
                  <a:pt x="329" y="223"/>
                </a:lnTo>
                <a:lnTo>
                  <a:pt x="308" y="211"/>
                </a:lnTo>
                <a:lnTo>
                  <a:pt x="282" y="162"/>
                </a:lnTo>
                <a:lnTo>
                  <a:pt x="277" y="124"/>
                </a:lnTo>
                <a:lnTo>
                  <a:pt x="290" y="108"/>
                </a:lnTo>
                <a:lnTo>
                  <a:pt x="261" y="98"/>
                </a:lnTo>
                <a:lnTo>
                  <a:pt x="226" y="44"/>
                </a:lnTo>
                <a:lnTo>
                  <a:pt x="194" y="57"/>
                </a:lnTo>
                <a:lnTo>
                  <a:pt x="153" y="14"/>
                </a:lnTo>
                <a:lnTo>
                  <a:pt x="86" y="22"/>
                </a:lnTo>
                <a:lnTo>
                  <a:pt x="32" y="0"/>
                </a:lnTo>
                <a:lnTo>
                  <a:pt x="0" y="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83" name="Freeform 275"/>
          <p:cNvSpPr>
            <a:spLocks/>
          </p:cNvSpPr>
          <p:nvPr/>
        </p:nvSpPr>
        <p:spPr bwMode="auto">
          <a:xfrm>
            <a:off x="1979613" y="3268663"/>
            <a:ext cx="630237" cy="447675"/>
          </a:xfrm>
          <a:custGeom>
            <a:avLst/>
            <a:gdLst>
              <a:gd name="T0" fmla="*/ 0 w 447"/>
              <a:gd name="T1" fmla="*/ 2147483647 h 282"/>
              <a:gd name="T2" fmla="*/ 2147483647 w 447"/>
              <a:gd name="T3" fmla="*/ 2147483647 h 282"/>
              <a:gd name="T4" fmla="*/ 2147483647 w 447"/>
              <a:gd name="T5" fmla="*/ 2147483647 h 282"/>
              <a:gd name="T6" fmla="*/ 2147483647 w 447"/>
              <a:gd name="T7" fmla="*/ 2147483647 h 282"/>
              <a:gd name="T8" fmla="*/ 2147483647 w 447"/>
              <a:gd name="T9" fmla="*/ 2147483647 h 282"/>
              <a:gd name="T10" fmla="*/ 2147483647 w 447"/>
              <a:gd name="T11" fmla="*/ 2147483647 h 282"/>
              <a:gd name="T12" fmla="*/ 2147483647 w 447"/>
              <a:gd name="T13" fmla="*/ 2147483647 h 282"/>
              <a:gd name="T14" fmla="*/ 2147483647 w 447"/>
              <a:gd name="T15" fmla="*/ 2147483647 h 282"/>
              <a:gd name="T16" fmla="*/ 2147483647 w 447"/>
              <a:gd name="T17" fmla="*/ 2147483647 h 282"/>
              <a:gd name="T18" fmla="*/ 2147483647 w 447"/>
              <a:gd name="T19" fmla="*/ 2147483647 h 282"/>
              <a:gd name="T20" fmla="*/ 2147483647 w 447"/>
              <a:gd name="T21" fmla="*/ 2147483647 h 282"/>
              <a:gd name="T22" fmla="*/ 2147483647 w 447"/>
              <a:gd name="T23" fmla="*/ 2147483647 h 282"/>
              <a:gd name="T24" fmla="*/ 2147483647 w 447"/>
              <a:gd name="T25" fmla="*/ 2147483647 h 282"/>
              <a:gd name="T26" fmla="*/ 2147483647 w 447"/>
              <a:gd name="T27" fmla="*/ 2147483647 h 282"/>
              <a:gd name="T28" fmla="*/ 2147483647 w 447"/>
              <a:gd name="T29" fmla="*/ 2147483647 h 282"/>
              <a:gd name="T30" fmla="*/ 2147483647 w 447"/>
              <a:gd name="T31" fmla="*/ 2147483647 h 282"/>
              <a:gd name="T32" fmla="*/ 2147483647 w 447"/>
              <a:gd name="T33" fmla="*/ 2147483647 h 282"/>
              <a:gd name="T34" fmla="*/ 2147483647 w 447"/>
              <a:gd name="T35" fmla="*/ 2147483647 h 282"/>
              <a:gd name="T36" fmla="*/ 2147483647 w 447"/>
              <a:gd name="T37" fmla="*/ 2147483647 h 282"/>
              <a:gd name="T38" fmla="*/ 2147483647 w 447"/>
              <a:gd name="T39" fmla="*/ 2147483647 h 282"/>
              <a:gd name="T40" fmla="*/ 2147483647 w 447"/>
              <a:gd name="T41" fmla="*/ 2147483647 h 282"/>
              <a:gd name="T42" fmla="*/ 2147483647 w 447"/>
              <a:gd name="T43" fmla="*/ 2147483647 h 282"/>
              <a:gd name="T44" fmla="*/ 2147483647 w 447"/>
              <a:gd name="T45" fmla="*/ 2147483647 h 282"/>
              <a:gd name="T46" fmla="*/ 2147483647 w 447"/>
              <a:gd name="T47" fmla="*/ 2147483647 h 282"/>
              <a:gd name="T48" fmla="*/ 2147483647 w 447"/>
              <a:gd name="T49" fmla="*/ 2147483647 h 282"/>
              <a:gd name="T50" fmla="*/ 2147483647 w 447"/>
              <a:gd name="T51" fmla="*/ 2147483647 h 282"/>
              <a:gd name="T52" fmla="*/ 2147483647 w 447"/>
              <a:gd name="T53" fmla="*/ 2147483647 h 282"/>
              <a:gd name="T54" fmla="*/ 2147483647 w 447"/>
              <a:gd name="T55" fmla="*/ 2147483647 h 282"/>
              <a:gd name="T56" fmla="*/ 2147483647 w 447"/>
              <a:gd name="T57" fmla="*/ 2147483647 h 282"/>
              <a:gd name="T58" fmla="*/ 2147483647 w 447"/>
              <a:gd name="T59" fmla="*/ 2147483647 h 282"/>
              <a:gd name="T60" fmla="*/ 2147483647 w 447"/>
              <a:gd name="T61" fmla="*/ 2147483647 h 282"/>
              <a:gd name="T62" fmla="*/ 2147483647 w 447"/>
              <a:gd name="T63" fmla="*/ 2147483647 h 282"/>
              <a:gd name="T64" fmla="*/ 2147483647 w 447"/>
              <a:gd name="T65" fmla="*/ 2147483647 h 282"/>
              <a:gd name="T66" fmla="*/ 2147483647 w 447"/>
              <a:gd name="T67" fmla="*/ 2147483647 h 282"/>
              <a:gd name="T68" fmla="*/ 2147483647 w 447"/>
              <a:gd name="T69" fmla="*/ 2147483647 h 282"/>
              <a:gd name="T70" fmla="*/ 2147483647 w 447"/>
              <a:gd name="T71" fmla="*/ 2147483647 h 282"/>
              <a:gd name="T72" fmla="*/ 2147483647 w 447"/>
              <a:gd name="T73" fmla="*/ 2147483647 h 282"/>
              <a:gd name="T74" fmla="*/ 2147483647 w 447"/>
              <a:gd name="T75" fmla="*/ 2147483647 h 282"/>
              <a:gd name="T76" fmla="*/ 2147483647 w 447"/>
              <a:gd name="T77" fmla="*/ 2147483647 h 282"/>
              <a:gd name="T78" fmla="*/ 2147483647 w 447"/>
              <a:gd name="T79" fmla="*/ 2147483647 h 282"/>
              <a:gd name="T80" fmla="*/ 2147483647 w 447"/>
              <a:gd name="T81" fmla="*/ 2147483647 h 282"/>
              <a:gd name="T82" fmla="*/ 2147483647 w 447"/>
              <a:gd name="T83" fmla="*/ 2147483647 h 282"/>
              <a:gd name="T84" fmla="*/ 2147483647 w 447"/>
              <a:gd name="T85" fmla="*/ 2147483647 h 282"/>
              <a:gd name="T86" fmla="*/ 2147483647 w 447"/>
              <a:gd name="T87" fmla="*/ 2147483647 h 282"/>
              <a:gd name="T88" fmla="*/ 2147483647 w 447"/>
              <a:gd name="T89" fmla="*/ 0 h 282"/>
              <a:gd name="T90" fmla="*/ 0 w 447"/>
              <a:gd name="T91" fmla="*/ 2147483647 h 2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7"/>
              <a:gd name="T139" fmla="*/ 0 h 282"/>
              <a:gd name="T140" fmla="*/ 447 w 447"/>
              <a:gd name="T141" fmla="*/ 282 h 2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7" h="282">
                <a:moveTo>
                  <a:pt x="0" y="3"/>
                </a:moveTo>
                <a:lnTo>
                  <a:pt x="21" y="48"/>
                </a:lnTo>
                <a:lnTo>
                  <a:pt x="45" y="69"/>
                </a:lnTo>
                <a:lnTo>
                  <a:pt x="42" y="79"/>
                </a:lnTo>
                <a:lnTo>
                  <a:pt x="32" y="82"/>
                </a:lnTo>
                <a:lnTo>
                  <a:pt x="60" y="93"/>
                </a:lnTo>
                <a:lnTo>
                  <a:pt x="74" y="113"/>
                </a:lnTo>
                <a:lnTo>
                  <a:pt x="71" y="127"/>
                </a:lnTo>
                <a:lnTo>
                  <a:pt x="105" y="155"/>
                </a:lnTo>
                <a:lnTo>
                  <a:pt x="113" y="147"/>
                </a:lnTo>
                <a:lnTo>
                  <a:pt x="37" y="43"/>
                </a:lnTo>
                <a:lnTo>
                  <a:pt x="32" y="14"/>
                </a:lnTo>
                <a:lnTo>
                  <a:pt x="48" y="19"/>
                </a:lnTo>
                <a:lnTo>
                  <a:pt x="76" y="66"/>
                </a:lnTo>
                <a:lnTo>
                  <a:pt x="116" y="100"/>
                </a:lnTo>
                <a:lnTo>
                  <a:pt x="116" y="113"/>
                </a:lnTo>
                <a:lnTo>
                  <a:pt x="171" y="161"/>
                </a:lnTo>
                <a:lnTo>
                  <a:pt x="176" y="179"/>
                </a:lnTo>
                <a:lnTo>
                  <a:pt x="171" y="195"/>
                </a:lnTo>
                <a:lnTo>
                  <a:pt x="184" y="211"/>
                </a:lnTo>
                <a:lnTo>
                  <a:pt x="288" y="263"/>
                </a:lnTo>
                <a:lnTo>
                  <a:pt x="333" y="257"/>
                </a:lnTo>
                <a:lnTo>
                  <a:pt x="364" y="281"/>
                </a:lnTo>
                <a:lnTo>
                  <a:pt x="375" y="257"/>
                </a:lnTo>
                <a:lnTo>
                  <a:pt x="388" y="257"/>
                </a:lnTo>
                <a:lnTo>
                  <a:pt x="375" y="239"/>
                </a:lnTo>
                <a:lnTo>
                  <a:pt x="409" y="234"/>
                </a:lnTo>
                <a:lnTo>
                  <a:pt x="420" y="223"/>
                </a:lnTo>
                <a:lnTo>
                  <a:pt x="425" y="218"/>
                </a:lnTo>
                <a:lnTo>
                  <a:pt x="428" y="228"/>
                </a:lnTo>
                <a:lnTo>
                  <a:pt x="446" y="184"/>
                </a:lnTo>
                <a:lnTo>
                  <a:pt x="425" y="174"/>
                </a:lnTo>
                <a:lnTo>
                  <a:pt x="391" y="184"/>
                </a:lnTo>
                <a:lnTo>
                  <a:pt x="375" y="223"/>
                </a:lnTo>
                <a:lnTo>
                  <a:pt x="333" y="228"/>
                </a:lnTo>
                <a:lnTo>
                  <a:pt x="312" y="216"/>
                </a:lnTo>
                <a:lnTo>
                  <a:pt x="286" y="166"/>
                </a:lnTo>
                <a:lnTo>
                  <a:pt x="281" y="127"/>
                </a:lnTo>
                <a:lnTo>
                  <a:pt x="294" y="110"/>
                </a:lnTo>
                <a:lnTo>
                  <a:pt x="265" y="100"/>
                </a:lnTo>
                <a:lnTo>
                  <a:pt x="229" y="45"/>
                </a:lnTo>
                <a:lnTo>
                  <a:pt x="197" y="58"/>
                </a:lnTo>
                <a:lnTo>
                  <a:pt x="155" y="14"/>
                </a:lnTo>
                <a:lnTo>
                  <a:pt x="87" y="22"/>
                </a:lnTo>
                <a:lnTo>
                  <a:pt x="32" y="0"/>
                </a:lnTo>
                <a:lnTo>
                  <a:pt x="0"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84" name="Freeform 276"/>
          <p:cNvSpPr>
            <a:spLocks/>
          </p:cNvSpPr>
          <p:nvPr/>
        </p:nvSpPr>
        <p:spPr bwMode="auto">
          <a:xfrm>
            <a:off x="6229350" y="2716213"/>
            <a:ext cx="650875" cy="303212"/>
          </a:xfrm>
          <a:custGeom>
            <a:avLst/>
            <a:gdLst>
              <a:gd name="T0" fmla="*/ 0 w 462"/>
              <a:gd name="T1" fmla="*/ 2147483647 h 191"/>
              <a:gd name="T2" fmla="*/ 2147483647 w 462"/>
              <a:gd name="T3" fmla="*/ 2147483647 h 191"/>
              <a:gd name="T4" fmla="*/ 2147483647 w 462"/>
              <a:gd name="T5" fmla="*/ 2147483647 h 191"/>
              <a:gd name="T6" fmla="*/ 2147483647 w 462"/>
              <a:gd name="T7" fmla="*/ 2147483647 h 191"/>
              <a:gd name="T8" fmla="*/ 2147483647 w 462"/>
              <a:gd name="T9" fmla="*/ 2147483647 h 191"/>
              <a:gd name="T10" fmla="*/ 2147483647 w 462"/>
              <a:gd name="T11" fmla="*/ 2147483647 h 191"/>
              <a:gd name="T12" fmla="*/ 2147483647 w 462"/>
              <a:gd name="T13" fmla="*/ 2147483647 h 191"/>
              <a:gd name="T14" fmla="*/ 2147483647 w 462"/>
              <a:gd name="T15" fmla="*/ 2147483647 h 191"/>
              <a:gd name="T16" fmla="*/ 2147483647 w 462"/>
              <a:gd name="T17" fmla="*/ 2147483647 h 191"/>
              <a:gd name="T18" fmla="*/ 2147483647 w 462"/>
              <a:gd name="T19" fmla="*/ 2147483647 h 191"/>
              <a:gd name="T20" fmla="*/ 2147483647 w 462"/>
              <a:gd name="T21" fmla="*/ 2147483647 h 191"/>
              <a:gd name="T22" fmla="*/ 2147483647 w 462"/>
              <a:gd name="T23" fmla="*/ 2147483647 h 191"/>
              <a:gd name="T24" fmla="*/ 2147483647 w 462"/>
              <a:gd name="T25" fmla="*/ 2147483647 h 191"/>
              <a:gd name="T26" fmla="*/ 2147483647 w 462"/>
              <a:gd name="T27" fmla="*/ 2147483647 h 191"/>
              <a:gd name="T28" fmla="*/ 2147483647 w 462"/>
              <a:gd name="T29" fmla="*/ 2147483647 h 191"/>
              <a:gd name="T30" fmla="*/ 2147483647 w 462"/>
              <a:gd name="T31" fmla="*/ 2147483647 h 191"/>
              <a:gd name="T32" fmla="*/ 2147483647 w 462"/>
              <a:gd name="T33" fmla="*/ 2147483647 h 191"/>
              <a:gd name="T34" fmla="*/ 2147483647 w 462"/>
              <a:gd name="T35" fmla="*/ 2147483647 h 191"/>
              <a:gd name="T36" fmla="*/ 2147483647 w 462"/>
              <a:gd name="T37" fmla="*/ 2147483647 h 191"/>
              <a:gd name="T38" fmla="*/ 2147483647 w 462"/>
              <a:gd name="T39" fmla="*/ 2147483647 h 191"/>
              <a:gd name="T40" fmla="*/ 2147483647 w 462"/>
              <a:gd name="T41" fmla="*/ 2147483647 h 191"/>
              <a:gd name="T42" fmla="*/ 2147483647 w 462"/>
              <a:gd name="T43" fmla="*/ 2147483647 h 191"/>
              <a:gd name="T44" fmla="*/ 2147483647 w 462"/>
              <a:gd name="T45" fmla="*/ 2147483647 h 191"/>
              <a:gd name="T46" fmla="*/ 2147483647 w 462"/>
              <a:gd name="T47" fmla="*/ 0 h 191"/>
              <a:gd name="T48" fmla="*/ 2147483647 w 462"/>
              <a:gd name="T49" fmla="*/ 2147483647 h 191"/>
              <a:gd name="T50" fmla="*/ 2147483647 w 462"/>
              <a:gd name="T51" fmla="*/ 2147483647 h 191"/>
              <a:gd name="T52" fmla="*/ 2147483647 w 462"/>
              <a:gd name="T53" fmla="*/ 2147483647 h 191"/>
              <a:gd name="T54" fmla="*/ 0 w 462"/>
              <a:gd name="T55" fmla="*/ 2147483647 h 1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2"/>
              <a:gd name="T85" fmla="*/ 0 h 191"/>
              <a:gd name="T86" fmla="*/ 462 w 462"/>
              <a:gd name="T87" fmla="*/ 191 h 1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2" h="191">
                <a:moveTo>
                  <a:pt x="0" y="61"/>
                </a:moveTo>
                <a:lnTo>
                  <a:pt x="13" y="79"/>
                </a:lnTo>
                <a:lnTo>
                  <a:pt x="36" y="86"/>
                </a:lnTo>
                <a:lnTo>
                  <a:pt x="43" y="127"/>
                </a:lnTo>
                <a:lnTo>
                  <a:pt x="109" y="144"/>
                </a:lnTo>
                <a:lnTo>
                  <a:pt x="137" y="173"/>
                </a:lnTo>
                <a:lnTo>
                  <a:pt x="189" y="168"/>
                </a:lnTo>
                <a:lnTo>
                  <a:pt x="246" y="190"/>
                </a:lnTo>
                <a:lnTo>
                  <a:pt x="326" y="173"/>
                </a:lnTo>
                <a:lnTo>
                  <a:pt x="349" y="152"/>
                </a:lnTo>
                <a:lnTo>
                  <a:pt x="352" y="135"/>
                </a:lnTo>
                <a:lnTo>
                  <a:pt x="375" y="138"/>
                </a:lnTo>
                <a:lnTo>
                  <a:pt x="422" y="104"/>
                </a:lnTo>
                <a:lnTo>
                  <a:pt x="461" y="102"/>
                </a:lnTo>
                <a:lnTo>
                  <a:pt x="440" y="76"/>
                </a:lnTo>
                <a:lnTo>
                  <a:pt x="404" y="83"/>
                </a:lnTo>
                <a:lnTo>
                  <a:pt x="404" y="58"/>
                </a:lnTo>
                <a:lnTo>
                  <a:pt x="417" y="41"/>
                </a:lnTo>
                <a:lnTo>
                  <a:pt x="388" y="38"/>
                </a:lnTo>
                <a:lnTo>
                  <a:pt x="319" y="53"/>
                </a:lnTo>
                <a:lnTo>
                  <a:pt x="259" y="30"/>
                </a:lnTo>
                <a:lnTo>
                  <a:pt x="220" y="35"/>
                </a:lnTo>
                <a:lnTo>
                  <a:pt x="204" y="13"/>
                </a:lnTo>
                <a:lnTo>
                  <a:pt x="166" y="0"/>
                </a:lnTo>
                <a:lnTo>
                  <a:pt x="147" y="13"/>
                </a:lnTo>
                <a:lnTo>
                  <a:pt x="145" y="41"/>
                </a:lnTo>
                <a:lnTo>
                  <a:pt x="59" y="30"/>
                </a:lnTo>
                <a:lnTo>
                  <a:pt x="0" y="6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85" name="Freeform 277"/>
          <p:cNvSpPr>
            <a:spLocks/>
          </p:cNvSpPr>
          <p:nvPr/>
        </p:nvSpPr>
        <p:spPr bwMode="auto">
          <a:xfrm>
            <a:off x="6229350" y="2716213"/>
            <a:ext cx="660400" cy="312737"/>
          </a:xfrm>
          <a:custGeom>
            <a:avLst/>
            <a:gdLst>
              <a:gd name="T0" fmla="*/ 0 w 468"/>
              <a:gd name="T1" fmla="*/ 2147483647 h 197"/>
              <a:gd name="T2" fmla="*/ 2147483647 w 468"/>
              <a:gd name="T3" fmla="*/ 2147483647 h 197"/>
              <a:gd name="T4" fmla="*/ 2147483647 w 468"/>
              <a:gd name="T5" fmla="*/ 2147483647 h 197"/>
              <a:gd name="T6" fmla="*/ 2147483647 w 468"/>
              <a:gd name="T7" fmla="*/ 2147483647 h 197"/>
              <a:gd name="T8" fmla="*/ 2147483647 w 468"/>
              <a:gd name="T9" fmla="*/ 2147483647 h 197"/>
              <a:gd name="T10" fmla="*/ 2147483647 w 468"/>
              <a:gd name="T11" fmla="*/ 2147483647 h 197"/>
              <a:gd name="T12" fmla="*/ 2147483647 w 468"/>
              <a:gd name="T13" fmla="*/ 2147483647 h 197"/>
              <a:gd name="T14" fmla="*/ 2147483647 w 468"/>
              <a:gd name="T15" fmla="*/ 2147483647 h 197"/>
              <a:gd name="T16" fmla="*/ 2147483647 w 468"/>
              <a:gd name="T17" fmla="*/ 2147483647 h 197"/>
              <a:gd name="T18" fmla="*/ 2147483647 w 468"/>
              <a:gd name="T19" fmla="*/ 2147483647 h 197"/>
              <a:gd name="T20" fmla="*/ 2147483647 w 468"/>
              <a:gd name="T21" fmla="*/ 2147483647 h 197"/>
              <a:gd name="T22" fmla="*/ 2147483647 w 468"/>
              <a:gd name="T23" fmla="*/ 2147483647 h 197"/>
              <a:gd name="T24" fmla="*/ 2147483647 w 468"/>
              <a:gd name="T25" fmla="*/ 2147483647 h 197"/>
              <a:gd name="T26" fmla="*/ 2147483647 w 468"/>
              <a:gd name="T27" fmla="*/ 2147483647 h 197"/>
              <a:gd name="T28" fmla="*/ 2147483647 w 468"/>
              <a:gd name="T29" fmla="*/ 2147483647 h 197"/>
              <a:gd name="T30" fmla="*/ 2147483647 w 468"/>
              <a:gd name="T31" fmla="*/ 2147483647 h 197"/>
              <a:gd name="T32" fmla="*/ 2147483647 w 468"/>
              <a:gd name="T33" fmla="*/ 2147483647 h 197"/>
              <a:gd name="T34" fmla="*/ 2147483647 w 468"/>
              <a:gd name="T35" fmla="*/ 2147483647 h 197"/>
              <a:gd name="T36" fmla="*/ 2147483647 w 468"/>
              <a:gd name="T37" fmla="*/ 2147483647 h 197"/>
              <a:gd name="T38" fmla="*/ 2147483647 w 468"/>
              <a:gd name="T39" fmla="*/ 2147483647 h 197"/>
              <a:gd name="T40" fmla="*/ 2147483647 w 468"/>
              <a:gd name="T41" fmla="*/ 2147483647 h 197"/>
              <a:gd name="T42" fmla="*/ 2147483647 w 468"/>
              <a:gd name="T43" fmla="*/ 2147483647 h 197"/>
              <a:gd name="T44" fmla="*/ 2147483647 w 468"/>
              <a:gd name="T45" fmla="*/ 2147483647 h 197"/>
              <a:gd name="T46" fmla="*/ 2147483647 w 468"/>
              <a:gd name="T47" fmla="*/ 0 h 197"/>
              <a:gd name="T48" fmla="*/ 2147483647 w 468"/>
              <a:gd name="T49" fmla="*/ 2147483647 h 197"/>
              <a:gd name="T50" fmla="*/ 2147483647 w 468"/>
              <a:gd name="T51" fmla="*/ 2147483647 h 197"/>
              <a:gd name="T52" fmla="*/ 2147483647 w 468"/>
              <a:gd name="T53" fmla="*/ 2147483647 h 197"/>
              <a:gd name="T54" fmla="*/ 0 w 468"/>
              <a:gd name="T55" fmla="*/ 2147483647 h 19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8"/>
              <a:gd name="T85" fmla="*/ 0 h 197"/>
              <a:gd name="T86" fmla="*/ 468 w 468"/>
              <a:gd name="T87" fmla="*/ 197 h 19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8" h="197">
                <a:moveTo>
                  <a:pt x="0" y="63"/>
                </a:moveTo>
                <a:lnTo>
                  <a:pt x="13" y="81"/>
                </a:lnTo>
                <a:lnTo>
                  <a:pt x="36" y="89"/>
                </a:lnTo>
                <a:lnTo>
                  <a:pt x="44" y="131"/>
                </a:lnTo>
                <a:lnTo>
                  <a:pt x="110" y="149"/>
                </a:lnTo>
                <a:lnTo>
                  <a:pt x="139" y="178"/>
                </a:lnTo>
                <a:lnTo>
                  <a:pt x="191" y="173"/>
                </a:lnTo>
                <a:lnTo>
                  <a:pt x="249" y="196"/>
                </a:lnTo>
                <a:lnTo>
                  <a:pt x="330" y="178"/>
                </a:lnTo>
                <a:lnTo>
                  <a:pt x="354" y="157"/>
                </a:lnTo>
                <a:lnTo>
                  <a:pt x="357" y="139"/>
                </a:lnTo>
                <a:lnTo>
                  <a:pt x="380" y="142"/>
                </a:lnTo>
                <a:lnTo>
                  <a:pt x="427" y="107"/>
                </a:lnTo>
                <a:lnTo>
                  <a:pt x="467" y="105"/>
                </a:lnTo>
                <a:lnTo>
                  <a:pt x="446" y="78"/>
                </a:lnTo>
                <a:lnTo>
                  <a:pt x="409" y="86"/>
                </a:lnTo>
                <a:lnTo>
                  <a:pt x="409" y="60"/>
                </a:lnTo>
                <a:lnTo>
                  <a:pt x="422" y="42"/>
                </a:lnTo>
                <a:lnTo>
                  <a:pt x="393" y="39"/>
                </a:lnTo>
                <a:lnTo>
                  <a:pt x="323" y="55"/>
                </a:lnTo>
                <a:lnTo>
                  <a:pt x="262" y="31"/>
                </a:lnTo>
                <a:lnTo>
                  <a:pt x="223" y="36"/>
                </a:lnTo>
                <a:lnTo>
                  <a:pt x="207" y="13"/>
                </a:lnTo>
                <a:lnTo>
                  <a:pt x="168" y="0"/>
                </a:lnTo>
                <a:lnTo>
                  <a:pt x="149" y="13"/>
                </a:lnTo>
                <a:lnTo>
                  <a:pt x="147" y="42"/>
                </a:lnTo>
                <a:lnTo>
                  <a:pt x="60" y="31"/>
                </a:lnTo>
                <a:lnTo>
                  <a:pt x="0" y="6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86" name="Freeform 278"/>
          <p:cNvSpPr>
            <a:spLocks/>
          </p:cNvSpPr>
          <p:nvPr/>
        </p:nvSpPr>
        <p:spPr bwMode="auto">
          <a:xfrm>
            <a:off x="4137025" y="3190875"/>
            <a:ext cx="241300" cy="195263"/>
          </a:xfrm>
          <a:custGeom>
            <a:avLst/>
            <a:gdLst>
              <a:gd name="T0" fmla="*/ 0 w 171"/>
              <a:gd name="T1" fmla="*/ 2147483647 h 123"/>
              <a:gd name="T2" fmla="*/ 2147483647 w 171"/>
              <a:gd name="T3" fmla="*/ 2147483647 h 123"/>
              <a:gd name="T4" fmla="*/ 2147483647 w 171"/>
              <a:gd name="T5" fmla="*/ 2147483647 h 123"/>
              <a:gd name="T6" fmla="*/ 2147483647 w 171"/>
              <a:gd name="T7" fmla="*/ 2147483647 h 123"/>
              <a:gd name="T8" fmla="*/ 2147483647 w 171"/>
              <a:gd name="T9" fmla="*/ 0 h 123"/>
              <a:gd name="T10" fmla="*/ 2147483647 w 171"/>
              <a:gd name="T11" fmla="*/ 2147483647 h 123"/>
              <a:gd name="T12" fmla="*/ 2147483647 w 171"/>
              <a:gd name="T13" fmla="*/ 2147483647 h 123"/>
              <a:gd name="T14" fmla="*/ 2147483647 w 171"/>
              <a:gd name="T15" fmla="*/ 2147483647 h 123"/>
              <a:gd name="T16" fmla="*/ 2147483647 w 171"/>
              <a:gd name="T17" fmla="*/ 2147483647 h 123"/>
              <a:gd name="T18" fmla="*/ 2147483647 w 171"/>
              <a:gd name="T19" fmla="*/ 2147483647 h 123"/>
              <a:gd name="T20" fmla="*/ 2147483647 w 171"/>
              <a:gd name="T21" fmla="*/ 2147483647 h 123"/>
              <a:gd name="T22" fmla="*/ 2147483647 w 171"/>
              <a:gd name="T23" fmla="*/ 2147483647 h 123"/>
              <a:gd name="T24" fmla="*/ 0 w 171"/>
              <a:gd name="T25" fmla="*/ 2147483647 h 1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1"/>
              <a:gd name="T40" fmla="*/ 0 h 123"/>
              <a:gd name="T41" fmla="*/ 171 w 171"/>
              <a:gd name="T42" fmla="*/ 123 h 1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1" h="123">
                <a:moveTo>
                  <a:pt x="0" y="122"/>
                </a:moveTo>
                <a:lnTo>
                  <a:pt x="41" y="100"/>
                </a:lnTo>
                <a:lnTo>
                  <a:pt x="56" y="50"/>
                </a:lnTo>
                <a:lnTo>
                  <a:pt x="92" y="23"/>
                </a:lnTo>
                <a:lnTo>
                  <a:pt x="104" y="0"/>
                </a:lnTo>
                <a:lnTo>
                  <a:pt x="155" y="10"/>
                </a:lnTo>
                <a:lnTo>
                  <a:pt x="170" y="55"/>
                </a:lnTo>
                <a:lnTo>
                  <a:pt x="145" y="55"/>
                </a:lnTo>
                <a:lnTo>
                  <a:pt x="132" y="60"/>
                </a:lnTo>
                <a:lnTo>
                  <a:pt x="134" y="74"/>
                </a:lnTo>
                <a:lnTo>
                  <a:pt x="69" y="100"/>
                </a:lnTo>
                <a:lnTo>
                  <a:pt x="64" y="122"/>
                </a:lnTo>
                <a:lnTo>
                  <a:pt x="0" y="12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87" name="Freeform 279"/>
          <p:cNvSpPr>
            <a:spLocks/>
          </p:cNvSpPr>
          <p:nvPr/>
        </p:nvSpPr>
        <p:spPr bwMode="auto">
          <a:xfrm>
            <a:off x="4137025" y="3190875"/>
            <a:ext cx="250825" cy="204788"/>
          </a:xfrm>
          <a:custGeom>
            <a:avLst/>
            <a:gdLst>
              <a:gd name="T0" fmla="*/ 0 w 177"/>
              <a:gd name="T1" fmla="*/ 2147483647 h 129"/>
              <a:gd name="T2" fmla="*/ 2147483647 w 177"/>
              <a:gd name="T3" fmla="*/ 2147483647 h 129"/>
              <a:gd name="T4" fmla="*/ 2147483647 w 177"/>
              <a:gd name="T5" fmla="*/ 2147483647 h 129"/>
              <a:gd name="T6" fmla="*/ 2147483647 w 177"/>
              <a:gd name="T7" fmla="*/ 2147483647 h 129"/>
              <a:gd name="T8" fmla="*/ 2147483647 w 177"/>
              <a:gd name="T9" fmla="*/ 0 h 129"/>
              <a:gd name="T10" fmla="*/ 2147483647 w 177"/>
              <a:gd name="T11" fmla="*/ 2147483647 h 129"/>
              <a:gd name="T12" fmla="*/ 2147483647 w 177"/>
              <a:gd name="T13" fmla="*/ 2147483647 h 129"/>
              <a:gd name="T14" fmla="*/ 2147483647 w 177"/>
              <a:gd name="T15" fmla="*/ 2147483647 h 129"/>
              <a:gd name="T16" fmla="*/ 2147483647 w 177"/>
              <a:gd name="T17" fmla="*/ 2147483647 h 129"/>
              <a:gd name="T18" fmla="*/ 2147483647 w 177"/>
              <a:gd name="T19" fmla="*/ 2147483647 h 129"/>
              <a:gd name="T20" fmla="*/ 2147483647 w 177"/>
              <a:gd name="T21" fmla="*/ 2147483647 h 129"/>
              <a:gd name="T22" fmla="*/ 2147483647 w 177"/>
              <a:gd name="T23" fmla="*/ 2147483647 h 129"/>
              <a:gd name="T24" fmla="*/ 0 w 177"/>
              <a:gd name="T25" fmla="*/ 2147483647 h 1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7"/>
              <a:gd name="T40" fmla="*/ 0 h 129"/>
              <a:gd name="T41" fmla="*/ 177 w 177"/>
              <a:gd name="T42" fmla="*/ 129 h 1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7" h="129">
                <a:moveTo>
                  <a:pt x="0" y="128"/>
                </a:moveTo>
                <a:lnTo>
                  <a:pt x="42" y="105"/>
                </a:lnTo>
                <a:lnTo>
                  <a:pt x="58" y="52"/>
                </a:lnTo>
                <a:lnTo>
                  <a:pt x="95" y="24"/>
                </a:lnTo>
                <a:lnTo>
                  <a:pt x="108" y="0"/>
                </a:lnTo>
                <a:lnTo>
                  <a:pt x="160" y="10"/>
                </a:lnTo>
                <a:lnTo>
                  <a:pt x="176" y="58"/>
                </a:lnTo>
                <a:lnTo>
                  <a:pt x="150" y="58"/>
                </a:lnTo>
                <a:lnTo>
                  <a:pt x="137" y="63"/>
                </a:lnTo>
                <a:lnTo>
                  <a:pt x="139" y="78"/>
                </a:lnTo>
                <a:lnTo>
                  <a:pt x="71" y="105"/>
                </a:lnTo>
                <a:lnTo>
                  <a:pt x="66" y="128"/>
                </a:lnTo>
                <a:lnTo>
                  <a:pt x="0" y="12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88" name="Freeform 280"/>
          <p:cNvSpPr>
            <a:spLocks/>
          </p:cNvSpPr>
          <p:nvPr/>
        </p:nvSpPr>
        <p:spPr bwMode="auto">
          <a:xfrm>
            <a:off x="5029200" y="4305300"/>
            <a:ext cx="211138" cy="384175"/>
          </a:xfrm>
          <a:custGeom>
            <a:avLst/>
            <a:gdLst>
              <a:gd name="T0" fmla="*/ 0 w 150"/>
              <a:gd name="T1" fmla="*/ 2147483647 h 242"/>
              <a:gd name="T2" fmla="*/ 2147483647 w 150"/>
              <a:gd name="T3" fmla="*/ 2147483647 h 242"/>
              <a:gd name="T4" fmla="*/ 2147483647 w 150"/>
              <a:gd name="T5" fmla="*/ 2147483647 h 242"/>
              <a:gd name="T6" fmla="*/ 2147483647 w 150"/>
              <a:gd name="T7" fmla="*/ 2147483647 h 242"/>
              <a:gd name="T8" fmla="*/ 2147483647 w 150"/>
              <a:gd name="T9" fmla="*/ 2147483647 h 242"/>
              <a:gd name="T10" fmla="*/ 2147483647 w 150"/>
              <a:gd name="T11" fmla="*/ 2147483647 h 242"/>
              <a:gd name="T12" fmla="*/ 2147483647 w 150"/>
              <a:gd name="T13" fmla="*/ 2147483647 h 242"/>
              <a:gd name="T14" fmla="*/ 2147483647 w 150"/>
              <a:gd name="T15" fmla="*/ 2147483647 h 242"/>
              <a:gd name="T16" fmla="*/ 2147483647 w 150"/>
              <a:gd name="T17" fmla="*/ 2147483647 h 242"/>
              <a:gd name="T18" fmla="*/ 2147483647 w 150"/>
              <a:gd name="T19" fmla="*/ 2147483647 h 242"/>
              <a:gd name="T20" fmla="*/ 2147483647 w 150"/>
              <a:gd name="T21" fmla="*/ 2147483647 h 242"/>
              <a:gd name="T22" fmla="*/ 2147483647 w 150"/>
              <a:gd name="T23" fmla="*/ 2147483647 h 242"/>
              <a:gd name="T24" fmla="*/ 2147483647 w 150"/>
              <a:gd name="T25" fmla="*/ 2147483647 h 242"/>
              <a:gd name="T26" fmla="*/ 2147483647 w 150"/>
              <a:gd name="T27" fmla="*/ 0 h 242"/>
              <a:gd name="T28" fmla="*/ 2147483647 w 150"/>
              <a:gd name="T29" fmla="*/ 2147483647 h 242"/>
              <a:gd name="T30" fmla="*/ 2147483647 w 150"/>
              <a:gd name="T31" fmla="*/ 2147483647 h 242"/>
              <a:gd name="T32" fmla="*/ 2147483647 w 150"/>
              <a:gd name="T33" fmla="*/ 2147483647 h 242"/>
              <a:gd name="T34" fmla="*/ 2147483647 w 150"/>
              <a:gd name="T35" fmla="*/ 2147483647 h 242"/>
              <a:gd name="T36" fmla="*/ 2147483647 w 150"/>
              <a:gd name="T37" fmla="*/ 2147483647 h 242"/>
              <a:gd name="T38" fmla="*/ 2147483647 w 150"/>
              <a:gd name="T39" fmla="*/ 2147483647 h 242"/>
              <a:gd name="T40" fmla="*/ 2147483647 w 150"/>
              <a:gd name="T41" fmla="*/ 2147483647 h 242"/>
              <a:gd name="T42" fmla="*/ 2147483647 w 150"/>
              <a:gd name="T43" fmla="*/ 2147483647 h 242"/>
              <a:gd name="T44" fmla="*/ 0 w 150"/>
              <a:gd name="T45" fmla="*/ 2147483647 h 2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0"/>
              <a:gd name="T70" fmla="*/ 0 h 242"/>
              <a:gd name="T71" fmla="*/ 150 w 150"/>
              <a:gd name="T72" fmla="*/ 242 h 24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0" h="242">
                <a:moveTo>
                  <a:pt x="0" y="64"/>
                </a:moveTo>
                <a:lnTo>
                  <a:pt x="3" y="72"/>
                </a:lnTo>
                <a:lnTo>
                  <a:pt x="38" y="88"/>
                </a:lnTo>
                <a:lnTo>
                  <a:pt x="40" y="100"/>
                </a:lnTo>
                <a:lnTo>
                  <a:pt x="40" y="139"/>
                </a:lnTo>
                <a:lnTo>
                  <a:pt x="23" y="177"/>
                </a:lnTo>
                <a:lnTo>
                  <a:pt x="28" y="225"/>
                </a:lnTo>
                <a:lnTo>
                  <a:pt x="28" y="241"/>
                </a:lnTo>
                <a:lnTo>
                  <a:pt x="38" y="241"/>
                </a:lnTo>
                <a:lnTo>
                  <a:pt x="38" y="222"/>
                </a:lnTo>
                <a:lnTo>
                  <a:pt x="76" y="203"/>
                </a:lnTo>
                <a:lnTo>
                  <a:pt x="65" y="139"/>
                </a:lnTo>
                <a:lnTo>
                  <a:pt x="146" y="72"/>
                </a:lnTo>
                <a:lnTo>
                  <a:pt x="149" y="0"/>
                </a:lnTo>
                <a:lnTo>
                  <a:pt x="129" y="14"/>
                </a:lnTo>
                <a:lnTo>
                  <a:pt x="71" y="16"/>
                </a:lnTo>
                <a:lnTo>
                  <a:pt x="68" y="44"/>
                </a:lnTo>
                <a:lnTo>
                  <a:pt x="86" y="64"/>
                </a:lnTo>
                <a:lnTo>
                  <a:pt x="76" y="95"/>
                </a:lnTo>
                <a:lnTo>
                  <a:pt x="61" y="80"/>
                </a:lnTo>
                <a:lnTo>
                  <a:pt x="63" y="60"/>
                </a:lnTo>
                <a:lnTo>
                  <a:pt x="45" y="52"/>
                </a:lnTo>
                <a:lnTo>
                  <a:pt x="0" y="6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89" name="Freeform 281"/>
          <p:cNvSpPr>
            <a:spLocks/>
          </p:cNvSpPr>
          <p:nvPr/>
        </p:nvSpPr>
        <p:spPr bwMode="auto">
          <a:xfrm>
            <a:off x="5029200" y="4305300"/>
            <a:ext cx="220663" cy="393700"/>
          </a:xfrm>
          <a:custGeom>
            <a:avLst/>
            <a:gdLst>
              <a:gd name="T0" fmla="*/ 0 w 156"/>
              <a:gd name="T1" fmla="*/ 2147483647 h 248"/>
              <a:gd name="T2" fmla="*/ 2147483647 w 156"/>
              <a:gd name="T3" fmla="*/ 2147483647 h 248"/>
              <a:gd name="T4" fmla="*/ 2147483647 w 156"/>
              <a:gd name="T5" fmla="*/ 2147483647 h 248"/>
              <a:gd name="T6" fmla="*/ 2147483647 w 156"/>
              <a:gd name="T7" fmla="*/ 2147483647 h 248"/>
              <a:gd name="T8" fmla="*/ 2147483647 w 156"/>
              <a:gd name="T9" fmla="*/ 2147483647 h 248"/>
              <a:gd name="T10" fmla="*/ 2147483647 w 156"/>
              <a:gd name="T11" fmla="*/ 2147483647 h 248"/>
              <a:gd name="T12" fmla="*/ 2147483647 w 156"/>
              <a:gd name="T13" fmla="*/ 2147483647 h 248"/>
              <a:gd name="T14" fmla="*/ 2147483647 w 156"/>
              <a:gd name="T15" fmla="*/ 2147483647 h 248"/>
              <a:gd name="T16" fmla="*/ 2147483647 w 156"/>
              <a:gd name="T17" fmla="*/ 2147483647 h 248"/>
              <a:gd name="T18" fmla="*/ 2147483647 w 156"/>
              <a:gd name="T19" fmla="*/ 2147483647 h 248"/>
              <a:gd name="T20" fmla="*/ 2147483647 w 156"/>
              <a:gd name="T21" fmla="*/ 2147483647 h 248"/>
              <a:gd name="T22" fmla="*/ 2147483647 w 156"/>
              <a:gd name="T23" fmla="*/ 2147483647 h 248"/>
              <a:gd name="T24" fmla="*/ 2147483647 w 156"/>
              <a:gd name="T25" fmla="*/ 2147483647 h 248"/>
              <a:gd name="T26" fmla="*/ 2147483647 w 156"/>
              <a:gd name="T27" fmla="*/ 0 h 248"/>
              <a:gd name="T28" fmla="*/ 2147483647 w 156"/>
              <a:gd name="T29" fmla="*/ 2147483647 h 248"/>
              <a:gd name="T30" fmla="*/ 2147483647 w 156"/>
              <a:gd name="T31" fmla="*/ 2147483647 h 248"/>
              <a:gd name="T32" fmla="*/ 2147483647 w 156"/>
              <a:gd name="T33" fmla="*/ 2147483647 h 248"/>
              <a:gd name="T34" fmla="*/ 2147483647 w 156"/>
              <a:gd name="T35" fmla="*/ 2147483647 h 248"/>
              <a:gd name="T36" fmla="*/ 2147483647 w 156"/>
              <a:gd name="T37" fmla="*/ 2147483647 h 248"/>
              <a:gd name="T38" fmla="*/ 2147483647 w 156"/>
              <a:gd name="T39" fmla="*/ 2147483647 h 248"/>
              <a:gd name="T40" fmla="*/ 2147483647 w 156"/>
              <a:gd name="T41" fmla="*/ 2147483647 h 248"/>
              <a:gd name="T42" fmla="*/ 2147483647 w 156"/>
              <a:gd name="T43" fmla="*/ 2147483647 h 248"/>
              <a:gd name="T44" fmla="*/ 0 w 156"/>
              <a:gd name="T45" fmla="*/ 2147483647 h 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6"/>
              <a:gd name="T70" fmla="*/ 0 h 248"/>
              <a:gd name="T71" fmla="*/ 156 w 156"/>
              <a:gd name="T72" fmla="*/ 248 h 2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6" h="248">
                <a:moveTo>
                  <a:pt x="0" y="66"/>
                </a:moveTo>
                <a:lnTo>
                  <a:pt x="3" y="74"/>
                </a:lnTo>
                <a:lnTo>
                  <a:pt x="40" y="90"/>
                </a:lnTo>
                <a:lnTo>
                  <a:pt x="42" y="103"/>
                </a:lnTo>
                <a:lnTo>
                  <a:pt x="42" y="142"/>
                </a:lnTo>
                <a:lnTo>
                  <a:pt x="24" y="181"/>
                </a:lnTo>
                <a:lnTo>
                  <a:pt x="29" y="231"/>
                </a:lnTo>
                <a:lnTo>
                  <a:pt x="29" y="247"/>
                </a:lnTo>
                <a:lnTo>
                  <a:pt x="40" y="247"/>
                </a:lnTo>
                <a:lnTo>
                  <a:pt x="40" y="228"/>
                </a:lnTo>
                <a:lnTo>
                  <a:pt x="79" y="208"/>
                </a:lnTo>
                <a:lnTo>
                  <a:pt x="68" y="142"/>
                </a:lnTo>
                <a:lnTo>
                  <a:pt x="152" y="74"/>
                </a:lnTo>
                <a:lnTo>
                  <a:pt x="155" y="0"/>
                </a:lnTo>
                <a:lnTo>
                  <a:pt x="134" y="14"/>
                </a:lnTo>
                <a:lnTo>
                  <a:pt x="74" y="16"/>
                </a:lnTo>
                <a:lnTo>
                  <a:pt x="71" y="45"/>
                </a:lnTo>
                <a:lnTo>
                  <a:pt x="89" y="66"/>
                </a:lnTo>
                <a:lnTo>
                  <a:pt x="79" y="97"/>
                </a:lnTo>
                <a:lnTo>
                  <a:pt x="63" y="82"/>
                </a:lnTo>
                <a:lnTo>
                  <a:pt x="66" y="61"/>
                </a:lnTo>
                <a:lnTo>
                  <a:pt x="47" y="53"/>
                </a:lnTo>
                <a:lnTo>
                  <a:pt x="0" y="6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90" name="Freeform 282"/>
          <p:cNvSpPr>
            <a:spLocks/>
          </p:cNvSpPr>
          <p:nvPr/>
        </p:nvSpPr>
        <p:spPr bwMode="auto">
          <a:xfrm>
            <a:off x="5487988" y="3465513"/>
            <a:ext cx="147637" cy="192087"/>
          </a:xfrm>
          <a:custGeom>
            <a:avLst/>
            <a:gdLst>
              <a:gd name="T0" fmla="*/ 0 w 105"/>
              <a:gd name="T1" fmla="*/ 2147483647 h 121"/>
              <a:gd name="T2" fmla="*/ 2147483647 w 105"/>
              <a:gd name="T3" fmla="*/ 2147483647 h 121"/>
              <a:gd name="T4" fmla="*/ 2147483647 w 105"/>
              <a:gd name="T5" fmla="*/ 2147483647 h 121"/>
              <a:gd name="T6" fmla="*/ 2147483647 w 105"/>
              <a:gd name="T7" fmla="*/ 2147483647 h 121"/>
              <a:gd name="T8" fmla="*/ 2147483647 w 105"/>
              <a:gd name="T9" fmla="*/ 2147483647 h 121"/>
              <a:gd name="T10" fmla="*/ 2147483647 w 105"/>
              <a:gd name="T11" fmla="*/ 2147483647 h 121"/>
              <a:gd name="T12" fmla="*/ 2147483647 w 105"/>
              <a:gd name="T13" fmla="*/ 2147483647 h 121"/>
              <a:gd name="T14" fmla="*/ 2147483647 w 105"/>
              <a:gd name="T15" fmla="*/ 2147483647 h 121"/>
              <a:gd name="T16" fmla="*/ 2147483647 w 105"/>
              <a:gd name="T17" fmla="*/ 0 h 121"/>
              <a:gd name="T18" fmla="*/ 2147483647 w 105"/>
              <a:gd name="T19" fmla="*/ 0 h 121"/>
              <a:gd name="T20" fmla="*/ 2147483647 w 105"/>
              <a:gd name="T21" fmla="*/ 2147483647 h 121"/>
              <a:gd name="T22" fmla="*/ 2147483647 w 105"/>
              <a:gd name="T23" fmla="*/ 2147483647 h 121"/>
              <a:gd name="T24" fmla="*/ 2147483647 w 105"/>
              <a:gd name="T25" fmla="*/ 2147483647 h 121"/>
              <a:gd name="T26" fmla="*/ 2147483647 w 105"/>
              <a:gd name="T27" fmla="*/ 2147483647 h 121"/>
              <a:gd name="T28" fmla="*/ 0 w 105"/>
              <a:gd name="T29" fmla="*/ 2147483647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5"/>
              <a:gd name="T46" fmla="*/ 0 h 121"/>
              <a:gd name="T47" fmla="*/ 105 w 105"/>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5" h="121">
                <a:moveTo>
                  <a:pt x="0" y="88"/>
                </a:moveTo>
                <a:lnTo>
                  <a:pt x="13" y="120"/>
                </a:lnTo>
                <a:lnTo>
                  <a:pt x="40" y="117"/>
                </a:lnTo>
                <a:lnTo>
                  <a:pt x="79" y="85"/>
                </a:lnTo>
                <a:lnTo>
                  <a:pt x="79" y="72"/>
                </a:lnTo>
                <a:lnTo>
                  <a:pt x="102" y="45"/>
                </a:lnTo>
                <a:lnTo>
                  <a:pt x="104" y="37"/>
                </a:lnTo>
                <a:lnTo>
                  <a:pt x="92" y="22"/>
                </a:lnTo>
                <a:lnTo>
                  <a:pt x="58" y="0"/>
                </a:lnTo>
                <a:lnTo>
                  <a:pt x="50" y="0"/>
                </a:lnTo>
                <a:lnTo>
                  <a:pt x="55" y="12"/>
                </a:lnTo>
                <a:lnTo>
                  <a:pt x="45" y="32"/>
                </a:lnTo>
                <a:lnTo>
                  <a:pt x="50" y="43"/>
                </a:lnTo>
                <a:lnTo>
                  <a:pt x="43" y="72"/>
                </a:lnTo>
                <a:lnTo>
                  <a:pt x="0" y="8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91" name="Freeform 283"/>
          <p:cNvSpPr>
            <a:spLocks/>
          </p:cNvSpPr>
          <p:nvPr/>
        </p:nvSpPr>
        <p:spPr bwMode="auto">
          <a:xfrm>
            <a:off x="5487988" y="3465513"/>
            <a:ext cx="157162" cy="201612"/>
          </a:xfrm>
          <a:custGeom>
            <a:avLst/>
            <a:gdLst>
              <a:gd name="T0" fmla="*/ 0 w 111"/>
              <a:gd name="T1" fmla="*/ 2147483647 h 127"/>
              <a:gd name="T2" fmla="*/ 2147483647 w 111"/>
              <a:gd name="T3" fmla="*/ 2147483647 h 127"/>
              <a:gd name="T4" fmla="*/ 2147483647 w 111"/>
              <a:gd name="T5" fmla="*/ 2147483647 h 127"/>
              <a:gd name="T6" fmla="*/ 2147483647 w 111"/>
              <a:gd name="T7" fmla="*/ 2147483647 h 127"/>
              <a:gd name="T8" fmla="*/ 2147483647 w 111"/>
              <a:gd name="T9" fmla="*/ 2147483647 h 127"/>
              <a:gd name="T10" fmla="*/ 2147483647 w 111"/>
              <a:gd name="T11" fmla="*/ 2147483647 h 127"/>
              <a:gd name="T12" fmla="*/ 2147483647 w 111"/>
              <a:gd name="T13" fmla="*/ 2147483647 h 127"/>
              <a:gd name="T14" fmla="*/ 2147483647 w 111"/>
              <a:gd name="T15" fmla="*/ 2147483647 h 127"/>
              <a:gd name="T16" fmla="*/ 2147483647 w 111"/>
              <a:gd name="T17" fmla="*/ 0 h 127"/>
              <a:gd name="T18" fmla="*/ 2147483647 w 111"/>
              <a:gd name="T19" fmla="*/ 0 h 127"/>
              <a:gd name="T20" fmla="*/ 2147483647 w 111"/>
              <a:gd name="T21" fmla="*/ 2147483647 h 127"/>
              <a:gd name="T22" fmla="*/ 2147483647 w 111"/>
              <a:gd name="T23" fmla="*/ 2147483647 h 127"/>
              <a:gd name="T24" fmla="*/ 2147483647 w 111"/>
              <a:gd name="T25" fmla="*/ 2147483647 h 127"/>
              <a:gd name="T26" fmla="*/ 2147483647 w 111"/>
              <a:gd name="T27" fmla="*/ 2147483647 h 127"/>
              <a:gd name="T28" fmla="*/ 0 w 111"/>
              <a:gd name="T29" fmla="*/ 2147483647 h 1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1"/>
              <a:gd name="T46" fmla="*/ 0 h 127"/>
              <a:gd name="T47" fmla="*/ 111 w 111"/>
              <a:gd name="T48" fmla="*/ 127 h 1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1" h="127">
                <a:moveTo>
                  <a:pt x="0" y="92"/>
                </a:moveTo>
                <a:lnTo>
                  <a:pt x="14" y="126"/>
                </a:lnTo>
                <a:lnTo>
                  <a:pt x="42" y="123"/>
                </a:lnTo>
                <a:lnTo>
                  <a:pt x="84" y="89"/>
                </a:lnTo>
                <a:lnTo>
                  <a:pt x="84" y="76"/>
                </a:lnTo>
                <a:lnTo>
                  <a:pt x="108" y="47"/>
                </a:lnTo>
                <a:lnTo>
                  <a:pt x="110" y="39"/>
                </a:lnTo>
                <a:lnTo>
                  <a:pt x="97" y="23"/>
                </a:lnTo>
                <a:lnTo>
                  <a:pt x="61" y="0"/>
                </a:lnTo>
                <a:lnTo>
                  <a:pt x="53" y="0"/>
                </a:lnTo>
                <a:lnTo>
                  <a:pt x="58" y="13"/>
                </a:lnTo>
                <a:lnTo>
                  <a:pt x="48" y="34"/>
                </a:lnTo>
                <a:lnTo>
                  <a:pt x="53" y="45"/>
                </a:lnTo>
                <a:lnTo>
                  <a:pt x="45" y="76"/>
                </a:lnTo>
                <a:lnTo>
                  <a:pt x="0" y="9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92" name="Freeform 284"/>
          <p:cNvSpPr>
            <a:spLocks/>
          </p:cNvSpPr>
          <p:nvPr/>
        </p:nvSpPr>
        <p:spPr bwMode="auto">
          <a:xfrm>
            <a:off x="6069013" y="3332163"/>
            <a:ext cx="160337" cy="87312"/>
          </a:xfrm>
          <a:custGeom>
            <a:avLst/>
            <a:gdLst>
              <a:gd name="T0" fmla="*/ 0 w 113"/>
              <a:gd name="T1" fmla="*/ 2147483647 h 55"/>
              <a:gd name="T2" fmla="*/ 2147483647 w 113"/>
              <a:gd name="T3" fmla="*/ 0 h 55"/>
              <a:gd name="T4" fmla="*/ 2147483647 w 113"/>
              <a:gd name="T5" fmla="*/ 2147483647 h 55"/>
              <a:gd name="T6" fmla="*/ 2147483647 w 113"/>
              <a:gd name="T7" fmla="*/ 2147483647 h 55"/>
              <a:gd name="T8" fmla="*/ 2147483647 w 113"/>
              <a:gd name="T9" fmla="*/ 2147483647 h 55"/>
              <a:gd name="T10" fmla="*/ 2147483647 w 113"/>
              <a:gd name="T11" fmla="*/ 2147483647 h 55"/>
              <a:gd name="T12" fmla="*/ 2147483647 w 113"/>
              <a:gd name="T13" fmla="*/ 2147483647 h 55"/>
              <a:gd name="T14" fmla="*/ 0 w 113"/>
              <a:gd name="T15" fmla="*/ 2147483647 h 55"/>
              <a:gd name="T16" fmla="*/ 0 60000 65536"/>
              <a:gd name="T17" fmla="*/ 0 60000 65536"/>
              <a:gd name="T18" fmla="*/ 0 60000 65536"/>
              <a:gd name="T19" fmla="*/ 0 60000 65536"/>
              <a:gd name="T20" fmla="*/ 0 60000 65536"/>
              <a:gd name="T21" fmla="*/ 0 60000 65536"/>
              <a:gd name="T22" fmla="*/ 0 60000 65536"/>
              <a:gd name="T23" fmla="*/ 0 60000 65536"/>
              <a:gd name="T24" fmla="*/ 0 w 113"/>
              <a:gd name="T25" fmla="*/ 0 h 55"/>
              <a:gd name="T26" fmla="*/ 113 w 113"/>
              <a:gd name="T27" fmla="*/ 55 h 5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3" h="55">
                <a:moveTo>
                  <a:pt x="0" y="23"/>
                </a:moveTo>
                <a:lnTo>
                  <a:pt x="15" y="0"/>
                </a:lnTo>
                <a:lnTo>
                  <a:pt x="58" y="14"/>
                </a:lnTo>
                <a:lnTo>
                  <a:pt x="80" y="35"/>
                </a:lnTo>
                <a:lnTo>
                  <a:pt x="112" y="35"/>
                </a:lnTo>
                <a:lnTo>
                  <a:pt x="109" y="54"/>
                </a:lnTo>
                <a:lnTo>
                  <a:pt x="37" y="41"/>
                </a:lnTo>
                <a:lnTo>
                  <a:pt x="0" y="23"/>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93" name="Freeform 285"/>
          <p:cNvSpPr>
            <a:spLocks/>
          </p:cNvSpPr>
          <p:nvPr/>
        </p:nvSpPr>
        <p:spPr bwMode="auto">
          <a:xfrm>
            <a:off x="6069013" y="3332163"/>
            <a:ext cx="168275" cy="96837"/>
          </a:xfrm>
          <a:custGeom>
            <a:avLst/>
            <a:gdLst>
              <a:gd name="T0" fmla="*/ 0 w 119"/>
              <a:gd name="T1" fmla="*/ 2147483647 h 61"/>
              <a:gd name="T2" fmla="*/ 2147483647 w 119"/>
              <a:gd name="T3" fmla="*/ 0 h 61"/>
              <a:gd name="T4" fmla="*/ 2147483647 w 119"/>
              <a:gd name="T5" fmla="*/ 2147483647 h 61"/>
              <a:gd name="T6" fmla="*/ 2147483647 w 119"/>
              <a:gd name="T7" fmla="*/ 2147483647 h 61"/>
              <a:gd name="T8" fmla="*/ 2147483647 w 119"/>
              <a:gd name="T9" fmla="*/ 2147483647 h 61"/>
              <a:gd name="T10" fmla="*/ 2147483647 w 119"/>
              <a:gd name="T11" fmla="*/ 2147483647 h 61"/>
              <a:gd name="T12" fmla="*/ 2147483647 w 119"/>
              <a:gd name="T13" fmla="*/ 2147483647 h 61"/>
              <a:gd name="T14" fmla="*/ 0 w 119"/>
              <a:gd name="T15" fmla="*/ 2147483647 h 61"/>
              <a:gd name="T16" fmla="*/ 0 60000 65536"/>
              <a:gd name="T17" fmla="*/ 0 60000 65536"/>
              <a:gd name="T18" fmla="*/ 0 60000 65536"/>
              <a:gd name="T19" fmla="*/ 0 60000 65536"/>
              <a:gd name="T20" fmla="*/ 0 60000 65536"/>
              <a:gd name="T21" fmla="*/ 0 60000 65536"/>
              <a:gd name="T22" fmla="*/ 0 60000 65536"/>
              <a:gd name="T23" fmla="*/ 0 60000 65536"/>
              <a:gd name="T24" fmla="*/ 0 w 119"/>
              <a:gd name="T25" fmla="*/ 0 h 61"/>
              <a:gd name="T26" fmla="*/ 119 w 119"/>
              <a:gd name="T27" fmla="*/ 61 h 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9" h="61">
                <a:moveTo>
                  <a:pt x="0" y="26"/>
                </a:moveTo>
                <a:lnTo>
                  <a:pt x="16" y="0"/>
                </a:lnTo>
                <a:lnTo>
                  <a:pt x="61" y="16"/>
                </a:lnTo>
                <a:lnTo>
                  <a:pt x="84" y="39"/>
                </a:lnTo>
                <a:lnTo>
                  <a:pt x="118" y="39"/>
                </a:lnTo>
                <a:lnTo>
                  <a:pt x="115" y="60"/>
                </a:lnTo>
                <a:lnTo>
                  <a:pt x="39" y="45"/>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94" name="Freeform 286"/>
          <p:cNvSpPr>
            <a:spLocks/>
          </p:cNvSpPr>
          <p:nvPr/>
        </p:nvSpPr>
        <p:spPr bwMode="auto">
          <a:xfrm>
            <a:off x="4476750" y="2682875"/>
            <a:ext cx="73025" cy="71438"/>
          </a:xfrm>
          <a:custGeom>
            <a:avLst/>
            <a:gdLst>
              <a:gd name="T0" fmla="*/ 0 w 51"/>
              <a:gd name="T1" fmla="*/ 2147483647 h 45"/>
              <a:gd name="T2" fmla="*/ 2147483647 w 51"/>
              <a:gd name="T3" fmla="*/ 2147483647 h 45"/>
              <a:gd name="T4" fmla="*/ 2147483647 w 51"/>
              <a:gd name="T5" fmla="*/ 2147483647 h 45"/>
              <a:gd name="T6" fmla="*/ 2147483647 w 51"/>
              <a:gd name="T7" fmla="*/ 2147483647 h 45"/>
              <a:gd name="T8" fmla="*/ 2147483647 w 51"/>
              <a:gd name="T9" fmla="*/ 2147483647 h 45"/>
              <a:gd name="T10" fmla="*/ 2147483647 w 51"/>
              <a:gd name="T11" fmla="*/ 0 h 45"/>
              <a:gd name="T12" fmla="*/ 2147483647 w 51"/>
              <a:gd name="T13" fmla="*/ 0 h 45"/>
              <a:gd name="T14" fmla="*/ 2147483647 w 51"/>
              <a:gd name="T15" fmla="*/ 2147483647 h 45"/>
              <a:gd name="T16" fmla="*/ 2147483647 w 51"/>
              <a:gd name="T17" fmla="*/ 2147483647 h 45"/>
              <a:gd name="T18" fmla="*/ 2147483647 w 51"/>
              <a:gd name="T19" fmla="*/ 2147483647 h 45"/>
              <a:gd name="T20" fmla="*/ 2147483647 w 51"/>
              <a:gd name="T21" fmla="*/ 2147483647 h 45"/>
              <a:gd name="T22" fmla="*/ 0 w 51"/>
              <a:gd name="T23" fmla="*/ 2147483647 h 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1"/>
              <a:gd name="T37" fmla="*/ 0 h 45"/>
              <a:gd name="T38" fmla="*/ 51 w 51"/>
              <a:gd name="T39" fmla="*/ 45 h 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1" h="45">
                <a:moveTo>
                  <a:pt x="0" y="33"/>
                </a:moveTo>
                <a:lnTo>
                  <a:pt x="21" y="26"/>
                </a:lnTo>
                <a:lnTo>
                  <a:pt x="13" y="23"/>
                </a:lnTo>
                <a:lnTo>
                  <a:pt x="21" y="7"/>
                </a:lnTo>
                <a:lnTo>
                  <a:pt x="26" y="16"/>
                </a:lnTo>
                <a:lnTo>
                  <a:pt x="29" y="0"/>
                </a:lnTo>
                <a:lnTo>
                  <a:pt x="50" y="0"/>
                </a:lnTo>
                <a:lnTo>
                  <a:pt x="47" y="16"/>
                </a:lnTo>
                <a:lnTo>
                  <a:pt x="33" y="23"/>
                </a:lnTo>
                <a:lnTo>
                  <a:pt x="33" y="44"/>
                </a:lnTo>
                <a:lnTo>
                  <a:pt x="21" y="30"/>
                </a:lnTo>
                <a:lnTo>
                  <a:pt x="0" y="3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95" name="Freeform 287"/>
          <p:cNvSpPr>
            <a:spLocks/>
          </p:cNvSpPr>
          <p:nvPr/>
        </p:nvSpPr>
        <p:spPr bwMode="auto">
          <a:xfrm>
            <a:off x="4476750" y="2682875"/>
            <a:ext cx="80963" cy="80963"/>
          </a:xfrm>
          <a:custGeom>
            <a:avLst/>
            <a:gdLst>
              <a:gd name="T0" fmla="*/ 0 w 57"/>
              <a:gd name="T1" fmla="*/ 2147483647 h 51"/>
              <a:gd name="T2" fmla="*/ 2147483647 w 57"/>
              <a:gd name="T3" fmla="*/ 2147483647 h 51"/>
              <a:gd name="T4" fmla="*/ 2147483647 w 57"/>
              <a:gd name="T5" fmla="*/ 2147483647 h 51"/>
              <a:gd name="T6" fmla="*/ 2147483647 w 57"/>
              <a:gd name="T7" fmla="*/ 2147483647 h 51"/>
              <a:gd name="T8" fmla="*/ 2147483647 w 57"/>
              <a:gd name="T9" fmla="*/ 2147483647 h 51"/>
              <a:gd name="T10" fmla="*/ 2147483647 w 57"/>
              <a:gd name="T11" fmla="*/ 0 h 51"/>
              <a:gd name="T12" fmla="*/ 2147483647 w 57"/>
              <a:gd name="T13" fmla="*/ 0 h 51"/>
              <a:gd name="T14" fmla="*/ 2147483647 w 57"/>
              <a:gd name="T15" fmla="*/ 2147483647 h 51"/>
              <a:gd name="T16" fmla="*/ 2147483647 w 57"/>
              <a:gd name="T17" fmla="*/ 2147483647 h 51"/>
              <a:gd name="T18" fmla="*/ 2147483647 w 57"/>
              <a:gd name="T19" fmla="*/ 2147483647 h 51"/>
              <a:gd name="T20" fmla="*/ 2147483647 w 57"/>
              <a:gd name="T21" fmla="*/ 2147483647 h 51"/>
              <a:gd name="T22" fmla="*/ 0 w 57"/>
              <a:gd name="T23" fmla="*/ 2147483647 h 5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7"/>
              <a:gd name="T37" fmla="*/ 0 h 51"/>
              <a:gd name="T38" fmla="*/ 57 w 57"/>
              <a:gd name="T39" fmla="*/ 51 h 5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7" h="51">
                <a:moveTo>
                  <a:pt x="0" y="37"/>
                </a:moveTo>
                <a:lnTo>
                  <a:pt x="24" y="29"/>
                </a:lnTo>
                <a:lnTo>
                  <a:pt x="14" y="26"/>
                </a:lnTo>
                <a:lnTo>
                  <a:pt x="24" y="8"/>
                </a:lnTo>
                <a:lnTo>
                  <a:pt x="29" y="18"/>
                </a:lnTo>
                <a:lnTo>
                  <a:pt x="32" y="0"/>
                </a:lnTo>
                <a:lnTo>
                  <a:pt x="56" y="0"/>
                </a:lnTo>
                <a:lnTo>
                  <a:pt x="53" y="18"/>
                </a:lnTo>
                <a:lnTo>
                  <a:pt x="37" y="26"/>
                </a:lnTo>
                <a:lnTo>
                  <a:pt x="37" y="50"/>
                </a:lnTo>
                <a:lnTo>
                  <a:pt x="24" y="34"/>
                </a:lnTo>
                <a:lnTo>
                  <a:pt x="0" y="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96" name="Freeform 288"/>
          <p:cNvSpPr>
            <a:spLocks/>
          </p:cNvSpPr>
          <p:nvPr/>
        </p:nvSpPr>
        <p:spPr bwMode="auto">
          <a:xfrm>
            <a:off x="7864475" y="5064125"/>
            <a:ext cx="147638" cy="161925"/>
          </a:xfrm>
          <a:custGeom>
            <a:avLst/>
            <a:gdLst>
              <a:gd name="T0" fmla="*/ 0 w 105"/>
              <a:gd name="T1" fmla="*/ 2147483647 h 102"/>
              <a:gd name="T2" fmla="*/ 2147483647 w 105"/>
              <a:gd name="T3" fmla="*/ 2147483647 h 102"/>
              <a:gd name="T4" fmla="*/ 2147483647 w 105"/>
              <a:gd name="T5" fmla="*/ 2147483647 h 102"/>
              <a:gd name="T6" fmla="*/ 2147483647 w 105"/>
              <a:gd name="T7" fmla="*/ 0 h 102"/>
              <a:gd name="T8" fmla="*/ 2147483647 w 105"/>
              <a:gd name="T9" fmla="*/ 2147483647 h 102"/>
              <a:gd name="T10" fmla="*/ 2147483647 w 105"/>
              <a:gd name="T11" fmla="*/ 2147483647 h 102"/>
              <a:gd name="T12" fmla="*/ 2147483647 w 105"/>
              <a:gd name="T13" fmla="*/ 2147483647 h 102"/>
              <a:gd name="T14" fmla="*/ 2147483647 w 105"/>
              <a:gd name="T15" fmla="*/ 2147483647 h 102"/>
              <a:gd name="T16" fmla="*/ 2147483647 w 105"/>
              <a:gd name="T17" fmla="*/ 2147483647 h 102"/>
              <a:gd name="T18" fmla="*/ 2147483647 w 105"/>
              <a:gd name="T19" fmla="*/ 2147483647 h 102"/>
              <a:gd name="T20" fmla="*/ 2147483647 w 105"/>
              <a:gd name="T21" fmla="*/ 2147483647 h 102"/>
              <a:gd name="T22" fmla="*/ 2147483647 w 105"/>
              <a:gd name="T23" fmla="*/ 2147483647 h 102"/>
              <a:gd name="T24" fmla="*/ 0 w 105"/>
              <a:gd name="T25" fmla="*/ 2147483647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5"/>
              <a:gd name="T40" fmla="*/ 0 h 102"/>
              <a:gd name="T41" fmla="*/ 105 w 105"/>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5" h="102">
                <a:moveTo>
                  <a:pt x="0" y="89"/>
                </a:moveTo>
                <a:lnTo>
                  <a:pt x="20" y="57"/>
                </a:lnTo>
                <a:lnTo>
                  <a:pt x="60" y="34"/>
                </a:lnTo>
                <a:lnTo>
                  <a:pt x="81" y="0"/>
                </a:lnTo>
                <a:lnTo>
                  <a:pt x="92" y="9"/>
                </a:lnTo>
                <a:lnTo>
                  <a:pt x="102" y="7"/>
                </a:lnTo>
                <a:lnTo>
                  <a:pt x="104" y="17"/>
                </a:lnTo>
                <a:lnTo>
                  <a:pt x="87" y="42"/>
                </a:lnTo>
                <a:lnTo>
                  <a:pt x="89" y="54"/>
                </a:lnTo>
                <a:lnTo>
                  <a:pt x="67" y="57"/>
                </a:lnTo>
                <a:lnTo>
                  <a:pt x="57" y="89"/>
                </a:lnTo>
                <a:lnTo>
                  <a:pt x="32" y="101"/>
                </a:lnTo>
                <a:lnTo>
                  <a:pt x="0" y="8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97" name="Freeform 289"/>
          <p:cNvSpPr>
            <a:spLocks/>
          </p:cNvSpPr>
          <p:nvPr/>
        </p:nvSpPr>
        <p:spPr bwMode="auto">
          <a:xfrm>
            <a:off x="7864475" y="5064125"/>
            <a:ext cx="155575" cy="171450"/>
          </a:xfrm>
          <a:custGeom>
            <a:avLst/>
            <a:gdLst>
              <a:gd name="T0" fmla="*/ 0 w 111"/>
              <a:gd name="T1" fmla="*/ 2147483647 h 108"/>
              <a:gd name="T2" fmla="*/ 2147483647 w 111"/>
              <a:gd name="T3" fmla="*/ 2147483647 h 108"/>
              <a:gd name="T4" fmla="*/ 2147483647 w 111"/>
              <a:gd name="T5" fmla="*/ 2147483647 h 108"/>
              <a:gd name="T6" fmla="*/ 2147483647 w 111"/>
              <a:gd name="T7" fmla="*/ 0 h 108"/>
              <a:gd name="T8" fmla="*/ 2147483647 w 111"/>
              <a:gd name="T9" fmla="*/ 2147483647 h 108"/>
              <a:gd name="T10" fmla="*/ 2147483647 w 111"/>
              <a:gd name="T11" fmla="*/ 2147483647 h 108"/>
              <a:gd name="T12" fmla="*/ 2147483647 w 111"/>
              <a:gd name="T13" fmla="*/ 2147483647 h 108"/>
              <a:gd name="T14" fmla="*/ 2147483647 w 111"/>
              <a:gd name="T15" fmla="*/ 2147483647 h 108"/>
              <a:gd name="T16" fmla="*/ 2147483647 w 111"/>
              <a:gd name="T17" fmla="*/ 2147483647 h 108"/>
              <a:gd name="T18" fmla="*/ 2147483647 w 111"/>
              <a:gd name="T19" fmla="*/ 2147483647 h 108"/>
              <a:gd name="T20" fmla="*/ 2147483647 w 111"/>
              <a:gd name="T21" fmla="*/ 2147483647 h 108"/>
              <a:gd name="T22" fmla="*/ 2147483647 w 111"/>
              <a:gd name="T23" fmla="*/ 2147483647 h 108"/>
              <a:gd name="T24" fmla="*/ 0 w 111"/>
              <a:gd name="T25" fmla="*/ 2147483647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1"/>
              <a:gd name="T40" fmla="*/ 0 h 108"/>
              <a:gd name="T41" fmla="*/ 111 w 111"/>
              <a:gd name="T42" fmla="*/ 108 h 1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1" h="108">
                <a:moveTo>
                  <a:pt x="0" y="94"/>
                </a:moveTo>
                <a:lnTo>
                  <a:pt x="21" y="60"/>
                </a:lnTo>
                <a:lnTo>
                  <a:pt x="63" y="36"/>
                </a:lnTo>
                <a:lnTo>
                  <a:pt x="86" y="0"/>
                </a:lnTo>
                <a:lnTo>
                  <a:pt x="97" y="10"/>
                </a:lnTo>
                <a:lnTo>
                  <a:pt x="108" y="7"/>
                </a:lnTo>
                <a:lnTo>
                  <a:pt x="110" y="18"/>
                </a:lnTo>
                <a:lnTo>
                  <a:pt x="92" y="44"/>
                </a:lnTo>
                <a:lnTo>
                  <a:pt x="94" y="57"/>
                </a:lnTo>
                <a:lnTo>
                  <a:pt x="71" y="60"/>
                </a:lnTo>
                <a:lnTo>
                  <a:pt x="60" y="94"/>
                </a:lnTo>
                <a:lnTo>
                  <a:pt x="34" y="107"/>
                </a:lnTo>
                <a:lnTo>
                  <a:pt x="0" y="9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698" name="Freeform 290"/>
          <p:cNvSpPr>
            <a:spLocks/>
          </p:cNvSpPr>
          <p:nvPr/>
        </p:nvSpPr>
        <p:spPr bwMode="auto">
          <a:xfrm>
            <a:off x="7989888" y="4897438"/>
            <a:ext cx="111125" cy="177800"/>
          </a:xfrm>
          <a:custGeom>
            <a:avLst/>
            <a:gdLst>
              <a:gd name="T0" fmla="*/ 0 w 79"/>
              <a:gd name="T1" fmla="*/ 0 h 112"/>
              <a:gd name="T2" fmla="*/ 2147483647 w 79"/>
              <a:gd name="T3" fmla="*/ 2147483647 h 112"/>
              <a:gd name="T4" fmla="*/ 2147483647 w 79"/>
              <a:gd name="T5" fmla="*/ 2147483647 h 112"/>
              <a:gd name="T6" fmla="*/ 2147483647 w 79"/>
              <a:gd name="T7" fmla="*/ 2147483647 h 112"/>
              <a:gd name="T8" fmla="*/ 2147483647 w 79"/>
              <a:gd name="T9" fmla="*/ 2147483647 h 112"/>
              <a:gd name="T10" fmla="*/ 2147483647 w 79"/>
              <a:gd name="T11" fmla="*/ 2147483647 h 112"/>
              <a:gd name="T12" fmla="*/ 2147483647 w 79"/>
              <a:gd name="T13" fmla="*/ 2147483647 h 112"/>
              <a:gd name="T14" fmla="*/ 2147483647 w 79"/>
              <a:gd name="T15" fmla="*/ 2147483647 h 112"/>
              <a:gd name="T16" fmla="*/ 2147483647 w 79"/>
              <a:gd name="T17" fmla="*/ 2147483647 h 112"/>
              <a:gd name="T18" fmla="*/ 2147483647 w 79"/>
              <a:gd name="T19" fmla="*/ 2147483647 h 112"/>
              <a:gd name="T20" fmla="*/ 2147483647 w 79"/>
              <a:gd name="T21" fmla="*/ 2147483647 h 112"/>
              <a:gd name="T22" fmla="*/ 2147483647 w 79"/>
              <a:gd name="T23" fmla="*/ 2147483647 h 112"/>
              <a:gd name="T24" fmla="*/ 2147483647 w 79"/>
              <a:gd name="T25" fmla="*/ 2147483647 h 112"/>
              <a:gd name="T26" fmla="*/ 2147483647 w 79"/>
              <a:gd name="T27" fmla="*/ 2147483647 h 112"/>
              <a:gd name="T28" fmla="*/ 2147483647 w 79"/>
              <a:gd name="T29" fmla="*/ 2147483647 h 112"/>
              <a:gd name="T30" fmla="*/ 0 w 79"/>
              <a:gd name="T31" fmla="*/ 0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9"/>
              <a:gd name="T49" fmla="*/ 0 h 112"/>
              <a:gd name="T50" fmla="*/ 79 w 79"/>
              <a:gd name="T51" fmla="*/ 112 h 1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9" h="112">
                <a:moveTo>
                  <a:pt x="0" y="0"/>
                </a:moveTo>
                <a:lnTo>
                  <a:pt x="20" y="12"/>
                </a:lnTo>
                <a:lnTo>
                  <a:pt x="27" y="37"/>
                </a:lnTo>
                <a:lnTo>
                  <a:pt x="36" y="42"/>
                </a:lnTo>
                <a:lnTo>
                  <a:pt x="42" y="34"/>
                </a:lnTo>
                <a:lnTo>
                  <a:pt x="46" y="49"/>
                </a:lnTo>
                <a:lnTo>
                  <a:pt x="78" y="49"/>
                </a:lnTo>
                <a:lnTo>
                  <a:pt x="71" y="74"/>
                </a:lnTo>
                <a:lnTo>
                  <a:pt x="57" y="79"/>
                </a:lnTo>
                <a:lnTo>
                  <a:pt x="42" y="111"/>
                </a:lnTo>
                <a:lnTo>
                  <a:pt x="30" y="111"/>
                </a:lnTo>
                <a:lnTo>
                  <a:pt x="34" y="100"/>
                </a:lnTo>
                <a:lnTo>
                  <a:pt x="15" y="77"/>
                </a:lnTo>
                <a:lnTo>
                  <a:pt x="30" y="60"/>
                </a:lnTo>
                <a:lnTo>
                  <a:pt x="30" y="39"/>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699" name="Freeform 291"/>
          <p:cNvSpPr>
            <a:spLocks/>
          </p:cNvSpPr>
          <p:nvPr/>
        </p:nvSpPr>
        <p:spPr bwMode="auto">
          <a:xfrm>
            <a:off x="7989888" y="4897438"/>
            <a:ext cx="119062" cy="187325"/>
          </a:xfrm>
          <a:custGeom>
            <a:avLst/>
            <a:gdLst>
              <a:gd name="T0" fmla="*/ 0 w 85"/>
              <a:gd name="T1" fmla="*/ 0 h 118"/>
              <a:gd name="T2" fmla="*/ 2147483647 w 85"/>
              <a:gd name="T3" fmla="*/ 2147483647 h 118"/>
              <a:gd name="T4" fmla="*/ 2147483647 w 85"/>
              <a:gd name="T5" fmla="*/ 2147483647 h 118"/>
              <a:gd name="T6" fmla="*/ 2147483647 w 85"/>
              <a:gd name="T7" fmla="*/ 2147483647 h 118"/>
              <a:gd name="T8" fmla="*/ 2147483647 w 85"/>
              <a:gd name="T9" fmla="*/ 2147483647 h 118"/>
              <a:gd name="T10" fmla="*/ 2147483647 w 85"/>
              <a:gd name="T11" fmla="*/ 2147483647 h 118"/>
              <a:gd name="T12" fmla="*/ 2147483647 w 85"/>
              <a:gd name="T13" fmla="*/ 2147483647 h 118"/>
              <a:gd name="T14" fmla="*/ 2147483647 w 85"/>
              <a:gd name="T15" fmla="*/ 2147483647 h 118"/>
              <a:gd name="T16" fmla="*/ 2147483647 w 85"/>
              <a:gd name="T17" fmla="*/ 2147483647 h 118"/>
              <a:gd name="T18" fmla="*/ 2147483647 w 85"/>
              <a:gd name="T19" fmla="*/ 2147483647 h 118"/>
              <a:gd name="T20" fmla="*/ 2147483647 w 85"/>
              <a:gd name="T21" fmla="*/ 2147483647 h 118"/>
              <a:gd name="T22" fmla="*/ 2147483647 w 85"/>
              <a:gd name="T23" fmla="*/ 2147483647 h 118"/>
              <a:gd name="T24" fmla="*/ 2147483647 w 85"/>
              <a:gd name="T25" fmla="*/ 2147483647 h 118"/>
              <a:gd name="T26" fmla="*/ 2147483647 w 85"/>
              <a:gd name="T27" fmla="*/ 2147483647 h 118"/>
              <a:gd name="T28" fmla="*/ 2147483647 w 85"/>
              <a:gd name="T29" fmla="*/ 2147483647 h 118"/>
              <a:gd name="T30" fmla="*/ 0 w 85"/>
              <a:gd name="T31" fmla="*/ 0 h 1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5"/>
              <a:gd name="T49" fmla="*/ 0 h 118"/>
              <a:gd name="T50" fmla="*/ 85 w 85"/>
              <a:gd name="T51" fmla="*/ 118 h 1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5" h="118">
                <a:moveTo>
                  <a:pt x="0" y="0"/>
                </a:moveTo>
                <a:lnTo>
                  <a:pt x="21" y="13"/>
                </a:lnTo>
                <a:lnTo>
                  <a:pt x="29" y="39"/>
                </a:lnTo>
                <a:lnTo>
                  <a:pt x="39" y="44"/>
                </a:lnTo>
                <a:lnTo>
                  <a:pt x="45" y="36"/>
                </a:lnTo>
                <a:lnTo>
                  <a:pt x="50" y="52"/>
                </a:lnTo>
                <a:lnTo>
                  <a:pt x="84" y="52"/>
                </a:lnTo>
                <a:lnTo>
                  <a:pt x="76" y="78"/>
                </a:lnTo>
                <a:lnTo>
                  <a:pt x="61" y="83"/>
                </a:lnTo>
                <a:lnTo>
                  <a:pt x="45" y="117"/>
                </a:lnTo>
                <a:lnTo>
                  <a:pt x="32" y="117"/>
                </a:lnTo>
                <a:lnTo>
                  <a:pt x="37" y="105"/>
                </a:lnTo>
                <a:lnTo>
                  <a:pt x="16" y="81"/>
                </a:lnTo>
                <a:lnTo>
                  <a:pt x="32" y="63"/>
                </a:lnTo>
                <a:lnTo>
                  <a:pt x="32" y="4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00" name="Freeform 292"/>
          <p:cNvSpPr>
            <a:spLocks/>
          </p:cNvSpPr>
          <p:nvPr/>
        </p:nvSpPr>
        <p:spPr bwMode="auto">
          <a:xfrm>
            <a:off x="2593975" y="3706813"/>
            <a:ext cx="79375" cy="87312"/>
          </a:xfrm>
          <a:custGeom>
            <a:avLst/>
            <a:gdLst>
              <a:gd name="T0" fmla="*/ 0 w 56"/>
              <a:gd name="T1" fmla="*/ 2147483647 h 55"/>
              <a:gd name="T2" fmla="*/ 2147483647 w 56"/>
              <a:gd name="T3" fmla="*/ 2147483647 h 55"/>
              <a:gd name="T4" fmla="*/ 2147483647 w 56"/>
              <a:gd name="T5" fmla="*/ 2147483647 h 55"/>
              <a:gd name="T6" fmla="*/ 2147483647 w 56"/>
              <a:gd name="T7" fmla="*/ 0 h 55"/>
              <a:gd name="T8" fmla="*/ 2147483647 w 56"/>
              <a:gd name="T9" fmla="*/ 2147483647 h 55"/>
              <a:gd name="T10" fmla="*/ 0 w 56"/>
              <a:gd name="T11" fmla="*/ 2147483647 h 55"/>
              <a:gd name="T12" fmla="*/ 0 60000 65536"/>
              <a:gd name="T13" fmla="*/ 0 60000 65536"/>
              <a:gd name="T14" fmla="*/ 0 60000 65536"/>
              <a:gd name="T15" fmla="*/ 0 60000 65536"/>
              <a:gd name="T16" fmla="*/ 0 60000 65536"/>
              <a:gd name="T17" fmla="*/ 0 60000 65536"/>
              <a:gd name="T18" fmla="*/ 0 w 56"/>
              <a:gd name="T19" fmla="*/ 0 h 55"/>
              <a:gd name="T20" fmla="*/ 56 w 5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 h="55">
                <a:moveTo>
                  <a:pt x="0" y="28"/>
                </a:moveTo>
                <a:lnTo>
                  <a:pt x="22" y="52"/>
                </a:lnTo>
                <a:lnTo>
                  <a:pt x="50" y="54"/>
                </a:lnTo>
                <a:lnTo>
                  <a:pt x="55" y="0"/>
                </a:lnTo>
                <a:lnTo>
                  <a:pt x="33" y="3"/>
                </a:lnTo>
                <a:lnTo>
                  <a:pt x="0" y="28"/>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01" name="Freeform 293"/>
          <p:cNvSpPr>
            <a:spLocks/>
          </p:cNvSpPr>
          <p:nvPr/>
        </p:nvSpPr>
        <p:spPr bwMode="auto">
          <a:xfrm>
            <a:off x="2593975" y="3706813"/>
            <a:ext cx="87313" cy="96837"/>
          </a:xfrm>
          <a:custGeom>
            <a:avLst/>
            <a:gdLst>
              <a:gd name="T0" fmla="*/ 0 w 62"/>
              <a:gd name="T1" fmla="*/ 2147483647 h 61"/>
              <a:gd name="T2" fmla="*/ 2147483647 w 62"/>
              <a:gd name="T3" fmla="*/ 2147483647 h 61"/>
              <a:gd name="T4" fmla="*/ 2147483647 w 62"/>
              <a:gd name="T5" fmla="*/ 2147483647 h 61"/>
              <a:gd name="T6" fmla="*/ 2147483647 w 62"/>
              <a:gd name="T7" fmla="*/ 0 h 61"/>
              <a:gd name="T8" fmla="*/ 2147483647 w 62"/>
              <a:gd name="T9" fmla="*/ 2147483647 h 61"/>
              <a:gd name="T10" fmla="*/ 0 w 62"/>
              <a:gd name="T11" fmla="*/ 2147483647 h 61"/>
              <a:gd name="T12" fmla="*/ 0 60000 65536"/>
              <a:gd name="T13" fmla="*/ 0 60000 65536"/>
              <a:gd name="T14" fmla="*/ 0 60000 65536"/>
              <a:gd name="T15" fmla="*/ 0 60000 65536"/>
              <a:gd name="T16" fmla="*/ 0 60000 65536"/>
              <a:gd name="T17" fmla="*/ 0 60000 65536"/>
              <a:gd name="T18" fmla="*/ 0 w 62"/>
              <a:gd name="T19" fmla="*/ 0 h 61"/>
              <a:gd name="T20" fmla="*/ 62 w 62"/>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2" h="61">
                <a:moveTo>
                  <a:pt x="0" y="31"/>
                </a:moveTo>
                <a:lnTo>
                  <a:pt x="24" y="58"/>
                </a:lnTo>
                <a:lnTo>
                  <a:pt x="56" y="60"/>
                </a:lnTo>
                <a:lnTo>
                  <a:pt x="61" y="0"/>
                </a:lnTo>
                <a:lnTo>
                  <a:pt x="37" y="3"/>
                </a:lnTo>
                <a:lnTo>
                  <a:pt x="0" y="3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02" name="Freeform 294"/>
          <p:cNvSpPr>
            <a:spLocks/>
          </p:cNvSpPr>
          <p:nvPr/>
        </p:nvSpPr>
        <p:spPr bwMode="auto">
          <a:xfrm>
            <a:off x="4411663" y="3502025"/>
            <a:ext cx="320675" cy="271463"/>
          </a:xfrm>
          <a:custGeom>
            <a:avLst/>
            <a:gdLst>
              <a:gd name="T0" fmla="*/ 0 w 228"/>
              <a:gd name="T1" fmla="*/ 2147483647 h 171"/>
              <a:gd name="T2" fmla="*/ 2147483647 w 228"/>
              <a:gd name="T3" fmla="*/ 2147483647 h 171"/>
              <a:gd name="T4" fmla="*/ 2147483647 w 228"/>
              <a:gd name="T5" fmla="*/ 2147483647 h 171"/>
              <a:gd name="T6" fmla="*/ 2147483647 w 228"/>
              <a:gd name="T7" fmla="*/ 2147483647 h 171"/>
              <a:gd name="T8" fmla="*/ 2147483647 w 228"/>
              <a:gd name="T9" fmla="*/ 2147483647 h 171"/>
              <a:gd name="T10" fmla="*/ 2147483647 w 228"/>
              <a:gd name="T11" fmla="*/ 2147483647 h 171"/>
              <a:gd name="T12" fmla="*/ 2147483647 w 228"/>
              <a:gd name="T13" fmla="*/ 2147483647 h 171"/>
              <a:gd name="T14" fmla="*/ 2147483647 w 228"/>
              <a:gd name="T15" fmla="*/ 2147483647 h 171"/>
              <a:gd name="T16" fmla="*/ 2147483647 w 228"/>
              <a:gd name="T17" fmla="*/ 2147483647 h 171"/>
              <a:gd name="T18" fmla="*/ 2147483647 w 228"/>
              <a:gd name="T19" fmla="*/ 2147483647 h 171"/>
              <a:gd name="T20" fmla="*/ 2147483647 w 228"/>
              <a:gd name="T21" fmla="*/ 2147483647 h 171"/>
              <a:gd name="T22" fmla="*/ 2147483647 w 228"/>
              <a:gd name="T23" fmla="*/ 2147483647 h 171"/>
              <a:gd name="T24" fmla="*/ 2147483647 w 228"/>
              <a:gd name="T25" fmla="*/ 2147483647 h 171"/>
              <a:gd name="T26" fmla="*/ 2147483647 w 228"/>
              <a:gd name="T27" fmla="*/ 0 h 171"/>
              <a:gd name="T28" fmla="*/ 2147483647 w 228"/>
              <a:gd name="T29" fmla="*/ 2147483647 h 171"/>
              <a:gd name="T30" fmla="*/ 2147483647 w 228"/>
              <a:gd name="T31" fmla="*/ 2147483647 h 171"/>
              <a:gd name="T32" fmla="*/ 2147483647 w 228"/>
              <a:gd name="T33" fmla="*/ 2147483647 h 171"/>
              <a:gd name="T34" fmla="*/ 2147483647 w 228"/>
              <a:gd name="T35" fmla="*/ 2147483647 h 171"/>
              <a:gd name="T36" fmla="*/ 0 w 228"/>
              <a:gd name="T37" fmla="*/ 2147483647 h 1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8"/>
              <a:gd name="T58" fmla="*/ 0 h 171"/>
              <a:gd name="T59" fmla="*/ 228 w 228"/>
              <a:gd name="T60" fmla="*/ 171 h 17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8" h="171">
                <a:moveTo>
                  <a:pt x="0" y="125"/>
                </a:moveTo>
                <a:lnTo>
                  <a:pt x="3" y="137"/>
                </a:lnTo>
                <a:lnTo>
                  <a:pt x="31" y="168"/>
                </a:lnTo>
                <a:lnTo>
                  <a:pt x="38" y="162"/>
                </a:lnTo>
                <a:lnTo>
                  <a:pt x="49" y="170"/>
                </a:lnTo>
                <a:lnTo>
                  <a:pt x="66" y="142"/>
                </a:lnTo>
                <a:lnTo>
                  <a:pt x="133" y="157"/>
                </a:lnTo>
                <a:lnTo>
                  <a:pt x="186" y="140"/>
                </a:lnTo>
                <a:lnTo>
                  <a:pt x="189" y="135"/>
                </a:lnTo>
                <a:lnTo>
                  <a:pt x="217" y="97"/>
                </a:lnTo>
                <a:lnTo>
                  <a:pt x="227" y="46"/>
                </a:lnTo>
                <a:lnTo>
                  <a:pt x="212" y="28"/>
                </a:lnTo>
                <a:lnTo>
                  <a:pt x="212" y="5"/>
                </a:lnTo>
                <a:lnTo>
                  <a:pt x="167" y="0"/>
                </a:lnTo>
                <a:lnTo>
                  <a:pt x="77" y="59"/>
                </a:lnTo>
                <a:lnTo>
                  <a:pt x="59" y="62"/>
                </a:lnTo>
                <a:lnTo>
                  <a:pt x="59" y="106"/>
                </a:lnTo>
                <a:lnTo>
                  <a:pt x="46" y="120"/>
                </a:lnTo>
                <a:lnTo>
                  <a:pt x="0" y="12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03" name="Freeform 295"/>
          <p:cNvSpPr>
            <a:spLocks/>
          </p:cNvSpPr>
          <p:nvPr/>
        </p:nvSpPr>
        <p:spPr bwMode="auto">
          <a:xfrm>
            <a:off x="4411663" y="3502025"/>
            <a:ext cx="330200" cy="280988"/>
          </a:xfrm>
          <a:custGeom>
            <a:avLst/>
            <a:gdLst>
              <a:gd name="T0" fmla="*/ 0 w 234"/>
              <a:gd name="T1" fmla="*/ 2147483647 h 177"/>
              <a:gd name="T2" fmla="*/ 2147483647 w 234"/>
              <a:gd name="T3" fmla="*/ 2147483647 h 177"/>
              <a:gd name="T4" fmla="*/ 2147483647 w 234"/>
              <a:gd name="T5" fmla="*/ 2147483647 h 177"/>
              <a:gd name="T6" fmla="*/ 2147483647 w 234"/>
              <a:gd name="T7" fmla="*/ 2147483647 h 177"/>
              <a:gd name="T8" fmla="*/ 2147483647 w 234"/>
              <a:gd name="T9" fmla="*/ 2147483647 h 177"/>
              <a:gd name="T10" fmla="*/ 2147483647 w 234"/>
              <a:gd name="T11" fmla="*/ 2147483647 h 177"/>
              <a:gd name="T12" fmla="*/ 2147483647 w 234"/>
              <a:gd name="T13" fmla="*/ 2147483647 h 177"/>
              <a:gd name="T14" fmla="*/ 2147483647 w 234"/>
              <a:gd name="T15" fmla="*/ 2147483647 h 177"/>
              <a:gd name="T16" fmla="*/ 2147483647 w 234"/>
              <a:gd name="T17" fmla="*/ 2147483647 h 177"/>
              <a:gd name="T18" fmla="*/ 2147483647 w 234"/>
              <a:gd name="T19" fmla="*/ 2147483647 h 177"/>
              <a:gd name="T20" fmla="*/ 2147483647 w 234"/>
              <a:gd name="T21" fmla="*/ 2147483647 h 177"/>
              <a:gd name="T22" fmla="*/ 2147483647 w 234"/>
              <a:gd name="T23" fmla="*/ 2147483647 h 177"/>
              <a:gd name="T24" fmla="*/ 2147483647 w 234"/>
              <a:gd name="T25" fmla="*/ 2147483647 h 177"/>
              <a:gd name="T26" fmla="*/ 2147483647 w 234"/>
              <a:gd name="T27" fmla="*/ 0 h 177"/>
              <a:gd name="T28" fmla="*/ 2147483647 w 234"/>
              <a:gd name="T29" fmla="*/ 2147483647 h 177"/>
              <a:gd name="T30" fmla="*/ 2147483647 w 234"/>
              <a:gd name="T31" fmla="*/ 2147483647 h 177"/>
              <a:gd name="T32" fmla="*/ 2147483647 w 234"/>
              <a:gd name="T33" fmla="*/ 2147483647 h 177"/>
              <a:gd name="T34" fmla="*/ 2147483647 w 234"/>
              <a:gd name="T35" fmla="*/ 2147483647 h 177"/>
              <a:gd name="T36" fmla="*/ 0 w 234"/>
              <a:gd name="T37" fmla="*/ 2147483647 h 1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4"/>
              <a:gd name="T58" fmla="*/ 0 h 177"/>
              <a:gd name="T59" fmla="*/ 234 w 234"/>
              <a:gd name="T60" fmla="*/ 177 h 1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4" h="177">
                <a:moveTo>
                  <a:pt x="0" y="129"/>
                </a:moveTo>
                <a:lnTo>
                  <a:pt x="3" y="142"/>
                </a:lnTo>
                <a:lnTo>
                  <a:pt x="32" y="174"/>
                </a:lnTo>
                <a:lnTo>
                  <a:pt x="39" y="168"/>
                </a:lnTo>
                <a:lnTo>
                  <a:pt x="50" y="176"/>
                </a:lnTo>
                <a:lnTo>
                  <a:pt x="68" y="147"/>
                </a:lnTo>
                <a:lnTo>
                  <a:pt x="137" y="163"/>
                </a:lnTo>
                <a:lnTo>
                  <a:pt x="191" y="145"/>
                </a:lnTo>
                <a:lnTo>
                  <a:pt x="194" y="140"/>
                </a:lnTo>
                <a:lnTo>
                  <a:pt x="223" y="100"/>
                </a:lnTo>
                <a:lnTo>
                  <a:pt x="233" y="48"/>
                </a:lnTo>
                <a:lnTo>
                  <a:pt x="218" y="29"/>
                </a:lnTo>
                <a:lnTo>
                  <a:pt x="218" y="5"/>
                </a:lnTo>
                <a:lnTo>
                  <a:pt x="171" y="0"/>
                </a:lnTo>
                <a:lnTo>
                  <a:pt x="79" y="61"/>
                </a:lnTo>
                <a:lnTo>
                  <a:pt x="61" y="64"/>
                </a:lnTo>
                <a:lnTo>
                  <a:pt x="61" y="110"/>
                </a:lnTo>
                <a:lnTo>
                  <a:pt x="47" y="124"/>
                </a:lnTo>
                <a:lnTo>
                  <a:pt x="0" y="1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04" name="Freeform 296"/>
          <p:cNvSpPr>
            <a:spLocks/>
          </p:cNvSpPr>
          <p:nvPr/>
        </p:nvSpPr>
        <p:spPr bwMode="auto">
          <a:xfrm>
            <a:off x="4464050" y="3732213"/>
            <a:ext cx="236538" cy="220662"/>
          </a:xfrm>
          <a:custGeom>
            <a:avLst/>
            <a:gdLst>
              <a:gd name="T0" fmla="*/ 0 w 168"/>
              <a:gd name="T1" fmla="*/ 2147483647 h 139"/>
              <a:gd name="T2" fmla="*/ 2147483647 w 168"/>
              <a:gd name="T3" fmla="*/ 2147483647 h 139"/>
              <a:gd name="T4" fmla="*/ 2147483647 w 168"/>
              <a:gd name="T5" fmla="*/ 2147483647 h 139"/>
              <a:gd name="T6" fmla="*/ 2147483647 w 168"/>
              <a:gd name="T7" fmla="*/ 2147483647 h 139"/>
              <a:gd name="T8" fmla="*/ 2147483647 w 168"/>
              <a:gd name="T9" fmla="*/ 0 h 139"/>
              <a:gd name="T10" fmla="*/ 2147483647 w 168"/>
              <a:gd name="T11" fmla="*/ 2147483647 h 139"/>
              <a:gd name="T12" fmla="*/ 2147483647 w 168"/>
              <a:gd name="T13" fmla="*/ 2147483647 h 139"/>
              <a:gd name="T14" fmla="*/ 2147483647 w 168"/>
              <a:gd name="T15" fmla="*/ 2147483647 h 139"/>
              <a:gd name="T16" fmla="*/ 2147483647 w 168"/>
              <a:gd name="T17" fmla="*/ 2147483647 h 139"/>
              <a:gd name="T18" fmla="*/ 2147483647 w 168"/>
              <a:gd name="T19" fmla="*/ 2147483647 h 139"/>
              <a:gd name="T20" fmla="*/ 2147483647 w 168"/>
              <a:gd name="T21" fmla="*/ 2147483647 h 139"/>
              <a:gd name="T22" fmla="*/ 2147483647 w 168"/>
              <a:gd name="T23" fmla="*/ 2147483647 h 139"/>
              <a:gd name="T24" fmla="*/ 2147483647 w 168"/>
              <a:gd name="T25" fmla="*/ 2147483647 h 139"/>
              <a:gd name="T26" fmla="*/ 0 w 168"/>
              <a:gd name="T27" fmla="*/ 2147483647 h 1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8"/>
              <a:gd name="T43" fmla="*/ 0 h 139"/>
              <a:gd name="T44" fmla="*/ 168 w 168"/>
              <a:gd name="T45" fmla="*/ 139 h 1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8" h="139">
                <a:moveTo>
                  <a:pt x="0" y="107"/>
                </a:moveTo>
                <a:lnTo>
                  <a:pt x="13" y="30"/>
                </a:lnTo>
                <a:lnTo>
                  <a:pt x="30" y="2"/>
                </a:lnTo>
                <a:lnTo>
                  <a:pt x="97" y="17"/>
                </a:lnTo>
                <a:lnTo>
                  <a:pt x="149" y="0"/>
                </a:lnTo>
                <a:lnTo>
                  <a:pt x="159" y="20"/>
                </a:lnTo>
                <a:lnTo>
                  <a:pt x="167" y="33"/>
                </a:lnTo>
                <a:lnTo>
                  <a:pt x="152" y="40"/>
                </a:lnTo>
                <a:lnTo>
                  <a:pt x="122" y="105"/>
                </a:lnTo>
                <a:lnTo>
                  <a:pt x="98" y="101"/>
                </a:lnTo>
                <a:lnTo>
                  <a:pt x="81" y="130"/>
                </a:lnTo>
                <a:lnTo>
                  <a:pt x="48" y="138"/>
                </a:lnTo>
                <a:lnTo>
                  <a:pt x="30" y="110"/>
                </a:lnTo>
                <a:lnTo>
                  <a:pt x="0" y="10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05" name="Freeform 297"/>
          <p:cNvSpPr>
            <a:spLocks/>
          </p:cNvSpPr>
          <p:nvPr/>
        </p:nvSpPr>
        <p:spPr bwMode="auto">
          <a:xfrm>
            <a:off x="4464050" y="3732213"/>
            <a:ext cx="244475" cy="230187"/>
          </a:xfrm>
          <a:custGeom>
            <a:avLst/>
            <a:gdLst>
              <a:gd name="T0" fmla="*/ 0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0 h 145"/>
              <a:gd name="T10" fmla="*/ 2147483647 w 174"/>
              <a:gd name="T11" fmla="*/ 2147483647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w 174"/>
              <a:gd name="T27" fmla="*/ 2147483647 h 1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4"/>
              <a:gd name="T43" fmla="*/ 0 h 145"/>
              <a:gd name="T44" fmla="*/ 174 w 174"/>
              <a:gd name="T45" fmla="*/ 145 h 1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4" h="145">
                <a:moveTo>
                  <a:pt x="0" y="112"/>
                </a:moveTo>
                <a:lnTo>
                  <a:pt x="13" y="31"/>
                </a:lnTo>
                <a:lnTo>
                  <a:pt x="31" y="2"/>
                </a:lnTo>
                <a:lnTo>
                  <a:pt x="100" y="18"/>
                </a:lnTo>
                <a:lnTo>
                  <a:pt x="154" y="0"/>
                </a:lnTo>
                <a:lnTo>
                  <a:pt x="165" y="21"/>
                </a:lnTo>
                <a:lnTo>
                  <a:pt x="173" y="34"/>
                </a:lnTo>
                <a:lnTo>
                  <a:pt x="157" y="42"/>
                </a:lnTo>
                <a:lnTo>
                  <a:pt x="126" y="110"/>
                </a:lnTo>
                <a:lnTo>
                  <a:pt x="102" y="105"/>
                </a:lnTo>
                <a:lnTo>
                  <a:pt x="84" y="136"/>
                </a:lnTo>
                <a:lnTo>
                  <a:pt x="50" y="144"/>
                </a:lnTo>
                <a:lnTo>
                  <a:pt x="31" y="115"/>
                </a:lnTo>
                <a:lnTo>
                  <a:pt x="0" y="11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06" name="Freeform 298"/>
          <p:cNvSpPr>
            <a:spLocks/>
          </p:cNvSpPr>
          <p:nvPr/>
        </p:nvSpPr>
        <p:spPr bwMode="auto">
          <a:xfrm>
            <a:off x="4511675" y="2033588"/>
            <a:ext cx="533400" cy="479425"/>
          </a:xfrm>
          <a:custGeom>
            <a:avLst/>
            <a:gdLst>
              <a:gd name="T0" fmla="*/ 2147483647 w 378"/>
              <a:gd name="T1" fmla="*/ 2147483647 h 302"/>
              <a:gd name="T2" fmla="*/ 2147483647 w 378"/>
              <a:gd name="T3" fmla="*/ 2147483647 h 302"/>
              <a:gd name="T4" fmla="*/ 2147483647 w 378"/>
              <a:gd name="T5" fmla="*/ 2147483647 h 302"/>
              <a:gd name="T6" fmla="*/ 2147483647 w 378"/>
              <a:gd name="T7" fmla="*/ 2147483647 h 302"/>
              <a:gd name="T8" fmla="*/ 2147483647 w 378"/>
              <a:gd name="T9" fmla="*/ 2147483647 h 302"/>
              <a:gd name="T10" fmla="*/ 2147483647 w 378"/>
              <a:gd name="T11" fmla="*/ 2147483647 h 302"/>
              <a:gd name="T12" fmla="*/ 2147483647 w 378"/>
              <a:gd name="T13" fmla="*/ 2147483647 h 302"/>
              <a:gd name="T14" fmla="*/ 2147483647 w 378"/>
              <a:gd name="T15" fmla="*/ 2147483647 h 302"/>
              <a:gd name="T16" fmla="*/ 2147483647 w 378"/>
              <a:gd name="T17" fmla="*/ 2147483647 h 302"/>
              <a:gd name="T18" fmla="*/ 2147483647 w 378"/>
              <a:gd name="T19" fmla="*/ 2147483647 h 302"/>
              <a:gd name="T20" fmla="*/ 2147483647 w 378"/>
              <a:gd name="T21" fmla="*/ 2147483647 h 302"/>
              <a:gd name="T22" fmla="*/ 2147483647 w 378"/>
              <a:gd name="T23" fmla="*/ 2147483647 h 302"/>
              <a:gd name="T24" fmla="*/ 2147483647 w 378"/>
              <a:gd name="T25" fmla="*/ 2147483647 h 302"/>
              <a:gd name="T26" fmla="*/ 2147483647 w 378"/>
              <a:gd name="T27" fmla="*/ 2147483647 h 302"/>
              <a:gd name="T28" fmla="*/ 2147483647 w 378"/>
              <a:gd name="T29" fmla="*/ 2147483647 h 302"/>
              <a:gd name="T30" fmla="*/ 2147483647 w 378"/>
              <a:gd name="T31" fmla="*/ 2147483647 h 302"/>
              <a:gd name="T32" fmla="*/ 2147483647 w 378"/>
              <a:gd name="T33" fmla="*/ 2147483647 h 302"/>
              <a:gd name="T34" fmla="*/ 2147483647 w 378"/>
              <a:gd name="T35" fmla="*/ 2147483647 h 302"/>
              <a:gd name="T36" fmla="*/ 2147483647 w 378"/>
              <a:gd name="T37" fmla="*/ 2147483647 h 302"/>
              <a:gd name="T38" fmla="*/ 2147483647 w 378"/>
              <a:gd name="T39" fmla="*/ 2147483647 h 302"/>
              <a:gd name="T40" fmla="*/ 2147483647 w 378"/>
              <a:gd name="T41" fmla="*/ 2147483647 h 302"/>
              <a:gd name="T42" fmla="*/ 2147483647 w 378"/>
              <a:gd name="T43" fmla="*/ 2147483647 h 302"/>
              <a:gd name="T44" fmla="*/ 2147483647 w 378"/>
              <a:gd name="T45" fmla="*/ 2147483647 h 302"/>
              <a:gd name="T46" fmla="*/ 2147483647 w 378"/>
              <a:gd name="T47" fmla="*/ 2147483647 h 302"/>
              <a:gd name="T48" fmla="*/ 2147483647 w 378"/>
              <a:gd name="T49" fmla="*/ 2147483647 h 302"/>
              <a:gd name="T50" fmla="*/ 2147483647 w 378"/>
              <a:gd name="T51" fmla="*/ 2147483647 h 302"/>
              <a:gd name="T52" fmla="*/ 2147483647 w 378"/>
              <a:gd name="T53" fmla="*/ 2147483647 h 302"/>
              <a:gd name="T54" fmla="*/ 2147483647 w 378"/>
              <a:gd name="T55" fmla="*/ 2147483647 h 302"/>
              <a:gd name="T56" fmla="*/ 2147483647 w 378"/>
              <a:gd name="T57" fmla="*/ 2147483647 h 302"/>
              <a:gd name="T58" fmla="*/ 2147483647 w 378"/>
              <a:gd name="T59" fmla="*/ 2147483647 h 302"/>
              <a:gd name="T60" fmla="*/ 2147483647 w 378"/>
              <a:gd name="T61" fmla="*/ 2147483647 h 302"/>
              <a:gd name="T62" fmla="*/ 2147483647 w 378"/>
              <a:gd name="T63" fmla="*/ 2147483647 h 302"/>
              <a:gd name="T64" fmla="*/ 2147483647 w 378"/>
              <a:gd name="T65" fmla="*/ 2147483647 h 302"/>
              <a:gd name="T66" fmla="*/ 2147483647 w 378"/>
              <a:gd name="T67" fmla="*/ 2147483647 h 302"/>
              <a:gd name="T68" fmla="*/ 2147483647 w 378"/>
              <a:gd name="T69" fmla="*/ 2147483647 h 302"/>
              <a:gd name="T70" fmla="*/ 2147483647 w 378"/>
              <a:gd name="T71" fmla="*/ 2147483647 h 302"/>
              <a:gd name="T72" fmla="*/ 2147483647 w 378"/>
              <a:gd name="T73" fmla="*/ 2147483647 h 302"/>
              <a:gd name="T74" fmla="*/ 2147483647 w 378"/>
              <a:gd name="T75" fmla="*/ 2147483647 h 302"/>
              <a:gd name="T76" fmla="*/ 2147483647 w 378"/>
              <a:gd name="T77" fmla="*/ 2147483647 h 302"/>
              <a:gd name="T78" fmla="*/ 2147483647 w 378"/>
              <a:gd name="T79" fmla="*/ 2147483647 h 302"/>
              <a:gd name="T80" fmla="*/ 0 w 378"/>
              <a:gd name="T81" fmla="*/ 2147483647 h 3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8"/>
              <a:gd name="T124" fmla="*/ 0 h 302"/>
              <a:gd name="T125" fmla="*/ 378 w 378"/>
              <a:gd name="T126" fmla="*/ 302 h 3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8" h="302">
                <a:moveTo>
                  <a:pt x="0" y="226"/>
                </a:moveTo>
                <a:lnTo>
                  <a:pt x="2" y="236"/>
                </a:lnTo>
                <a:lnTo>
                  <a:pt x="36" y="228"/>
                </a:lnTo>
                <a:lnTo>
                  <a:pt x="38" y="236"/>
                </a:lnTo>
                <a:lnTo>
                  <a:pt x="2" y="241"/>
                </a:lnTo>
                <a:lnTo>
                  <a:pt x="10" y="247"/>
                </a:lnTo>
                <a:lnTo>
                  <a:pt x="8" y="265"/>
                </a:lnTo>
                <a:lnTo>
                  <a:pt x="31" y="252"/>
                </a:lnTo>
                <a:lnTo>
                  <a:pt x="2" y="273"/>
                </a:lnTo>
                <a:lnTo>
                  <a:pt x="18" y="273"/>
                </a:lnTo>
                <a:lnTo>
                  <a:pt x="10" y="296"/>
                </a:lnTo>
                <a:lnTo>
                  <a:pt x="43" y="301"/>
                </a:lnTo>
                <a:lnTo>
                  <a:pt x="75" y="282"/>
                </a:lnTo>
                <a:lnTo>
                  <a:pt x="80" y="265"/>
                </a:lnTo>
                <a:lnTo>
                  <a:pt x="88" y="280"/>
                </a:lnTo>
                <a:lnTo>
                  <a:pt x="106" y="262"/>
                </a:lnTo>
                <a:lnTo>
                  <a:pt x="103" y="241"/>
                </a:lnTo>
                <a:lnTo>
                  <a:pt x="111" y="233"/>
                </a:lnTo>
                <a:lnTo>
                  <a:pt x="103" y="224"/>
                </a:lnTo>
                <a:lnTo>
                  <a:pt x="103" y="182"/>
                </a:lnTo>
                <a:lnTo>
                  <a:pt x="132" y="170"/>
                </a:lnTo>
                <a:lnTo>
                  <a:pt x="126" y="157"/>
                </a:lnTo>
                <a:lnTo>
                  <a:pt x="140" y="124"/>
                </a:lnTo>
                <a:lnTo>
                  <a:pt x="162" y="103"/>
                </a:lnTo>
                <a:lnTo>
                  <a:pt x="168" y="82"/>
                </a:lnTo>
                <a:lnTo>
                  <a:pt x="186" y="79"/>
                </a:lnTo>
                <a:lnTo>
                  <a:pt x="193" y="67"/>
                </a:lnTo>
                <a:lnTo>
                  <a:pt x="220" y="70"/>
                </a:lnTo>
                <a:lnTo>
                  <a:pt x="220" y="51"/>
                </a:lnTo>
                <a:lnTo>
                  <a:pt x="227" y="51"/>
                </a:lnTo>
                <a:lnTo>
                  <a:pt x="234" y="43"/>
                </a:lnTo>
                <a:lnTo>
                  <a:pt x="253" y="62"/>
                </a:lnTo>
                <a:lnTo>
                  <a:pt x="284" y="62"/>
                </a:lnTo>
                <a:lnTo>
                  <a:pt x="302" y="51"/>
                </a:lnTo>
                <a:lnTo>
                  <a:pt x="304" y="33"/>
                </a:lnTo>
                <a:lnTo>
                  <a:pt x="336" y="28"/>
                </a:lnTo>
                <a:lnTo>
                  <a:pt x="348" y="36"/>
                </a:lnTo>
                <a:lnTo>
                  <a:pt x="348" y="51"/>
                </a:lnTo>
                <a:lnTo>
                  <a:pt x="374" y="33"/>
                </a:lnTo>
                <a:lnTo>
                  <a:pt x="356" y="36"/>
                </a:lnTo>
                <a:lnTo>
                  <a:pt x="359" y="31"/>
                </a:lnTo>
                <a:lnTo>
                  <a:pt x="344" y="26"/>
                </a:lnTo>
                <a:lnTo>
                  <a:pt x="377" y="16"/>
                </a:lnTo>
                <a:lnTo>
                  <a:pt x="348" y="5"/>
                </a:lnTo>
                <a:lnTo>
                  <a:pt x="333" y="16"/>
                </a:lnTo>
                <a:lnTo>
                  <a:pt x="341" y="3"/>
                </a:lnTo>
                <a:lnTo>
                  <a:pt x="326" y="0"/>
                </a:lnTo>
                <a:lnTo>
                  <a:pt x="318" y="16"/>
                </a:lnTo>
                <a:lnTo>
                  <a:pt x="312" y="21"/>
                </a:lnTo>
                <a:lnTo>
                  <a:pt x="312" y="3"/>
                </a:lnTo>
                <a:lnTo>
                  <a:pt x="286" y="28"/>
                </a:lnTo>
                <a:lnTo>
                  <a:pt x="302" y="5"/>
                </a:lnTo>
                <a:lnTo>
                  <a:pt x="291" y="3"/>
                </a:lnTo>
                <a:lnTo>
                  <a:pt x="263" y="28"/>
                </a:lnTo>
                <a:lnTo>
                  <a:pt x="240" y="24"/>
                </a:lnTo>
                <a:lnTo>
                  <a:pt x="245" y="36"/>
                </a:lnTo>
                <a:lnTo>
                  <a:pt x="234" y="28"/>
                </a:lnTo>
                <a:lnTo>
                  <a:pt x="220" y="46"/>
                </a:lnTo>
                <a:lnTo>
                  <a:pt x="222" y="31"/>
                </a:lnTo>
                <a:lnTo>
                  <a:pt x="215" y="41"/>
                </a:lnTo>
                <a:lnTo>
                  <a:pt x="204" y="36"/>
                </a:lnTo>
                <a:lnTo>
                  <a:pt x="210" y="46"/>
                </a:lnTo>
                <a:lnTo>
                  <a:pt x="191" y="41"/>
                </a:lnTo>
                <a:lnTo>
                  <a:pt x="183" y="62"/>
                </a:lnTo>
                <a:lnTo>
                  <a:pt x="165" y="67"/>
                </a:lnTo>
                <a:lnTo>
                  <a:pt x="183" y="67"/>
                </a:lnTo>
                <a:lnTo>
                  <a:pt x="155" y="77"/>
                </a:lnTo>
                <a:lnTo>
                  <a:pt x="150" y="87"/>
                </a:lnTo>
                <a:lnTo>
                  <a:pt x="155" y="87"/>
                </a:lnTo>
                <a:lnTo>
                  <a:pt x="118" y="111"/>
                </a:lnTo>
                <a:lnTo>
                  <a:pt x="108" y="147"/>
                </a:lnTo>
                <a:lnTo>
                  <a:pt x="70" y="177"/>
                </a:lnTo>
                <a:lnTo>
                  <a:pt x="75" y="185"/>
                </a:lnTo>
                <a:lnTo>
                  <a:pt x="91" y="177"/>
                </a:lnTo>
                <a:lnTo>
                  <a:pt x="51" y="187"/>
                </a:lnTo>
                <a:lnTo>
                  <a:pt x="31" y="198"/>
                </a:lnTo>
                <a:lnTo>
                  <a:pt x="36" y="206"/>
                </a:lnTo>
                <a:lnTo>
                  <a:pt x="18" y="206"/>
                </a:lnTo>
                <a:lnTo>
                  <a:pt x="24" y="216"/>
                </a:lnTo>
                <a:lnTo>
                  <a:pt x="2" y="216"/>
                </a:lnTo>
                <a:lnTo>
                  <a:pt x="18" y="222"/>
                </a:lnTo>
                <a:lnTo>
                  <a:pt x="0" y="22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07" name="Freeform 299"/>
          <p:cNvSpPr>
            <a:spLocks/>
          </p:cNvSpPr>
          <p:nvPr/>
        </p:nvSpPr>
        <p:spPr bwMode="auto">
          <a:xfrm>
            <a:off x="4511675" y="2033588"/>
            <a:ext cx="541338" cy="488950"/>
          </a:xfrm>
          <a:custGeom>
            <a:avLst/>
            <a:gdLst>
              <a:gd name="T0" fmla="*/ 2147483647 w 384"/>
              <a:gd name="T1" fmla="*/ 2147483647 h 308"/>
              <a:gd name="T2" fmla="*/ 2147483647 w 384"/>
              <a:gd name="T3" fmla="*/ 2147483647 h 308"/>
              <a:gd name="T4" fmla="*/ 2147483647 w 384"/>
              <a:gd name="T5" fmla="*/ 2147483647 h 308"/>
              <a:gd name="T6" fmla="*/ 2147483647 w 384"/>
              <a:gd name="T7" fmla="*/ 2147483647 h 308"/>
              <a:gd name="T8" fmla="*/ 2147483647 w 384"/>
              <a:gd name="T9" fmla="*/ 2147483647 h 308"/>
              <a:gd name="T10" fmla="*/ 2147483647 w 384"/>
              <a:gd name="T11" fmla="*/ 2147483647 h 308"/>
              <a:gd name="T12" fmla="*/ 2147483647 w 384"/>
              <a:gd name="T13" fmla="*/ 2147483647 h 308"/>
              <a:gd name="T14" fmla="*/ 2147483647 w 384"/>
              <a:gd name="T15" fmla="*/ 2147483647 h 308"/>
              <a:gd name="T16" fmla="*/ 2147483647 w 384"/>
              <a:gd name="T17" fmla="*/ 2147483647 h 308"/>
              <a:gd name="T18" fmla="*/ 2147483647 w 384"/>
              <a:gd name="T19" fmla="*/ 2147483647 h 308"/>
              <a:gd name="T20" fmla="*/ 2147483647 w 384"/>
              <a:gd name="T21" fmla="*/ 2147483647 h 308"/>
              <a:gd name="T22" fmla="*/ 2147483647 w 384"/>
              <a:gd name="T23" fmla="*/ 2147483647 h 308"/>
              <a:gd name="T24" fmla="*/ 2147483647 w 384"/>
              <a:gd name="T25" fmla="*/ 2147483647 h 308"/>
              <a:gd name="T26" fmla="*/ 2147483647 w 384"/>
              <a:gd name="T27" fmla="*/ 2147483647 h 308"/>
              <a:gd name="T28" fmla="*/ 2147483647 w 384"/>
              <a:gd name="T29" fmla="*/ 2147483647 h 308"/>
              <a:gd name="T30" fmla="*/ 2147483647 w 384"/>
              <a:gd name="T31" fmla="*/ 2147483647 h 308"/>
              <a:gd name="T32" fmla="*/ 2147483647 w 384"/>
              <a:gd name="T33" fmla="*/ 2147483647 h 308"/>
              <a:gd name="T34" fmla="*/ 2147483647 w 384"/>
              <a:gd name="T35" fmla="*/ 2147483647 h 308"/>
              <a:gd name="T36" fmla="*/ 2147483647 w 384"/>
              <a:gd name="T37" fmla="*/ 2147483647 h 308"/>
              <a:gd name="T38" fmla="*/ 2147483647 w 384"/>
              <a:gd name="T39" fmla="*/ 2147483647 h 308"/>
              <a:gd name="T40" fmla="*/ 2147483647 w 384"/>
              <a:gd name="T41" fmla="*/ 2147483647 h 308"/>
              <a:gd name="T42" fmla="*/ 2147483647 w 384"/>
              <a:gd name="T43" fmla="*/ 2147483647 h 308"/>
              <a:gd name="T44" fmla="*/ 2147483647 w 384"/>
              <a:gd name="T45" fmla="*/ 2147483647 h 308"/>
              <a:gd name="T46" fmla="*/ 2147483647 w 384"/>
              <a:gd name="T47" fmla="*/ 2147483647 h 308"/>
              <a:gd name="T48" fmla="*/ 2147483647 w 384"/>
              <a:gd name="T49" fmla="*/ 2147483647 h 308"/>
              <a:gd name="T50" fmla="*/ 2147483647 w 384"/>
              <a:gd name="T51" fmla="*/ 2147483647 h 308"/>
              <a:gd name="T52" fmla="*/ 2147483647 w 384"/>
              <a:gd name="T53" fmla="*/ 2147483647 h 308"/>
              <a:gd name="T54" fmla="*/ 2147483647 w 384"/>
              <a:gd name="T55" fmla="*/ 2147483647 h 308"/>
              <a:gd name="T56" fmla="*/ 2147483647 w 384"/>
              <a:gd name="T57" fmla="*/ 2147483647 h 308"/>
              <a:gd name="T58" fmla="*/ 2147483647 w 384"/>
              <a:gd name="T59" fmla="*/ 2147483647 h 308"/>
              <a:gd name="T60" fmla="*/ 2147483647 w 384"/>
              <a:gd name="T61" fmla="*/ 2147483647 h 308"/>
              <a:gd name="T62" fmla="*/ 2147483647 w 384"/>
              <a:gd name="T63" fmla="*/ 2147483647 h 308"/>
              <a:gd name="T64" fmla="*/ 2147483647 w 384"/>
              <a:gd name="T65" fmla="*/ 2147483647 h 308"/>
              <a:gd name="T66" fmla="*/ 2147483647 w 384"/>
              <a:gd name="T67" fmla="*/ 2147483647 h 308"/>
              <a:gd name="T68" fmla="*/ 2147483647 w 384"/>
              <a:gd name="T69" fmla="*/ 2147483647 h 308"/>
              <a:gd name="T70" fmla="*/ 2147483647 w 384"/>
              <a:gd name="T71" fmla="*/ 2147483647 h 308"/>
              <a:gd name="T72" fmla="*/ 2147483647 w 384"/>
              <a:gd name="T73" fmla="*/ 2147483647 h 308"/>
              <a:gd name="T74" fmla="*/ 2147483647 w 384"/>
              <a:gd name="T75" fmla="*/ 2147483647 h 308"/>
              <a:gd name="T76" fmla="*/ 2147483647 w 384"/>
              <a:gd name="T77" fmla="*/ 2147483647 h 308"/>
              <a:gd name="T78" fmla="*/ 2147483647 w 384"/>
              <a:gd name="T79" fmla="*/ 2147483647 h 308"/>
              <a:gd name="T80" fmla="*/ 0 w 384"/>
              <a:gd name="T81" fmla="*/ 2147483647 h 30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84"/>
              <a:gd name="T124" fmla="*/ 0 h 308"/>
              <a:gd name="T125" fmla="*/ 384 w 384"/>
              <a:gd name="T126" fmla="*/ 308 h 30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84" h="308">
                <a:moveTo>
                  <a:pt x="0" y="231"/>
                </a:moveTo>
                <a:lnTo>
                  <a:pt x="2" y="241"/>
                </a:lnTo>
                <a:lnTo>
                  <a:pt x="37" y="233"/>
                </a:lnTo>
                <a:lnTo>
                  <a:pt x="39" y="241"/>
                </a:lnTo>
                <a:lnTo>
                  <a:pt x="2" y="246"/>
                </a:lnTo>
                <a:lnTo>
                  <a:pt x="10" y="252"/>
                </a:lnTo>
                <a:lnTo>
                  <a:pt x="8" y="270"/>
                </a:lnTo>
                <a:lnTo>
                  <a:pt x="32" y="257"/>
                </a:lnTo>
                <a:lnTo>
                  <a:pt x="2" y="278"/>
                </a:lnTo>
                <a:lnTo>
                  <a:pt x="18" y="278"/>
                </a:lnTo>
                <a:lnTo>
                  <a:pt x="10" y="302"/>
                </a:lnTo>
                <a:lnTo>
                  <a:pt x="44" y="307"/>
                </a:lnTo>
                <a:lnTo>
                  <a:pt x="76" y="288"/>
                </a:lnTo>
                <a:lnTo>
                  <a:pt x="81" y="270"/>
                </a:lnTo>
                <a:lnTo>
                  <a:pt x="89" y="286"/>
                </a:lnTo>
                <a:lnTo>
                  <a:pt x="108" y="267"/>
                </a:lnTo>
                <a:lnTo>
                  <a:pt x="105" y="246"/>
                </a:lnTo>
                <a:lnTo>
                  <a:pt x="113" y="238"/>
                </a:lnTo>
                <a:lnTo>
                  <a:pt x="105" y="228"/>
                </a:lnTo>
                <a:lnTo>
                  <a:pt x="105" y="186"/>
                </a:lnTo>
                <a:lnTo>
                  <a:pt x="134" y="173"/>
                </a:lnTo>
                <a:lnTo>
                  <a:pt x="128" y="160"/>
                </a:lnTo>
                <a:lnTo>
                  <a:pt x="142" y="126"/>
                </a:lnTo>
                <a:lnTo>
                  <a:pt x="165" y="105"/>
                </a:lnTo>
                <a:lnTo>
                  <a:pt x="171" y="84"/>
                </a:lnTo>
                <a:lnTo>
                  <a:pt x="189" y="81"/>
                </a:lnTo>
                <a:lnTo>
                  <a:pt x="196" y="68"/>
                </a:lnTo>
                <a:lnTo>
                  <a:pt x="223" y="71"/>
                </a:lnTo>
                <a:lnTo>
                  <a:pt x="223" y="52"/>
                </a:lnTo>
                <a:lnTo>
                  <a:pt x="231" y="52"/>
                </a:lnTo>
                <a:lnTo>
                  <a:pt x="238" y="44"/>
                </a:lnTo>
                <a:lnTo>
                  <a:pt x="257" y="63"/>
                </a:lnTo>
                <a:lnTo>
                  <a:pt x="289" y="63"/>
                </a:lnTo>
                <a:lnTo>
                  <a:pt x="307" y="52"/>
                </a:lnTo>
                <a:lnTo>
                  <a:pt x="309" y="34"/>
                </a:lnTo>
                <a:lnTo>
                  <a:pt x="341" y="29"/>
                </a:lnTo>
                <a:lnTo>
                  <a:pt x="354" y="37"/>
                </a:lnTo>
                <a:lnTo>
                  <a:pt x="354" y="52"/>
                </a:lnTo>
                <a:lnTo>
                  <a:pt x="380" y="34"/>
                </a:lnTo>
                <a:lnTo>
                  <a:pt x="362" y="37"/>
                </a:lnTo>
                <a:lnTo>
                  <a:pt x="365" y="32"/>
                </a:lnTo>
                <a:lnTo>
                  <a:pt x="349" y="27"/>
                </a:lnTo>
                <a:lnTo>
                  <a:pt x="383" y="16"/>
                </a:lnTo>
                <a:lnTo>
                  <a:pt x="354" y="5"/>
                </a:lnTo>
                <a:lnTo>
                  <a:pt x="338" y="16"/>
                </a:lnTo>
                <a:lnTo>
                  <a:pt x="346" y="3"/>
                </a:lnTo>
                <a:lnTo>
                  <a:pt x="331" y="0"/>
                </a:lnTo>
                <a:lnTo>
                  <a:pt x="323" y="16"/>
                </a:lnTo>
                <a:lnTo>
                  <a:pt x="317" y="21"/>
                </a:lnTo>
                <a:lnTo>
                  <a:pt x="317" y="3"/>
                </a:lnTo>
                <a:lnTo>
                  <a:pt x="291" y="29"/>
                </a:lnTo>
                <a:lnTo>
                  <a:pt x="307" y="5"/>
                </a:lnTo>
                <a:lnTo>
                  <a:pt x="296" y="3"/>
                </a:lnTo>
                <a:lnTo>
                  <a:pt x="267" y="29"/>
                </a:lnTo>
                <a:lnTo>
                  <a:pt x="244" y="24"/>
                </a:lnTo>
                <a:lnTo>
                  <a:pt x="249" y="37"/>
                </a:lnTo>
                <a:lnTo>
                  <a:pt x="238" y="29"/>
                </a:lnTo>
                <a:lnTo>
                  <a:pt x="223" y="47"/>
                </a:lnTo>
                <a:lnTo>
                  <a:pt x="226" y="32"/>
                </a:lnTo>
                <a:lnTo>
                  <a:pt x="218" y="42"/>
                </a:lnTo>
                <a:lnTo>
                  <a:pt x="207" y="37"/>
                </a:lnTo>
                <a:lnTo>
                  <a:pt x="213" y="47"/>
                </a:lnTo>
                <a:lnTo>
                  <a:pt x="194" y="42"/>
                </a:lnTo>
                <a:lnTo>
                  <a:pt x="186" y="63"/>
                </a:lnTo>
                <a:lnTo>
                  <a:pt x="168" y="68"/>
                </a:lnTo>
                <a:lnTo>
                  <a:pt x="186" y="68"/>
                </a:lnTo>
                <a:lnTo>
                  <a:pt x="157" y="79"/>
                </a:lnTo>
                <a:lnTo>
                  <a:pt x="152" y="89"/>
                </a:lnTo>
                <a:lnTo>
                  <a:pt x="157" y="89"/>
                </a:lnTo>
                <a:lnTo>
                  <a:pt x="120" y="113"/>
                </a:lnTo>
                <a:lnTo>
                  <a:pt x="110" y="150"/>
                </a:lnTo>
                <a:lnTo>
                  <a:pt x="71" y="181"/>
                </a:lnTo>
                <a:lnTo>
                  <a:pt x="76" y="189"/>
                </a:lnTo>
                <a:lnTo>
                  <a:pt x="92" y="181"/>
                </a:lnTo>
                <a:lnTo>
                  <a:pt x="52" y="191"/>
                </a:lnTo>
                <a:lnTo>
                  <a:pt x="32" y="202"/>
                </a:lnTo>
                <a:lnTo>
                  <a:pt x="37" y="210"/>
                </a:lnTo>
                <a:lnTo>
                  <a:pt x="18" y="210"/>
                </a:lnTo>
                <a:lnTo>
                  <a:pt x="24" y="220"/>
                </a:lnTo>
                <a:lnTo>
                  <a:pt x="2" y="220"/>
                </a:lnTo>
                <a:lnTo>
                  <a:pt x="18" y="226"/>
                </a:lnTo>
                <a:lnTo>
                  <a:pt x="0" y="23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08" name="Freeform 300"/>
          <p:cNvSpPr>
            <a:spLocks/>
          </p:cNvSpPr>
          <p:nvPr/>
        </p:nvSpPr>
        <p:spPr bwMode="auto">
          <a:xfrm>
            <a:off x="5670550" y="3152775"/>
            <a:ext cx="339725" cy="338138"/>
          </a:xfrm>
          <a:custGeom>
            <a:avLst/>
            <a:gdLst>
              <a:gd name="T0" fmla="*/ 0 w 241"/>
              <a:gd name="T1" fmla="*/ 2147483647 h 213"/>
              <a:gd name="T2" fmla="*/ 2147483647 w 241"/>
              <a:gd name="T3" fmla="*/ 2147483647 h 213"/>
              <a:gd name="T4" fmla="*/ 2147483647 w 241"/>
              <a:gd name="T5" fmla="*/ 2147483647 h 213"/>
              <a:gd name="T6" fmla="*/ 2147483647 w 241"/>
              <a:gd name="T7" fmla="*/ 2147483647 h 213"/>
              <a:gd name="T8" fmla="*/ 2147483647 w 241"/>
              <a:gd name="T9" fmla="*/ 2147483647 h 213"/>
              <a:gd name="T10" fmla="*/ 2147483647 w 241"/>
              <a:gd name="T11" fmla="*/ 2147483647 h 213"/>
              <a:gd name="T12" fmla="*/ 2147483647 w 241"/>
              <a:gd name="T13" fmla="*/ 2147483647 h 213"/>
              <a:gd name="T14" fmla="*/ 2147483647 w 241"/>
              <a:gd name="T15" fmla="*/ 2147483647 h 213"/>
              <a:gd name="T16" fmla="*/ 2147483647 w 241"/>
              <a:gd name="T17" fmla="*/ 2147483647 h 213"/>
              <a:gd name="T18" fmla="*/ 2147483647 w 241"/>
              <a:gd name="T19" fmla="*/ 2147483647 h 213"/>
              <a:gd name="T20" fmla="*/ 2147483647 w 241"/>
              <a:gd name="T21" fmla="*/ 2147483647 h 213"/>
              <a:gd name="T22" fmla="*/ 2147483647 w 241"/>
              <a:gd name="T23" fmla="*/ 0 h 213"/>
              <a:gd name="T24" fmla="*/ 2147483647 w 241"/>
              <a:gd name="T25" fmla="*/ 2147483647 h 213"/>
              <a:gd name="T26" fmla="*/ 2147483647 w 241"/>
              <a:gd name="T27" fmla="*/ 2147483647 h 213"/>
              <a:gd name="T28" fmla="*/ 2147483647 w 241"/>
              <a:gd name="T29" fmla="*/ 2147483647 h 213"/>
              <a:gd name="T30" fmla="*/ 2147483647 w 241"/>
              <a:gd name="T31" fmla="*/ 2147483647 h 213"/>
              <a:gd name="T32" fmla="*/ 2147483647 w 241"/>
              <a:gd name="T33" fmla="*/ 2147483647 h 213"/>
              <a:gd name="T34" fmla="*/ 2147483647 w 241"/>
              <a:gd name="T35" fmla="*/ 2147483647 h 213"/>
              <a:gd name="T36" fmla="*/ 2147483647 w 241"/>
              <a:gd name="T37" fmla="*/ 2147483647 h 213"/>
              <a:gd name="T38" fmla="*/ 2147483647 w 241"/>
              <a:gd name="T39" fmla="*/ 2147483647 h 213"/>
              <a:gd name="T40" fmla="*/ 2147483647 w 241"/>
              <a:gd name="T41" fmla="*/ 2147483647 h 213"/>
              <a:gd name="T42" fmla="*/ 2147483647 w 241"/>
              <a:gd name="T43" fmla="*/ 2147483647 h 213"/>
              <a:gd name="T44" fmla="*/ 2147483647 w 241"/>
              <a:gd name="T45" fmla="*/ 2147483647 h 213"/>
              <a:gd name="T46" fmla="*/ 2147483647 w 241"/>
              <a:gd name="T47" fmla="*/ 2147483647 h 213"/>
              <a:gd name="T48" fmla="*/ 2147483647 w 241"/>
              <a:gd name="T49" fmla="*/ 2147483647 h 213"/>
              <a:gd name="T50" fmla="*/ 2147483647 w 241"/>
              <a:gd name="T51" fmla="*/ 2147483647 h 213"/>
              <a:gd name="T52" fmla="*/ 2147483647 w 241"/>
              <a:gd name="T53" fmla="*/ 2147483647 h 213"/>
              <a:gd name="T54" fmla="*/ 2147483647 w 241"/>
              <a:gd name="T55" fmla="*/ 2147483647 h 213"/>
              <a:gd name="T56" fmla="*/ 0 w 241"/>
              <a:gd name="T57" fmla="*/ 2147483647 h 21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1"/>
              <a:gd name="T88" fmla="*/ 0 h 213"/>
              <a:gd name="T89" fmla="*/ 241 w 241"/>
              <a:gd name="T90" fmla="*/ 213 h 21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1" h="213">
                <a:moveTo>
                  <a:pt x="0" y="115"/>
                </a:moveTo>
                <a:lnTo>
                  <a:pt x="25" y="123"/>
                </a:lnTo>
                <a:lnTo>
                  <a:pt x="77" y="115"/>
                </a:lnTo>
                <a:lnTo>
                  <a:pt x="84" y="92"/>
                </a:lnTo>
                <a:lnTo>
                  <a:pt x="120" y="82"/>
                </a:lnTo>
                <a:lnTo>
                  <a:pt x="125" y="64"/>
                </a:lnTo>
                <a:lnTo>
                  <a:pt x="138" y="61"/>
                </a:lnTo>
                <a:lnTo>
                  <a:pt x="130" y="49"/>
                </a:lnTo>
                <a:lnTo>
                  <a:pt x="146" y="49"/>
                </a:lnTo>
                <a:lnTo>
                  <a:pt x="156" y="30"/>
                </a:lnTo>
                <a:lnTo>
                  <a:pt x="151" y="14"/>
                </a:lnTo>
                <a:lnTo>
                  <a:pt x="197" y="0"/>
                </a:lnTo>
                <a:lnTo>
                  <a:pt x="240" y="28"/>
                </a:lnTo>
                <a:lnTo>
                  <a:pt x="230" y="39"/>
                </a:lnTo>
                <a:lnTo>
                  <a:pt x="186" y="39"/>
                </a:lnTo>
                <a:lnTo>
                  <a:pt x="189" y="61"/>
                </a:lnTo>
                <a:lnTo>
                  <a:pt x="207" y="77"/>
                </a:lnTo>
                <a:lnTo>
                  <a:pt x="197" y="85"/>
                </a:lnTo>
                <a:lnTo>
                  <a:pt x="199" y="99"/>
                </a:lnTo>
                <a:lnTo>
                  <a:pt x="156" y="145"/>
                </a:lnTo>
                <a:lnTo>
                  <a:pt x="138" y="145"/>
                </a:lnTo>
                <a:lnTo>
                  <a:pt x="125" y="156"/>
                </a:lnTo>
                <a:lnTo>
                  <a:pt x="148" y="199"/>
                </a:lnTo>
                <a:lnTo>
                  <a:pt x="115" y="199"/>
                </a:lnTo>
                <a:lnTo>
                  <a:pt x="105" y="212"/>
                </a:lnTo>
                <a:lnTo>
                  <a:pt x="79" y="184"/>
                </a:lnTo>
                <a:lnTo>
                  <a:pt x="10" y="189"/>
                </a:lnTo>
                <a:lnTo>
                  <a:pt x="36" y="156"/>
                </a:lnTo>
                <a:lnTo>
                  <a:pt x="0" y="115"/>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09" name="Freeform 301"/>
          <p:cNvSpPr>
            <a:spLocks/>
          </p:cNvSpPr>
          <p:nvPr/>
        </p:nvSpPr>
        <p:spPr bwMode="auto">
          <a:xfrm>
            <a:off x="5670550" y="3152775"/>
            <a:ext cx="347663" cy="347663"/>
          </a:xfrm>
          <a:custGeom>
            <a:avLst/>
            <a:gdLst>
              <a:gd name="T0" fmla="*/ 0 w 247"/>
              <a:gd name="T1" fmla="*/ 2147483647 h 219"/>
              <a:gd name="T2" fmla="*/ 2147483647 w 247"/>
              <a:gd name="T3" fmla="*/ 2147483647 h 219"/>
              <a:gd name="T4" fmla="*/ 2147483647 w 247"/>
              <a:gd name="T5" fmla="*/ 2147483647 h 219"/>
              <a:gd name="T6" fmla="*/ 2147483647 w 247"/>
              <a:gd name="T7" fmla="*/ 2147483647 h 219"/>
              <a:gd name="T8" fmla="*/ 2147483647 w 247"/>
              <a:gd name="T9" fmla="*/ 2147483647 h 219"/>
              <a:gd name="T10" fmla="*/ 2147483647 w 247"/>
              <a:gd name="T11" fmla="*/ 2147483647 h 219"/>
              <a:gd name="T12" fmla="*/ 2147483647 w 247"/>
              <a:gd name="T13" fmla="*/ 2147483647 h 219"/>
              <a:gd name="T14" fmla="*/ 2147483647 w 247"/>
              <a:gd name="T15" fmla="*/ 2147483647 h 219"/>
              <a:gd name="T16" fmla="*/ 2147483647 w 247"/>
              <a:gd name="T17" fmla="*/ 2147483647 h 219"/>
              <a:gd name="T18" fmla="*/ 2147483647 w 247"/>
              <a:gd name="T19" fmla="*/ 2147483647 h 219"/>
              <a:gd name="T20" fmla="*/ 2147483647 w 247"/>
              <a:gd name="T21" fmla="*/ 2147483647 h 219"/>
              <a:gd name="T22" fmla="*/ 2147483647 w 247"/>
              <a:gd name="T23" fmla="*/ 0 h 219"/>
              <a:gd name="T24" fmla="*/ 2147483647 w 247"/>
              <a:gd name="T25" fmla="*/ 2147483647 h 219"/>
              <a:gd name="T26" fmla="*/ 2147483647 w 247"/>
              <a:gd name="T27" fmla="*/ 2147483647 h 219"/>
              <a:gd name="T28" fmla="*/ 2147483647 w 247"/>
              <a:gd name="T29" fmla="*/ 2147483647 h 219"/>
              <a:gd name="T30" fmla="*/ 2147483647 w 247"/>
              <a:gd name="T31" fmla="*/ 2147483647 h 219"/>
              <a:gd name="T32" fmla="*/ 2147483647 w 247"/>
              <a:gd name="T33" fmla="*/ 2147483647 h 219"/>
              <a:gd name="T34" fmla="*/ 2147483647 w 247"/>
              <a:gd name="T35" fmla="*/ 2147483647 h 219"/>
              <a:gd name="T36" fmla="*/ 2147483647 w 247"/>
              <a:gd name="T37" fmla="*/ 2147483647 h 219"/>
              <a:gd name="T38" fmla="*/ 2147483647 w 247"/>
              <a:gd name="T39" fmla="*/ 2147483647 h 219"/>
              <a:gd name="T40" fmla="*/ 2147483647 w 247"/>
              <a:gd name="T41" fmla="*/ 2147483647 h 219"/>
              <a:gd name="T42" fmla="*/ 2147483647 w 247"/>
              <a:gd name="T43" fmla="*/ 2147483647 h 219"/>
              <a:gd name="T44" fmla="*/ 2147483647 w 247"/>
              <a:gd name="T45" fmla="*/ 2147483647 h 219"/>
              <a:gd name="T46" fmla="*/ 2147483647 w 247"/>
              <a:gd name="T47" fmla="*/ 2147483647 h 219"/>
              <a:gd name="T48" fmla="*/ 2147483647 w 247"/>
              <a:gd name="T49" fmla="*/ 2147483647 h 219"/>
              <a:gd name="T50" fmla="*/ 2147483647 w 247"/>
              <a:gd name="T51" fmla="*/ 2147483647 h 219"/>
              <a:gd name="T52" fmla="*/ 2147483647 w 247"/>
              <a:gd name="T53" fmla="*/ 2147483647 h 219"/>
              <a:gd name="T54" fmla="*/ 2147483647 w 247"/>
              <a:gd name="T55" fmla="*/ 2147483647 h 219"/>
              <a:gd name="T56" fmla="*/ 0 w 247"/>
              <a:gd name="T57" fmla="*/ 2147483647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7"/>
              <a:gd name="T88" fmla="*/ 0 h 219"/>
              <a:gd name="T89" fmla="*/ 247 w 247"/>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7" h="219">
                <a:moveTo>
                  <a:pt x="0" y="118"/>
                </a:moveTo>
                <a:lnTo>
                  <a:pt x="26" y="126"/>
                </a:lnTo>
                <a:lnTo>
                  <a:pt x="79" y="118"/>
                </a:lnTo>
                <a:lnTo>
                  <a:pt x="86" y="95"/>
                </a:lnTo>
                <a:lnTo>
                  <a:pt x="123" y="84"/>
                </a:lnTo>
                <a:lnTo>
                  <a:pt x="128" y="66"/>
                </a:lnTo>
                <a:lnTo>
                  <a:pt x="141" y="63"/>
                </a:lnTo>
                <a:lnTo>
                  <a:pt x="133" y="50"/>
                </a:lnTo>
                <a:lnTo>
                  <a:pt x="150" y="50"/>
                </a:lnTo>
                <a:lnTo>
                  <a:pt x="160" y="31"/>
                </a:lnTo>
                <a:lnTo>
                  <a:pt x="155" y="14"/>
                </a:lnTo>
                <a:lnTo>
                  <a:pt x="202" y="0"/>
                </a:lnTo>
                <a:lnTo>
                  <a:pt x="246" y="29"/>
                </a:lnTo>
                <a:lnTo>
                  <a:pt x="236" y="40"/>
                </a:lnTo>
                <a:lnTo>
                  <a:pt x="191" y="40"/>
                </a:lnTo>
                <a:lnTo>
                  <a:pt x="194" y="63"/>
                </a:lnTo>
                <a:lnTo>
                  <a:pt x="212" y="79"/>
                </a:lnTo>
                <a:lnTo>
                  <a:pt x="202" y="87"/>
                </a:lnTo>
                <a:lnTo>
                  <a:pt x="204" y="102"/>
                </a:lnTo>
                <a:lnTo>
                  <a:pt x="160" y="149"/>
                </a:lnTo>
                <a:lnTo>
                  <a:pt x="141" y="149"/>
                </a:lnTo>
                <a:lnTo>
                  <a:pt x="128" y="160"/>
                </a:lnTo>
                <a:lnTo>
                  <a:pt x="152" y="205"/>
                </a:lnTo>
                <a:lnTo>
                  <a:pt x="118" y="205"/>
                </a:lnTo>
                <a:lnTo>
                  <a:pt x="108" y="218"/>
                </a:lnTo>
                <a:lnTo>
                  <a:pt x="81" y="189"/>
                </a:lnTo>
                <a:lnTo>
                  <a:pt x="10" y="194"/>
                </a:lnTo>
                <a:lnTo>
                  <a:pt x="37" y="160"/>
                </a:lnTo>
                <a:lnTo>
                  <a:pt x="0" y="1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10" name="Freeform 302"/>
          <p:cNvSpPr>
            <a:spLocks/>
          </p:cNvSpPr>
          <p:nvPr/>
        </p:nvSpPr>
        <p:spPr bwMode="auto">
          <a:xfrm>
            <a:off x="2686050" y="3835400"/>
            <a:ext cx="107950" cy="46038"/>
          </a:xfrm>
          <a:custGeom>
            <a:avLst/>
            <a:gdLst>
              <a:gd name="T0" fmla="*/ 0 w 76"/>
              <a:gd name="T1" fmla="*/ 2147483647 h 29"/>
              <a:gd name="T2" fmla="*/ 2147483647 w 76"/>
              <a:gd name="T3" fmla="*/ 0 h 29"/>
              <a:gd name="T4" fmla="*/ 2147483647 w 76"/>
              <a:gd name="T5" fmla="*/ 2147483647 h 29"/>
              <a:gd name="T6" fmla="*/ 2147483647 w 76"/>
              <a:gd name="T7" fmla="*/ 0 h 29"/>
              <a:gd name="T8" fmla="*/ 2147483647 w 76"/>
              <a:gd name="T9" fmla="*/ 2147483647 h 29"/>
              <a:gd name="T10" fmla="*/ 2147483647 w 76"/>
              <a:gd name="T11" fmla="*/ 2147483647 h 29"/>
              <a:gd name="T12" fmla="*/ 2147483647 w 76"/>
              <a:gd name="T13" fmla="*/ 2147483647 h 29"/>
              <a:gd name="T14" fmla="*/ 2147483647 w 76"/>
              <a:gd name="T15" fmla="*/ 2147483647 h 29"/>
              <a:gd name="T16" fmla="*/ 2147483647 w 76"/>
              <a:gd name="T17" fmla="*/ 2147483647 h 29"/>
              <a:gd name="T18" fmla="*/ 2147483647 w 76"/>
              <a:gd name="T19" fmla="*/ 2147483647 h 29"/>
              <a:gd name="T20" fmla="*/ 2147483647 w 76"/>
              <a:gd name="T21" fmla="*/ 2147483647 h 29"/>
              <a:gd name="T22" fmla="*/ 0 w 76"/>
              <a:gd name="T23" fmla="*/ 2147483647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6"/>
              <a:gd name="T37" fmla="*/ 0 h 29"/>
              <a:gd name="T38" fmla="*/ 76 w 76"/>
              <a:gd name="T39" fmla="*/ 29 h 2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6" h="29">
                <a:moveTo>
                  <a:pt x="0" y="13"/>
                </a:moveTo>
                <a:lnTo>
                  <a:pt x="5" y="0"/>
                </a:lnTo>
                <a:lnTo>
                  <a:pt x="22" y="9"/>
                </a:lnTo>
                <a:lnTo>
                  <a:pt x="48" y="0"/>
                </a:lnTo>
                <a:lnTo>
                  <a:pt x="75" y="11"/>
                </a:lnTo>
                <a:lnTo>
                  <a:pt x="69" y="28"/>
                </a:lnTo>
                <a:lnTo>
                  <a:pt x="69" y="13"/>
                </a:lnTo>
                <a:lnTo>
                  <a:pt x="48" y="7"/>
                </a:lnTo>
                <a:lnTo>
                  <a:pt x="34" y="15"/>
                </a:lnTo>
                <a:lnTo>
                  <a:pt x="39" y="26"/>
                </a:lnTo>
                <a:lnTo>
                  <a:pt x="31" y="28"/>
                </a:lnTo>
                <a:lnTo>
                  <a:pt x="0" y="1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11" name="Freeform 303"/>
          <p:cNvSpPr>
            <a:spLocks/>
          </p:cNvSpPr>
          <p:nvPr/>
        </p:nvSpPr>
        <p:spPr bwMode="auto">
          <a:xfrm>
            <a:off x="2686050" y="3835400"/>
            <a:ext cx="115888" cy="55563"/>
          </a:xfrm>
          <a:custGeom>
            <a:avLst/>
            <a:gdLst>
              <a:gd name="T0" fmla="*/ 0 w 82"/>
              <a:gd name="T1" fmla="*/ 2147483647 h 35"/>
              <a:gd name="T2" fmla="*/ 2147483647 w 82"/>
              <a:gd name="T3" fmla="*/ 0 h 35"/>
              <a:gd name="T4" fmla="*/ 2147483647 w 82"/>
              <a:gd name="T5" fmla="*/ 2147483647 h 35"/>
              <a:gd name="T6" fmla="*/ 2147483647 w 82"/>
              <a:gd name="T7" fmla="*/ 0 h 35"/>
              <a:gd name="T8" fmla="*/ 2147483647 w 82"/>
              <a:gd name="T9" fmla="*/ 2147483647 h 35"/>
              <a:gd name="T10" fmla="*/ 2147483647 w 82"/>
              <a:gd name="T11" fmla="*/ 2147483647 h 35"/>
              <a:gd name="T12" fmla="*/ 2147483647 w 82"/>
              <a:gd name="T13" fmla="*/ 2147483647 h 35"/>
              <a:gd name="T14" fmla="*/ 2147483647 w 82"/>
              <a:gd name="T15" fmla="*/ 2147483647 h 35"/>
              <a:gd name="T16" fmla="*/ 2147483647 w 82"/>
              <a:gd name="T17" fmla="*/ 2147483647 h 35"/>
              <a:gd name="T18" fmla="*/ 2147483647 w 82"/>
              <a:gd name="T19" fmla="*/ 2147483647 h 35"/>
              <a:gd name="T20" fmla="*/ 2147483647 w 82"/>
              <a:gd name="T21" fmla="*/ 2147483647 h 35"/>
              <a:gd name="T22" fmla="*/ 0 w 82"/>
              <a:gd name="T23" fmla="*/ 2147483647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
              <a:gd name="T37" fmla="*/ 0 h 35"/>
              <a:gd name="T38" fmla="*/ 82 w 82"/>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 h="35">
                <a:moveTo>
                  <a:pt x="0" y="16"/>
                </a:moveTo>
                <a:lnTo>
                  <a:pt x="5" y="0"/>
                </a:lnTo>
                <a:lnTo>
                  <a:pt x="24" y="11"/>
                </a:lnTo>
                <a:lnTo>
                  <a:pt x="52" y="0"/>
                </a:lnTo>
                <a:lnTo>
                  <a:pt x="81" y="13"/>
                </a:lnTo>
                <a:lnTo>
                  <a:pt x="74" y="34"/>
                </a:lnTo>
                <a:lnTo>
                  <a:pt x="74" y="16"/>
                </a:lnTo>
                <a:lnTo>
                  <a:pt x="52" y="8"/>
                </a:lnTo>
                <a:lnTo>
                  <a:pt x="37" y="18"/>
                </a:lnTo>
                <a:lnTo>
                  <a:pt x="42" y="32"/>
                </a:lnTo>
                <a:lnTo>
                  <a:pt x="34" y="34"/>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12" name="Freeform 304"/>
          <p:cNvSpPr>
            <a:spLocks/>
          </p:cNvSpPr>
          <p:nvPr/>
        </p:nvSpPr>
        <p:spPr bwMode="auto">
          <a:xfrm>
            <a:off x="7334250" y="4122738"/>
            <a:ext cx="201613" cy="166687"/>
          </a:xfrm>
          <a:custGeom>
            <a:avLst/>
            <a:gdLst>
              <a:gd name="T0" fmla="*/ 0 w 142"/>
              <a:gd name="T1" fmla="*/ 0 h 105"/>
              <a:gd name="T2" fmla="*/ 2147483647 w 142"/>
              <a:gd name="T3" fmla="*/ 2147483647 h 105"/>
              <a:gd name="T4" fmla="*/ 2147483647 w 142"/>
              <a:gd name="T5" fmla="*/ 2147483647 h 105"/>
              <a:gd name="T6" fmla="*/ 2147483647 w 142"/>
              <a:gd name="T7" fmla="*/ 2147483647 h 105"/>
              <a:gd name="T8" fmla="*/ 2147483647 w 142"/>
              <a:gd name="T9" fmla="*/ 2147483647 h 105"/>
              <a:gd name="T10" fmla="*/ 2147483647 w 142"/>
              <a:gd name="T11" fmla="*/ 2147483647 h 105"/>
              <a:gd name="T12" fmla="*/ 2147483647 w 142"/>
              <a:gd name="T13" fmla="*/ 2147483647 h 105"/>
              <a:gd name="T14" fmla="*/ 2147483647 w 142"/>
              <a:gd name="T15" fmla="*/ 2147483647 h 105"/>
              <a:gd name="T16" fmla="*/ 2147483647 w 142"/>
              <a:gd name="T17" fmla="*/ 2147483647 h 105"/>
              <a:gd name="T18" fmla="*/ 2147483647 w 142"/>
              <a:gd name="T19" fmla="*/ 2147483647 h 105"/>
              <a:gd name="T20" fmla="*/ 2147483647 w 142"/>
              <a:gd name="T21" fmla="*/ 2147483647 h 105"/>
              <a:gd name="T22" fmla="*/ 0 w 142"/>
              <a:gd name="T23" fmla="*/ 0 h 10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2"/>
              <a:gd name="T37" fmla="*/ 0 h 105"/>
              <a:gd name="T38" fmla="*/ 142 w 142"/>
              <a:gd name="T39" fmla="*/ 105 h 10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2" h="105">
                <a:moveTo>
                  <a:pt x="0" y="0"/>
                </a:moveTo>
                <a:lnTo>
                  <a:pt x="3" y="90"/>
                </a:lnTo>
                <a:lnTo>
                  <a:pt x="25" y="92"/>
                </a:lnTo>
                <a:lnTo>
                  <a:pt x="48" y="64"/>
                </a:lnTo>
                <a:lnTo>
                  <a:pt x="76" y="77"/>
                </a:lnTo>
                <a:lnTo>
                  <a:pt x="96" y="101"/>
                </a:lnTo>
                <a:lnTo>
                  <a:pt x="141" y="104"/>
                </a:lnTo>
                <a:lnTo>
                  <a:pt x="88" y="64"/>
                </a:lnTo>
                <a:lnTo>
                  <a:pt x="96" y="47"/>
                </a:lnTo>
                <a:lnTo>
                  <a:pt x="70" y="40"/>
                </a:lnTo>
                <a:lnTo>
                  <a:pt x="48" y="15"/>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13" name="Freeform 305"/>
          <p:cNvSpPr>
            <a:spLocks/>
          </p:cNvSpPr>
          <p:nvPr/>
        </p:nvSpPr>
        <p:spPr bwMode="auto">
          <a:xfrm>
            <a:off x="7334250" y="4122738"/>
            <a:ext cx="209550" cy="176212"/>
          </a:xfrm>
          <a:custGeom>
            <a:avLst/>
            <a:gdLst>
              <a:gd name="T0" fmla="*/ 0 w 148"/>
              <a:gd name="T1" fmla="*/ 0 h 111"/>
              <a:gd name="T2" fmla="*/ 2147483647 w 148"/>
              <a:gd name="T3" fmla="*/ 2147483647 h 111"/>
              <a:gd name="T4" fmla="*/ 2147483647 w 148"/>
              <a:gd name="T5" fmla="*/ 2147483647 h 111"/>
              <a:gd name="T6" fmla="*/ 2147483647 w 148"/>
              <a:gd name="T7" fmla="*/ 2147483647 h 111"/>
              <a:gd name="T8" fmla="*/ 2147483647 w 148"/>
              <a:gd name="T9" fmla="*/ 2147483647 h 111"/>
              <a:gd name="T10" fmla="*/ 2147483647 w 148"/>
              <a:gd name="T11" fmla="*/ 2147483647 h 111"/>
              <a:gd name="T12" fmla="*/ 2147483647 w 148"/>
              <a:gd name="T13" fmla="*/ 2147483647 h 111"/>
              <a:gd name="T14" fmla="*/ 2147483647 w 148"/>
              <a:gd name="T15" fmla="*/ 2147483647 h 111"/>
              <a:gd name="T16" fmla="*/ 2147483647 w 148"/>
              <a:gd name="T17" fmla="*/ 2147483647 h 111"/>
              <a:gd name="T18" fmla="*/ 2147483647 w 148"/>
              <a:gd name="T19" fmla="*/ 2147483647 h 111"/>
              <a:gd name="T20" fmla="*/ 2147483647 w 148"/>
              <a:gd name="T21" fmla="*/ 2147483647 h 111"/>
              <a:gd name="T22" fmla="*/ 0 w 148"/>
              <a:gd name="T23" fmla="*/ 0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111"/>
              <a:gd name="T38" fmla="*/ 148 w 148"/>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111">
                <a:moveTo>
                  <a:pt x="0" y="0"/>
                </a:moveTo>
                <a:lnTo>
                  <a:pt x="3" y="95"/>
                </a:lnTo>
                <a:lnTo>
                  <a:pt x="26" y="97"/>
                </a:lnTo>
                <a:lnTo>
                  <a:pt x="50" y="68"/>
                </a:lnTo>
                <a:lnTo>
                  <a:pt x="79" y="81"/>
                </a:lnTo>
                <a:lnTo>
                  <a:pt x="100" y="107"/>
                </a:lnTo>
                <a:lnTo>
                  <a:pt x="147" y="110"/>
                </a:lnTo>
                <a:lnTo>
                  <a:pt x="92" y="68"/>
                </a:lnTo>
                <a:lnTo>
                  <a:pt x="100" y="50"/>
                </a:lnTo>
                <a:lnTo>
                  <a:pt x="73" y="42"/>
                </a:lnTo>
                <a:lnTo>
                  <a:pt x="50"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14" name="Freeform 306"/>
          <p:cNvSpPr>
            <a:spLocks/>
          </p:cNvSpPr>
          <p:nvPr/>
        </p:nvSpPr>
        <p:spPr bwMode="auto">
          <a:xfrm>
            <a:off x="7486650" y="4156075"/>
            <a:ext cx="74613" cy="42863"/>
          </a:xfrm>
          <a:custGeom>
            <a:avLst/>
            <a:gdLst>
              <a:gd name="T0" fmla="*/ 0 w 52"/>
              <a:gd name="T1" fmla="*/ 2147483647 h 27"/>
              <a:gd name="T2" fmla="*/ 2147483647 w 52"/>
              <a:gd name="T3" fmla="*/ 2147483647 h 27"/>
              <a:gd name="T4" fmla="*/ 2147483647 w 52"/>
              <a:gd name="T5" fmla="*/ 2147483647 h 27"/>
              <a:gd name="T6" fmla="*/ 2147483647 w 52"/>
              <a:gd name="T7" fmla="*/ 0 h 27"/>
              <a:gd name="T8" fmla="*/ 2147483647 w 52"/>
              <a:gd name="T9" fmla="*/ 2147483647 h 27"/>
              <a:gd name="T10" fmla="*/ 0 w 52"/>
              <a:gd name="T11" fmla="*/ 2147483647 h 27"/>
              <a:gd name="T12" fmla="*/ 0 60000 65536"/>
              <a:gd name="T13" fmla="*/ 0 60000 65536"/>
              <a:gd name="T14" fmla="*/ 0 60000 65536"/>
              <a:gd name="T15" fmla="*/ 0 60000 65536"/>
              <a:gd name="T16" fmla="*/ 0 60000 65536"/>
              <a:gd name="T17" fmla="*/ 0 60000 65536"/>
              <a:gd name="T18" fmla="*/ 0 w 52"/>
              <a:gd name="T19" fmla="*/ 0 h 27"/>
              <a:gd name="T20" fmla="*/ 52 w 52"/>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52" h="27">
                <a:moveTo>
                  <a:pt x="0" y="17"/>
                </a:moveTo>
                <a:lnTo>
                  <a:pt x="32" y="26"/>
                </a:lnTo>
                <a:lnTo>
                  <a:pt x="51" y="7"/>
                </a:lnTo>
                <a:lnTo>
                  <a:pt x="44" y="0"/>
                </a:lnTo>
                <a:lnTo>
                  <a:pt x="39" y="8"/>
                </a:lnTo>
                <a:lnTo>
                  <a:pt x="0" y="1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15" name="Freeform 307"/>
          <p:cNvSpPr>
            <a:spLocks/>
          </p:cNvSpPr>
          <p:nvPr/>
        </p:nvSpPr>
        <p:spPr bwMode="auto">
          <a:xfrm>
            <a:off x="7486650" y="4156075"/>
            <a:ext cx="82550" cy="52388"/>
          </a:xfrm>
          <a:custGeom>
            <a:avLst/>
            <a:gdLst>
              <a:gd name="T0" fmla="*/ 0 w 58"/>
              <a:gd name="T1" fmla="*/ 2147483647 h 33"/>
              <a:gd name="T2" fmla="*/ 2147483647 w 58"/>
              <a:gd name="T3" fmla="*/ 2147483647 h 33"/>
              <a:gd name="T4" fmla="*/ 2147483647 w 58"/>
              <a:gd name="T5" fmla="*/ 2147483647 h 33"/>
              <a:gd name="T6" fmla="*/ 2147483647 w 58"/>
              <a:gd name="T7" fmla="*/ 0 h 33"/>
              <a:gd name="T8" fmla="*/ 2147483647 w 58"/>
              <a:gd name="T9" fmla="*/ 2147483647 h 33"/>
              <a:gd name="T10" fmla="*/ 0 w 58"/>
              <a:gd name="T11" fmla="*/ 2147483647 h 33"/>
              <a:gd name="T12" fmla="*/ 0 60000 65536"/>
              <a:gd name="T13" fmla="*/ 0 60000 65536"/>
              <a:gd name="T14" fmla="*/ 0 60000 65536"/>
              <a:gd name="T15" fmla="*/ 0 60000 65536"/>
              <a:gd name="T16" fmla="*/ 0 60000 65536"/>
              <a:gd name="T17" fmla="*/ 0 60000 65536"/>
              <a:gd name="T18" fmla="*/ 0 w 58"/>
              <a:gd name="T19" fmla="*/ 0 h 33"/>
              <a:gd name="T20" fmla="*/ 58 w 58"/>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58" h="33">
                <a:moveTo>
                  <a:pt x="0" y="21"/>
                </a:moveTo>
                <a:lnTo>
                  <a:pt x="36" y="32"/>
                </a:lnTo>
                <a:lnTo>
                  <a:pt x="57" y="8"/>
                </a:lnTo>
                <a:lnTo>
                  <a:pt x="49" y="0"/>
                </a:lnTo>
                <a:lnTo>
                  <a:pt x="44" y="10"/>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16" name="Freeform 308"/>
          <p:cNvSpPr>
            <a:spLocks/>
          </p:cNvSpPr>
          <p:nvPr/>
        </p:nvSpPr>
        <p:spPr bwMode="auto">
          <a:xfrm>
            <a:off x="7542213" y="4127500"/>
            <a:ext cx="38100" cy="33338"/>
          </a:xfrm>
          <a:custGeom>
            <a:avLst/>
            <a:gdLst>
              <a:gd name="T0" fmla="*/ 0 w 27"/>
              <a:gd name="T1" fmla="*/ 0 h 21"/>
              <a:gd name="T2" fmla="*/ 2147483647 w 27"/>
              <a:gd name="T3" fmla="*/ 2147483647 h 21"/>
              <a:gd name="T4" fmla="*/ 2147483647 w 27"/>
              <a:gd name="T5" fmla="*/ 2147483647 h 21"/>
              <a:gd name="T6" fmla="*/ 2147483647 w 27"/>
              <a:gd name="T7" fmla="*/ 2147483647 h 21"/>
              <a:gd name="T8" fmla="*/ 0 w 27"/>
              <a:gd name="T9" fmla="*/ 0 h 21"/>
              <a:gd name="T10" fmla="*/ 0 60000 65536"/>
              <a:gd name="T11" fmla="*/ 0 60000 65536"/>
              <a:gd name="T12" fmla="*/ 0 60000 65536"/>
              <a:gd name="T13" fmla="*/ 0 60000 65536"/>
              <a:gd name="T14" fmla="*/ 0 60000 65536"/>
              <a:gd name="T15" fmla="*/ 0 w 27"/>
              <a:gd name="T16" fmla="*/ 0 h 21"/>
              <a:gd name="T17" fmla="*/ 27 w 27"/>
              <a:gd name="T18" fmla="*/ 21 h 21"/>
            </a:gdLst>
            <a:ahLst/>
            <a:cxnLst>
              <a:cxn ang="T10">
                <a:pos x="T0" y="T1"/>
              </a:cxn>
              <a:cxn ang="T11">
                <a:pos x="T2" y="T3"/>
              </a:cxn>
              <a:cxn ang="T12">
                <a:pos x="T4" y="T5"/>
              </a:cxn>
              <a:cxn ang="T13">
                <a:pos x="T6" y="T7"/>
              </a:cxn>
              <a:cxn ang="T14">
                <a:pos x="T8" y="T9"/>
              </a:cxn>
            </a:cxnLst>
            <a:rect l="T15" t="T16" r="T17" b="T18"/>
            <a:pathLst>
              <a:path w="27" h="21">
                <a:moveTo>
                  <a:pt x="0" y="0"/>
                </a:moveTo>
                <a:lnTo>
                  <a:pt x="17" y="8"/>
                </a:lnTo>
                <a:lnTo>
                  <a:pt x="26" y="20"/>
                </a:lnTo>
                <a:lnTo>
                  <a:pt x="26" y="12"/>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17" name="Freeform 309"/>
          <p:cNvSpPr>
            <a:spLocks/>
          </p:cNvSpPr>
          <p:nvPr/>
        </p:nvSpPr>
        <p:spPr bwMode="auto">
          <a:xfrm>
            <a:off x="7542213" y="4127500"/>
            <a:ext cx="46037" cy="42863"/>
          </a:xfrm>
          <a:custGeom>
            <a:avLst/>
            <a:gdLst>
              <a:gd name="T0" fmla="*/ 0 w 33"/>
              <a:gd name="T1" fmla="*/ 0 h 27"/>
              <a:gd name="T2" fmla="*/ 2147483647 w 33"/>
              <a:gd name="T3" fmla="*/ 2147483647 h 27"/>
              <a:gd name="T4" fmla="*/ 2147483647 w 33"/>
              <a:gd name="T5" fmla="*/ 2147483647 h 27"/>
              <a:gd name="T6" fmla="*/ 2147483647 w 33"/>
              <a:gd name="T7" fmla="*/ 2147483647 h 27"/>
              <a:gd name="T8" fmla="*/ 0 w 33"/>
              <a:gd name="T9" fmla="*/ 0 h 27"/>
              <a:gd name="T10" fmla="*/ 0 60000 65536"/>
              <a:gd name="T11" fmla="*/ 0 60000 65536"/>
              <a:gd name="T12" fmla="*/ 0 60000 65536"/>
              <a:gd name="T13" fmla="*/ 0 60000 65536"/>
              <a:gd name="T14" fmla="*/ 0 60000 65536"/>
              <a:gd name="T15" fmla="*/ 0 w 33"/>
              <a:gd name="T16" fmla="*/ 0 h 27"/>
              <a:gd name="T17" fmla="*/ 33 w 33"/>
              <a:gd name="T18" fmla="*/ 27 h 27"/>
            </a:gdLst>
            <a:ahLst/>
            <a:cxnLst>
              <a:cxn ang="T10">
                <a:pos x="T0" y="T1"/>
              </a:cxn>
              <a:cxn ang="T11">
                <a:pos x="T2" y="T3"/>
              </a:cxn>
              <a:cxn ang="T12">
                <a:pos x="T4" y="T5"/>
              </a:cxn>
              <a:cxn ang="T13">
                <a:pos x="T6" y="T7"/>
              </a:cxn>
              <a:cxn ang="T14">
                <a:pos x="T8" y="T9"/>
              </a:cxn>
            </a:cxnLst>
            <a:rect l="T15" t="T16" r="T17" b="T18"/>
            <a:pathLst>
              <a:path w="33" h="27">
                <a:moveTo>
                  <a:pt x="0" y="0"/>
                </a:moveTo>
                <a:lnTo>
                  <a:pt x="21" y="10"/>
                </a:lnTo>
                <a:lnTo>
                  <a:pt x="32" y="26"/>
                </a:lnTo>
                <a:lnTo>
                  <a:pt x="32"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18" name="Freeform 310"/>
          <p:cNvSpPr>
            <a:spLocks/>
          </p:cNvSpPr>
          <p:nvPr/>
        </p:nvSpPr>
        <p:spPr bwMode="auto">
          <a:xfrm>
            <a:off x="3108325" y="4514850"/>
            <a:ext cx="163513" cy="190500"/>
          </a:xfrm>
          <a:custGeom>
            <a:avLst/>
            <a:gdLst>
              <a:gd name="T0" fmla="*/ 0 w 116"/>
              <a:gd name="T1" fmla="*/ 2147483647 h 120"/>
              <a:gd name="T2" fmla="*/ 2147483647 w 116"/>
              <a:gd name="T3" fmla="*/ 2147483647 h 120"/>
              <a:gd name="T4" fmla="*/ 2147483647 w 116"/>
              <a:gd name="T5" fmla="*/ 0 h 120"/>
              <a:gd name="T6" fmla="*/ 2147483647 w 116"/>
              <a:gd name="T7" fmla="*/ 2147483647 h 120"/>
              <a:gd name="T8" fmla="*/ 2147483647 w 116"/>
              <a:gd name="T9" fmla="*/ 2147483647 h 120"/>
              <a:gd name="T10" fmla="*/ 2147483647 w 116"/>
              <a:gd name="T11" fmla="*/ 2147483647 h 120"/>
              <a:gd name="T12" fmla="*/ 2147483647 w 116"/>
              <a:gd name="T13" fmla="*/ 2147483647 h 120"/>
              <a:gd name="T14" fmla="*/ 2147483647 w 116"/>
              <a:gd name="T15" fmla="*/ 2147483647 h 120"/>
              <a:gd name="T16" fmla="*/ 2147483647 w 116"/>
              <a:gd name="T17" fmla="*/ 2147483647 h 120"/>
              <a:gd name="T18" fmla="*/ 2147483647 w 116"/>
              <a:gd name="T19" fmla="*/ 2147483647 h 120"/>
              <a:gd name="T20" fmla="*/ 2147483647 w 116"/>
              <a:gd name="T21" fmla="*/ 2147483647 h 120"/>
              <a:gd name="T22" fmla="*/ 2147483647 w 116"/>
              <a:gd name="T23" fmla="*/ 2147483647 h 120"/>
              <a:gd name="T24" fmla="*/ 0 w 116"/>
              <a:gd name="T25" fmla="*/ 2147483647 h 1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6"/>
              <a:gd name="T40" fmla="*/ 0 h 120"/>
              <a:gd name="T41" fmla="*/ 116 w 116"/>
              <a:gd name="T42" fmla="*/ 120 h 1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6" h="120">
                <a:moveTo>
                  <a:pt x="0" y="45"/>
                </a:moveTo>
                <a:lnTo>
                  <a:pt x="10" y="7"/>
                </a:lnTo>
                <a:lnTo>
                  <a:pt x="49" y="0"/>
                </a:lnTo>
                <a:lnTo>
                  <a:pt x="63" y="11"/>
                </a:lnTo>
                <a:lnTo>
                  <a:pt x="65" y="39"/>
                </a:lnTo>
                <a:lnTo>
                  <a:pt x="95" y="45"/>
                </a:lnTo>
                <a:lnTo>
                  <a:pt x="100" y="68"/>
                </a:lnTo>
                <a:lnTo>
                  <a:pt x="115" y="69"/>
                </a:lnTo>
                <a:lnTo>
                  <a:pt x="115" y="91"/>
                </a:lnTo>
                <a:lnTo>
                  <a:pt x="97" y="119"/>
                </a:lnTo>
                <a:lnTo>
                  <a:pt x="57" y="117"/>
                </a:lnTo>
                <a:lnTo>
                  <a:pt x="65" y="87"/>
                </a:lnTo>
                <a:lnTo>
                  <a:pt x="0" y="4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19" name="Freeform 311"/>
          <p:cNvSpPr>
            <a:spLocks/>
          </p:cNvSpPr>
          <p:nvPr/>
        </p:nvSpPr>
        <p:spPr bwMode="auto">
          <a:xfrm>
            <a:off x="3108325" y="4514850"/>
            <a:ext cx="173038" cy="200025"/>
          </a:xfrm>
          <a:custGeom>
            <a:avLst/>
            <a:gdLst>
              <a:gd name="T0" fmla="*/ 0 w 122"/>
              <a:gd name="T1" fmla="*/ 2147483647 h 126"/>
              <a:gd name="T2" fmla="*/ 2147483647 w 122"/>
              <a:gd name="T3" fmla="*/ 2147483647 h 126"/>
              <a:gd name="T4" fmla="*/ 2147483647 w 122"/>
              <a:gd name="T5" fmla="*/ 0 h 126"/>
              <a:gd name="T6" fmla="*/ 2147483647 w 122"/>
              <a:gd name="T7" fmla="*/ 2147483647 h 126"/>
              <a:gd name="T8" fmla="*/ 2147483647 w 122"/>
              <a:gd name="T9" fmla="*/ 2147483647 h 126"/>
              <a:gd name="T10" fmla="*/ 2147483647 w 122"/>
              <a:gd name="T11" fmla="*/ 2147483647 h 126"/>
              <a:gd name="T12" fmla="*/ 2147483647 w 122"/>
              <a:gd name="T13" fmla="*/ 2147483647 h 126"/>
              <a:gd name="T14" fmla="*/ 2147483647 w 122"/>
              <a:gd name="T15" fmla="*/ 2147483647 h 126"/>
              <a:gd name="T16" fmla="*/ 2147483647 w 122"/>
              <a:gd name="T17" fmla="*/ 2147483647 h 126"/>
              <a:gd name="T18" fmla="*/ 2147483647 w 122"/>
              <a:gd name="T19" fmla="*/ 2147483647 h 126"/>
              <a:gd name="T20" fmla="*/ 2147483647 w 122"/>
              <a:gd name="T21" fmla="*/ 2147483647 h 126"/>
              <a:gd name="T22" fmla="*/ 2147483647 w 122"/>
              <a:gd name="T23" fmla="*/ 2147483647 h 126"/>
              <a:gd name="T24" fmla="*/ 0 w 122"/>
              <a:gd name="T25" fmla="*/ 2147483647 h 1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
              <a:gd name="T40" fmla="*/ 0 h 126"/>
              <a:gd name="T41" fmla="*/ 122 w 122"/>
              <a:gd name="T42" fmla="*/ 126 h 1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 h="126">
                <a:moveTo>
                  <a:pt x="0" y="47"/>
                </a:moveTo>
                <a:lnTo>
                  <a:pt x="11" y="7"/>
                </a:lnTo>
                <a:lnTo>
                  <a:pt x="52" y="0"/>
                </a:lnTo>
                <a:lnTo>
                  <a:pt x="66" y="12"/>
                </a:lnTo>
                <a:lnTo>
                  <a:pt x="68" y="41"/>
                </a:lnTo>
                <a:lnTo>
                  <a:pt x="100" y="47"/>
                </a:lnTo>
                <a:lnTo>
                  <a:pt x="105" y="71"/>
                </a:lnTo>
                <a:lnTo>
                  <a:pt x="121" y="73"/>
                </a:lnTo>
                <a:lnTo>
                  <a:pt x="121" y="96"/>
                </a:lnTo>
                <a:lnTo>
                  <a:pt x="102" y="125"/>
                </a:lnTo>
                <a:lnTo>
                  <a:pt x="60" y="123"/>
                </a:lnTo>
                <a:lnTo>
                  <a:pt x="68" y="91"/>
                </a:lnTo>
                <a:lnTo>
                  <a:pt x="0"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20" name="Freeform 312"/>
          <p:cNvSpPr>
            <a:spLocks/>
          </p:cNvSpPr>
          <p:nvPr/>
        </p:nvSpPr>
        <p:spPr bwMode="auto">
          <a:xfrm>
            <a:off x="2724150" y="4064000"/>
            <a:ext cx="247650" cy="412750"/>
          </a:xfrm>
          <a:custGeom>
            <a:avLst/>
            <a:gdLst>
              <a:gd name="T0" fmla="*/ 0 w 176"/>
              <a:gd name="T1" fmla="*/ 2147483647 h 260"/>
              <a:gd name="T2" fmla="*/ 2147483647 w 176"/>
              <a:gd name="T3" fmla="*/ 2147483647 h 260"/>
              <a:gd name="T4" fmla="*/ 2147483647 w 176"/>
              <a:gd name="T5" fmla="*/ 2147483647 h 260"/>
              <a:gd name="T6" fmla="*/ 2147483647 w 176"/>
              <a:gd name="T7" fmla="*/ 2147483647 h 260"/>
              <a:gd name="T8" fmla="*/ 2147483647 w 176"/>
              <a:gd name="T9" fmla="*/ 2147483647 h 260"/>
              <a:gd name="T10" fmla="*/ 2147483647 w 176"/>
              <a:gd name="T11" fmla="*/ 2147483647 h 260"/>
              <a:gd name="T12" fmla="*/ 2147483647 w 176"/>
              <a:gd name="T13" fmla="*/ 2147483647 h 260"/>
              <a:gd name="T14" fmla="*/ 2147483647 w 176"/>
              <a:gd name="T15" fmla="*/ 2147483647 h 260"/>
              <a:gd name="T16" fmla="*/ 2147483647 w 176"/>
              <a:gd name="T17" fmla="*/ 2147483647 h 260"/>
              <a:gd name="T18" fmla="*/ 2147483647 w 176"/>
              <a:gd name="T19" fmla="*/ 2147483647 h 260"/>
              <a:gd name="T20" fmla="*/ 2147483647 w 176"/>
              <a:gd name="T21" fmla="*/ 2147483647 h 260"/>
              <a:gd name="T22" fmla="*/ 2147483647 w 176"/>
              <a:gd name="T23" fmla="*/ 2147483647 h 260"/>
              <a:gd name="T24" fmla="*/ 2147483647 w 176"/>
              <a:gd name="T25" fmla="*/ 2147483647 h 260"/>
              <a:gd name="T26" fmla="*/ 2147483647 w 176"/>
              <a:gd name="T27" fmla="*/ 2147483647 h 260"/>
              <a:gd name="T28" fmla="*/ 2147483647 w 176"/>
              <a:gd name="T29" fmla="*/ 2147483647 h 260"/>
              <a:gd name="T30" fmla="*/ 2147483647 w 176"/>
              <a:gd name="T31" fmla="*/ 2147483647 h 260"/>
              <a:gd name="T32" fmla="*/ 2147483647 w 176"/>
              <a:gd name="T33" fmla="*/ 2147483647 h 260"/>
              <a:gd name="T34" fmla="*/ 2147483647 w 176"/>
              <a:gd name="T35" fmla="*/ 2147483647 h 260"/>
              <a:gd name="T36" fmla="*/ 2147483647 w 176"/>
              <a:gd name="T37" fmla="*/ 2147483647 h 260"/>
              <a:gd name="T38" fmla="*/ 2147483647 w 176"/>
              <a:gd name="T39" fmla="*/ 2147483647 h 260"/>
              <a:gd name="T40" fmla="*/ 2147483647 w 176"/>
              <a:gd name="T41" fmla="*/ 2147483647 h 260"/>
              <a:gd name="T42" fmla="*/ 2147483647 w 176"/>
              <a:gd name="T43" fmla="*/ 0 h 260"/>
              <a:gd name="T44" fmla="*/ 2147483647 w 176"/>
              <a:gd name="T45" fmla="*/ 2147483647 h 260"/>
              <a:gd name="T46" fmla="*/ 2147483647 w 176"/>
              <a:gd name="T47" fmla="*/ 2147483647 h 260"/>
              <a:gd name="T48" fmla="*/ 2147483647 w 176"/>
              <a:gd name="T49" fmla="*/ 2147483647 h 260"/>
              <a:gd name="T50" fmla="*/ 2147483647 w 176"/>
              <a:gd name="T51" fmla="*/ 2147483647 h 260"/>
              <a:gd name="T52" fmla="*/ 2147483647 w 176"/>
              <a:gd name="T53" fmla="*/ 2147483647 h 260"/>
              <a:gd name="T54" fmla="*/ 0 w 176"/>
              <a:gd name="T55" fmla="*/ 2147483647 h 2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6"/>
              <a:gd name="T85" fmla="*/ 0 h 260"/>
              <a:gd name="T86" fmla="*/ 176 w 176"/>
              <a:gd name="T87" fmla="*/ 260 h 2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6" h="260">
                <a:moveTo>
                  <a:pt x="0" y="60"/>
                </a:moveTo>
                <a:lnTo>
                  <a:pt x="3" y="82"/>
                </a:lnTo>
                <a:lnTo>
                  <a:pt x="33" y="118"/>
                </a:lnTo>
                <a:lnTo>
                  <a:pt x="72" y="203"/>
                </a:lnTo>
                <a:lnTo>
                  <a:pt x="153" y="259"/>
                </a:lnTo>
                <a:lnTo>
                  <a:pt x="165" y="251"/>
                </a:lnTo>
                <a:lnTo>
                  <a:pt x="170" y="231"/>
                </a:lnTo>
                <a:lnTo>
                  <a:pt x="160" y="226"/>
                </a:lnTo>
                <a:lnTo>
                  <a:pt x="167" y="221"/>
                </a:lnTo>
                <a:lnTo>
                  <a:pt x="175" y="175"/>
                </a:lnTo>
                <a:lnTo>
                  <a:pt x="162" y="154"/>
                </a:lnTo>
                <a:lnTo>
                  <a:pt x="153" y="154"/>
                </a:lnTo>
                <a:lnTo>
                  <a:pt x="153" y="131"/>
                </a:lnTo>
                <a:lnTo>
                  <a:pt x="134" y="141"/>
                </a:lnTo>
                <a:lnTo>
                  <a:pt x="117" y="131"/>
                </a:lnTo>
                <a:lnTo>
                  <a:pt x="104" y="106"/>
                </a:lnTo>
                <a:lnTo>
                  <a:pt x="125" y="72"/>
                </a:lnTo>
                <a:lnTo>
                  <a:pt x="160" y="57"/>
                </a:lnTo>
                <a:lnTo>
                  <a:pt x="153" y="52"/>
                </a:lnTo>
                <a:lnTo>
                  <a:pt x="156" y="36"/>
                </a:lnTo>
                <a:lnTo>
                  <a:pt x="117" y="31"/>
                </a:lnTo>
                <a:lnTo>
                  <a:pt x="84" y="0"/>
                </a:lnTo>
                <a:lnTo>
                  <a:pt x="79" y="21"/>
                </a:lnTo>
                <a:lnTo>
                  <a:pt x="46" y="44"/>
                </a:lnTo>
                <a:lnTo>
                  <a:pt x="28" y="66"/>
                </a:lnTo>
                <a:lnTo>
                  <a:pt x="11" y="62"/>
                </a:lnTo>
                <a:lnTo>
                  <a:pt x="11" y="47"/>
                </a:lnTo>
                <a:lnTo>
                  <a:pt x="0" y="6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21" name="Freeform 313"/>
          <p:cNvSpPr>
            <a:spLocks/>
          </p:cNvSpPr>
          <p:nvPr/>
        </p:nvSpPr>
        <p:spPr bwMode="auto">
          <a:xfrm>
            <a:off x="2724150" y="4064000"/>
            <a:ext cx="255588" cy="422275"/>
          </a:xfrm>
          <a:custGeom>
            <a:avLst/>
            <a:gdLst>
              <a:gd name="T0" fmla="*/ 0 w 182"/>
              <a:gd name="T1" fmla="*/ 2147483647 h 266"/>
              <a:gd name="T2" fmla="*/ 2147483647 w 182"/>
              <a:gd name="T3" fmla="*/ 2147483647 h 266"/>
              <a:gd name="T4" fmla="*/ 2147483647 w 182"/>
              <a:gd name="T5" fmla="*/ 2147483647 h 266"/>
              <a:gd name="T6" fmla="*/ 2147483647 w 182"/>
              <a:gd name="T7" fmla="*/ 2147483647 h 266"/>
              <a:gd name="T8" fmla="*/ 2147483647 w 182"/>
              <a:gd name="T9" fmla="*/ 2147483647 h 266"/>
              <a:gd name="T10" fmla="*/ 2147483647 w 182"/>
              <a:gd name="T11" fmla="*/ 2147483647 h 266"/>
              <a:gd name="T12" fmla="*/ 2147483647 w 182"/>
              <a:gd name="T13" fmla="*/ 2147483647 h 266"/>
              <a:gd name="T14" fmla="*/ 2147483647 w 182"/>
              <a:gd name="T15" fmla="*/ 2147483647 h 266"/>
              <a:gd name="T16" fmla="*/ 2147483647 w 182"/>
              <a:gd name="T17" fmla="*/ 2147483647 h 266"/>
              <a:gd name="T18" fmla="*/ 2147483647 w 182"/>
              <a:gd name="T19" fmla="*/ 2147483647 h 266"/>
              <a:gd name="T20" fmla="*/ 2147483647 w 182"/>
              <a:gd name="T21" fmla="*/ 2147483647 h 266"/>
              <a:gd name="T22" fmla="*/ 2147483647 w 182"/>
              <a:gd name="T23" fmla="*/ 2147483647 h 266"/>
              <a:gd name="T24" fmla="*/ 2147483647 w 182"/>
              <a:gd name="T25" fmla="*/ 2147483647 h 266"/>
              <a:gd name="T26" fmla="*/ 2147483647 w 182"/>
              <a:gd name="T27" fmla="*/ 2147483647 h 266"/>
              <a:gd name="T28" fmla="*/ 2147483647 w 182"/>
              <a:gd name="T29" fmla="*/ 2147483647 h 266"/>
              <a:gd name="T30" fmla="*/ 2147483647 w 182"/>
              <a:gd name="T31" fmla="*/ 2147483647 h 266"/>
              <a:gd name="T32" fmla="*/ 2147483647 w 182"/>
              <a:gd name="T33" fmla="*/ 2147483647 h 266"/>
              <a:gd name="T34" fmla="*/ 2147483647 w 182"/>
              <a:gd name="T35" fmla="*/ 2147483647 h 266"/>
              <a:gd name="T36" fmla="*/ 2147483647 w 182"/>
              <a:gd name="T37" fmla="*/ 2147483647 h 266"/>
              <a:gd name="T38" fmla="*/ 2147483647 w 182"/>
              <a:gd name="T39" fmla="*/ 2147483647 h 266"/>
              <a:gd name="T40" fmla="*/ 2147483647 w 182"/>
              <a:gd name="T41" fmla="*/ 2147483647 h 266"/>
              <a:gd name="T42" fmla="*/ 2147483647 w 182"/>
              <a:gd name="T43" fmla="*/ 0 h 266"/>
              <a:gd name="T44" fmla="*/ 2147483647 w 182"/>
              <a:gd name="T45" fmla="*/ 2147483647 h 266"/>
              <a:gd name="T46" fmla="*/ 2147483647 w 182"/>
              <a:gd name="T47" fmla="*/ 2147483647 h 266"/>
              <a:gd name="T48" fmla="*/ 2147483647 w 182"/>
              <a:gd name="T49" fmla="*/ 2147483647 h 266"/>
              <a:gd name="T50" fmla="*/ 2147483647 w 182"/>
              <a:gd name="T51" fmla="*/ 2147483647 h 266"/>
              <a:gd name="T52" fmla="*/ 2147483647 w 182"/>
              <a:gd name="T53" fmla="*/ 2147483647 h 266"/>
              <a:gd name="T54" fmla="*/ 0 w 182"/>
              <a:gd name="T55" fmla="*/ 2147483647 h 26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2"/>
              <a:gd name="T85" fmla="*/ 0 h 266"/>
              <a:gd name="T86" fmla="*/ 182 w 182"/>
              <a:gd name="T87" fmla="*/ 266 h 26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2" h="266">
                <a:moveTo>
                  <a:pt x="0" y="61"/>
                </a:moveTo>
                <a:lnTo>
                  <a:pt x="3" y="84"/>
                </a:lnTo>
                <a:lnTo>
                  <a:pt x="34" y="121"/>
                </a:lnTo>
                <a:lnTo>
                  <a:pt x="74" y="208"/>
                </a:lnTo>
                <a:lnTo>
                  <a:pt x="158" y="265"/>
                </a:lnTo>
                <a:lnTo>
                  <a:pt x="171" y="257"/>
                </a:lnTo>
                <a:lnTo>
                  <a:pt x="176" y="236"/>
                </a:lnTo>
                <a:lnTo>
                  <a:pt x="166" y="231"/>
                </a:lnTo>
                <a:lnTo>
                  <a:pt x="173" y="226"/>
                </a:lnTo>
                <a:lnTo>
                  <a:pt x="181" y="179"/>
                </a:lnTo>
                <a:lnTo>
                  <a:pt x="168" y="158"/>
                </a:lnTo>
                <a:lnTo>
                  <a:pt x="158" y="158"/>
                </a:lnTo>
                <a:lnTo>
                  <a:pt x="158" y="134"/>
                </a:lnTo>
                <a:lnTo>
                  <a:pt x="139" y="144"/>
                </a:lnTo>
                <a:lnTo>
                  <a:pt x="121" y="134"/>
                </a:lnTo>
                <a:lnTo>
                  <a:pt x="108" y="108"/>
                </a:lnTo>
                <a:lnTo>
                  <a:pt x="129" y="74"/>
                </a:lnTo>
                <a:lnTo>
                  <a:pt x="166" y="58"/>
                </a:lnTo>
                <a:lnTo>
                  <a:pt x="158" y="53"/>
                </a:lnTo>
                <a:lnTo>
                  <a:pt x="161" y="37"/>
                </a:lnTo>
                <a:lnTo>
                  <a:pt x="121" y="32"/>
                </a:lnTo>
                <a:lnTo>
                  <a:pt x="87" y="0"/>
                </a:lnTo>
                <a:lnTo>
                  <a:pt x="82" y="21"/>
                </a:lnTo>
                <a:lnTo>
                  <a:pt x="48" y="45"/>
                </a:lnTo>
                <a:lnTo>
                  <a:pt x="29" y="68"/>
                </a:lnTo>
                <a:lnTo>
                  <a:pt x="11" y="63"/>
                </a:lnTo>
                <a:lnTo>
                  <a:pt x="11" y="48"/>
                </a:lnTo>
                <a:lnTo>
                  <a:pt x="0" y="6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22" name="Freeform 314"/>
          <p:cNvSpPr>
            <a:spLocks/>
          </p:cNvSpPr>
          <p:nvPr/>
        </p:nvSpPr>
        <p:spPr bwMode="auto">
          <a:xfrm>
            <a:off x="6838950" y="3789363"/>
            <a:ext cx="41275" cy="63500"/>
          </a:xfrm>
          <a:custGeom>
            <a:avLst/>
            <a:gdLst>
              <a:gd name="T0" fmla="*/ 0 w 29"/>
              <a:gd name="T1" fmla="*/ 2147483647 h 40"/>
              <a:gd name="T2" fmla="*/ 2147483647 w 29"/>
              <a:gd name="T3" fmla="*/ 2147483647 h 40"/>
              <a:gd name="T4" fmla="*/ 2147483647 w 29"/>
              <a:gd name="T5" fmla="*/ 0 h 40"/>
              <a:gd name="T6" fmla="*/ 0 w 29"/>
              <a:gd name="T7" fmla="*/ 2147483647 h 40"/>
              <a:gd name="T8" fmla="*/ 0 60000 65536"/>
              <a:gd name="T9" fmla="*/ 0 60000 65536"/>
              <a:gd name="T10" fmla="*/ 0 60000 65536"/>
              <a:gd name="T11" fmla="*/ 0 60000 65536"/>
              <a:gd name="T12" fmla="*/ 0 w 29"/>
              <a:gd name="T13" fmla="*/ 0 h 40"/>
              <a:gd name="T14" fmla="*/ 29 w 29"/>
              <a:gd name="T15" fmla="*/ 40 h 40"/>
            </a:gdLst>
            <a:ahLst/>
            <a:cxnLst>
              <a:cxn ang="T8">
                <a:pos x="T0" y="T1"/>
              </a:cxn>
              <a:cxn ang="T9">
                <a:pos x="T2" y="T3"/>
              </a:cxn>
              <a:cxn ang="T10">
                <a:pos x="T4" y="T5"/>
              </a:cxn>
              <a:cxn ang="T11">
                <a:pos x="T6" y="T7"/>
              </a:cxn>
            </a:cxnLst>
            <a:rect l="T12" t="T13" r="T14" b="T15"/>
            <a:pathLst>
              <a:path w="29" h="40">
                <a:moveTo>
                  <a:pt x="0" y="39"/>
                </a:moveTo>
                <a:lnTo>
                  <a:pt x="19" y="21"/>
                </a:lnTo>
                <a:lnTo>
                  <a:pt x="28" y="0"/>
                </a:lnTo>
                <a:lnTo>
                  <a:pt x="0" y="3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23" name="Freeform 315"/>
          <p:cNvSpPr>
            <a:spLocks/>
          </p:cNvSpPr>
          <p:nvPr/>
        </p:nvSpPr>
        <p:spPr bwMode="auto">
          <a:xfrm>
            <a:off x="6838950" y="3789363"/>
            <a:ext cx="50800" cy="73025"/>
          </a:xfrm>
          <a:custGeom>
            <a:avLst/>
            <a:gdLst>
              <a:gd name="T0" fmla="*/ 0 w 35"/>
              <a:gd name="T1" fmla="*/ 2147483647 h 46"/>
              <a:gd name="T2" fmla="*/ 2147483647 w 35"/>
              <a:gd name="T3" fmla="*/ 2147483647 h 46"/>
              <a:gd name="T4" fmla="*/ 2147483647 w 35"/>
              <a:gd name="T5" fmla="*/ 0 h 46"/>
              <a:gd name="T6" fmla="*/ 0 w 35"/>
              <a:gd name="T7" fmla="*/ 2147483647 h 46"/>
              <a:gd name="T8" fmla="*/ 0 60000 65536"/>
              <a:gd name="T9" fmla="*/ 0 60000 65536"/>
              <a:gd name="T10" fmla="*/ 0 60000 65536"/>
              <a:gd name="T11" fmla="*/ 0 60000 65536"/>
              <a:gd name="T12" fmla="*/ 0 w 35"/>
              <a:gd name="T13" fmla="*/ 0 h 46"/>
              <a:gd name="T14" fmla="*/ 35 w 35"/>
              <a:gd name="T15" fmla="*/ 46 h 46"/>
            </a:gdLst>
            <a:ahLst/>
            <a:cxnLst>
              <a:cxn ang="T8">
                <a:pos x="T0" y="T1"/>
              </a:cxn>
              <a:cxn ang="T9">
                <a:pos x="T2" y="T3"/>
              </a:cxn>
              <a:cxn ang="T10">
                <a:pos x="T4" y="T5"/>
              </a:cxn>
              <a:cxn ang="T11">
                <a:pos x="T6" y="T7"/>
              </a:cxn>
            </a:cxnLst>
            <a:rect l="T12" t="T13" r="T14" b="T15"/>
            <a:pathLst>
              <a:path w="35" h="46">
                <a:moveTo>
                  <a:pt x="0" y="45"/>
                </a:moveTo>
                <a:lnTo>
                  <a:pt x="23" y="24"/>
                </a:lnTo>
                <a:lnTo>
                  <a:pt x="34" y="0"/>
                </a:lnTo>
                <a:lnTo>
                  <a:pt x="0" y="4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24" name="Freeform 316"/>
          <p:cNvSpPr>
            <a:spLocks/>
          </p:cNvSpPr>
          <p:nvPr/>
        </p:nvSpPr>
        <p:spPr bwMode="auto">
          <a:xfrm>
            <a:off x="6899275" y="3622675"/>
            <a:ext cx="77788" cy="134938"/>
          </a:xfrm>
          <a:custGeom>
            <a:avLst/>
            <a:gdLst>
              <a:gd name="T0" fmla="*/ 0 w 55"/>
              <a:gd name="T1" fmla="*/ 2147483647 h 85"/>
              <a:gd name="T2" fmla="*/ 2147483647 w 55"/>
              <a:gd name="T3" fmla="*/ 0 h 85"/>
              <a:gd name="T4" fmla="*/ 2147483647 w 55"/>
              <a:gd name="T5" fmla="*/ 0 h 85"/>
              <a:gd name="T6" fmla="*/ 2147483647 w 55"/>
              <a:gd name="T7" fmla="*/ 2147483647 h 85"/>
              <a:gd name="T8" fmla="*/ 2147483647 w 55"/>
              <a:gd name="T9" fmla="*/ 2147483647 h 85"/>
              <a:gd name="T10" fmla="*/ 2147483647 w 55"/>
              <a:gd name="T11" fmla="*/ 2147483647 h 85"/>
              <a:gd name="T12" fmla="*/ 2147483647 w 55"/>
              <a:gd name="T13" fmla="*/ 2147483647 h 85"/>
              <a:gd name="T14" fmla="*/ 2147483647 w 55"/>
              <a:gd name="T15" fmla="*/ 2147483647 h 85"/>
              <a:gd name="T16" fmla="*/ 2147483647 w 55"/>
              <a:gd name="T17" fmla="*/ 2147483647 h 85"/>
              <a:gd name="T18" fmla="*/ 2147483647 w 55"/>
              <a:gd name="T19" fmla="*/ 2147483647 h 85"/>
              <a:gd name="T20" fmla="*/ 2147483647 w 55"/>
              <a:gd name="T21" fmla="*/ 2147483647 h 85"/>
              <a:gd name="T22" fmla="*/ 0 w 55"/>
              <a:gd name="T23" fmla="*/ 2147483647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
              <a:gd name="T37" fmla="*/ 0 h 85"/>
              <a:gd name="T38" fmla="*/ 55 w 55"/>
              <a:gd name="T39" fmla="*/ 85 h 8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 h="85">
                <a:moveTo>
                  <a:pt x="0" y="32"/>
                </a:moveTo>
                <a:lnTo>
                  <a:pt x="6" y="0"/>
                </a:lnTo>
                <a:lnTo>
                  <a:pt x="28" y="0"/>
                </a:lnTo>
                <a:lnTo>
                  <a:pt x="32" y="22"/>
                </a:lnTo>
                <a:lnTo>
                  <a:pt x="18" y="47"/>
                </a:lnTo>
                <a:lnTo>
                  <a:pt x="21" y="57"/>
                </a:lnTo>
                <a:lnTo>
                  <a:pt x="51" y="64"/>
                </a:lnTo>
                <a:lnTo>
                  <a:pt x="54" y="84"/>
                </a:lnTo>
                <a:lnTo>
                  <a:pt x="35" y="64"/>
                </a:lnTo>
                <a:lnTo>
                  <a:pt x="35" y="76"/>
                </a:lnTo>
                <a:lnTo>
                  <a:pt x="6" y="64"/>
                </a:lnTo>
                <a:lnTo>
                  <a:pt x="0" y="3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25" name="Freeform 317"/>
          <p:cNvSpPr>
            <a:spLocks/>
          </p:cNvSpPr>
          <p:nvPr/>
        </p:nvSpPr>
        <p:spPr bwMode="auto">
          <a:xfrm>
            <a:off x="6899275" y="3622675"/>
            <a:ext cx="85725" cy="144463"/>
          </a:xfrm>
          <a:custGeom>
            <a:avLst/>
            <a:gdLst>
              <a:gd name="T0" fmla="*/ 0 w 61"/>
              <a:gd name="T1" fmla="*/ 2147483647 h 91"/>
              <a:gd name="T2" fmla="*/ 2147483647 w 61"/>
              <a:gd name="T3" fmla="*/ 0 h 91"/>
              <a:gd name="T4" fmla="*/ 2147483647 w 61"/>
              <a:gd name="T5" fmla="*/ 0 h 91"/>
              <a:gd name="T6" fmla="*/ 2147483647 w 61"/>
              <a:gd name="T7" fmla="*/ 2147483647 h 91"/>
              <a:gd name="T8" fmla="*/ 2147483647 w 61"/>
              <a:gd name="T9" fmla="*/ 2147483647 h 91"/>
              <a:gd name="T10" fmla="*/ 2147483647 w 61"/>
              <a:gd name="T11" fmla="*/ 2147483647 h 91"/>
              <a:gd name="T12" fmla="*/ 2147483647 w 61"/>
              <a:gd name="T13" fmla="*/ 2147483647 h 91"/>
              <a:gd name="T14" fmla="*/ 2147483647 w 61"/>
              <a:gd name="T15" fmla="*/ 2147483647 h 91"/>
              <a:gd name="T16" fmla="*/ 2147483647 w 61"/>
              <a:gd name="T17" fmla="*/ 2147483647 h 91"/>
              <a:gd name="T18" fmla="*/ 2147483647 w 61"/>
              <a:gd name="T19" fmla="*/ 2147483647 h 91"/>
              <a:gd name="T20" fmla="*/ 2147483647 w 61"/>
              <a:gd name="T21" fmla="*/ 2147483647 h 91"/>
              <a:gd name="T22" fmla="*/ 0 w 61"/>
              <a:gd name="T23" fmla="*/ 2147483647 h 9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1"/>
              <a:gd name="T37" fmla="*/ 0 h 91"/>
              <a:gd name="T38" fmla="*/ 61 w 61"/>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1" h="91">
                <a:moveTo>
                  <a:pt x="0" y="34"/>
                </a:moveTo>
                <a:lnTo>
                  <a:pt x="7" y="0"/>
                </a:lnTo>
                <a:lnTo>
                  <a:pt x="31" y="0"/>
                </a:lnTo>
                <a:lnTo>
                  <a:pt x="36" y="24"/>
                </a:lnTo>
                <a:lnTo>
                  <a:pt x="20" y="50"/>
                </a:lnTo>
                <a:lnTo>
                  <a:pt x="23" y="61"/>
                </a:lnTo>
                <a:lnTo>
                  <a:pt x="57" y="69"/>
                </a:lnTo>
                <a:lnTo>
                  <a:pt x="60" y="90"/>
                </a:lnTo>
                <a:lnTo>
                  <a:pt x="39" y="69"/>
                </a:lnTo>
                <a:lnTo>
                  <a:pt x="39" y="81"/>
                </a:lnTo>
                <a:lnTo>
                  <a:pt x="7" y="69"/>
                </a:lnTo>
                <a:lnTo>
                  <a:pt x="0" y="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26" name="Freeform 318"/>
          <p:cNvSpPr>
            <a:spLocks/>
          </p:cNvSpPr>
          <p:nvPr/>
        </p:nvSpPr>
        <p:spPr bwMode="auto">
          <a:xfrm>
            <a:off x="6902450" y="3740150"/>
            <a:ext cx="23813" cy="26988"/>
          </a:xfrm>
          <a:custGeom>
            <a:avLst/>
            <a:gdLst>
              <a:gd name="T0" fmla="*/ 0 w 17"/>
              <a:gd name="T1" fmla="*/ 0 h 17"/>
              <a:gd name="T2" fmla="*/ 2147483647 w 17"/>
              <a:gd name="T3" fmla="*/ 0 h 17"/>
              <a:gd name="T4" fmla="*/ 2147483647 w 17"/>
              <a:gd name="T5" fmla="*/ 2147483647 h 17"/>
              <a:gd name="T6" fmla="*/ 2147483647 w 17"/>
              <a:gd name="T7" fmla="*/ 2147483647 h 17"/>
              <a:gd name="T8" fmla="*/ 0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9" y="0"/>
                </a:lnTo>
                <a:lnTo>
                  <a:pt x="16" y="5"/>
                </a:lnTo>
                <a:lnTo>
                  <a:pt x="14" y="16"/>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27" name="Freeform 319"/>
          <p:cNvSpPr>
            <a:spLocks/>
          </p:cNvSpPr>
          <p:nvPr/>
        </p:nvSpPr>
        <p:spPr bwMode="auto">
          <a:xfrm>
            <a:off x="6902450" y="3740150"/>
            <a:ext cx="25400" cy="34925"/>
          </a:xfrm>
          <a:custGeom>
            <a:avLst/>
            <a:gdLst>
              <a:gd name="T0" fmla="*/ 0 w 19"/>
              <a:gd name="T1" fmla="*/ 0 h 22"/>
              <a:gd name="T2" fmla="*/ 2147483647 w 19"/>
              <a:gd name="T3" fmla="*/ 0 h 22"/>
              <a:gd name="T4" fmla="*/ 2147483647 w 19"/>
              <a:gd name="T5" fmla="*/ 2147483647 h 22"/>
              <a:gd name="T6" fmla="*/ 2147483647 w 19"/>
              <a:gd name="T7" fmla="*/ 2147483647 h 22"/>
              <a:gd name="T8" fmla="*/ 0 w 19"/>
              <a:gd name="T9" fmla="*/ 0 h 22"/>
              <a:gd name="T10" fmla="*/ 0 60000 65536"/>
              <a:gd name="T11" fmla="*/ 0 60000 65536"/>
              <a:gd name="T12" fmla="*/ 0 60000 65536"/>
              <a:gd name="T13" fmla="*/ 0 60000 65536"/>
              <a:gd name="T14" fmla="*/ 0 60000 65536"/>
              <a:gd name="T15" fmla="*/ 0 w 19"/>
              <a:gd name="T16" fmla="*/ 0 h 22"/>
              <a:gd name="T17" fmla="*/ 19 w 19"/>
              <a:gd name="T18" fmla="*/ 22 h 22"/>
            </a:gdLst>
            <a:ahLst/>
            <a:cxnLst>
              <a:cxn ang="T10">
                <a:pos x="T0" y="T1"/>
              </a:cxn>
              <a:cxn ang="T11">
                <a:pos x="T2" y="T3"/>
              </a:cxn>
              <a:cxn ang="T12">
                <a:pos x="T4" y="T5"/>
              </a:cxn>
              <a:cxn ang="T13">
                <a:pos x="T6" y="T7"/>
              </a:cxn>
              <a:cxn ang="T14">
                <a:pos x="T8" y="T9"/>
              </a:cxn>
            </a:cxnLst>
            <a:rect l="T15" t="T16" r="T17" b="T18"/>
            <a:pathLst>
              <a:path w="19" h="22">
                <a:moveTo>
                  <a:pt x="0" y="0"/>
                </a:moveTo>
                <a:lnTo>
                  <a:pt x="10" y="0"/>
                </a:lnTo>
                <a:lnTo>
                  <a:pt x="18" y="7"/>
                </a:lnTo>
                <a:lnTo>
                  <a:pt x="16" y="2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28" name="Freeform 320"/>
          <p:cNvSpPr>
            <a:spLocks/>
          </p:cNvSpPr>
          <p:nvPr/>
        </p:nvSpPr>
        <p:spPr bwMode="auto">
          <a:xfrm>
            <a:off x="6938963" y="3781425"/>
            <a:ext cx="23812" cy="30163"/>
          </a:xfrm>
          <a:custGeom>
            <a:avLst/>
            <a:gdLst>
              <a:gd name="T0" fmla="*/ 0 w 17"/>
              <a:gd name="T1" fmla="*/ 0 h 19"/>
              <a:gd name="T2" fmla="*/ 0 w 17"/>
              <a:gd name="T3" fmla="*/ 2147483647 h 19"/>
              <a:gd name="T4" fmla="*/ 2147483647 w 17"/>
              <a:gd name="T5" fmla="*/ 2147483647 h 19"/>
              <a:gd name="T6" fmla="*/ 0 w 17"/>
              <a:gd name="T7" fmla="*/ 0 h 19"/>
              <a:gd name="T8" fmla="*/ 0 60000 65536"/>
              <a:gd name="T9" fmla="*/ 0 60000 65536"/>
              <a:gd name="T10" fmla="*/ 0 60000 65536"/>
              <a:gd name="T11" fmla="*/ 0 60000 65536"/>
              <a:gd name="T12" fmla="*/ 0 w 17"/>
              <a:gd name="T13" fmla="*/ 0 h 19"/>
              <a:gd name="T14" fmla="*/ 17 w 17"/>
              <a:gd name="T15" fmla="*/ 19 h 19"/>
            </a:gdLst>
            <a:ahLst/>
            <a:cxnLst>
              <a:cxn ang="T8">
                <a:pos x="T0" y="T1"/>
              </a:cxn>
              <a:cxn ang="T9">
                <a:pos x="T2" y="T3"/>
              </a:cxn>
              <a:cxn ang="T10">
                <a:pos x="T4" y="T5"/>
              </a:cxn>
              <a:cxn ang="T11">
                <a:pos x="T6" y="T7"/>
              </a:cxn>
            </a:cxnLst>
            <a:rect l="T12" t="T13" r="T14" b="T15"/>
            <a:pathLst>
              <a:path w="17" h="19">
                <a:moveTo>
                  <a:pt x="0" y="0"/>
                </a:moveTo>
                <a:lnTo>
                  <a:pt x="0" y="18"/>
                </a:lnTo>
                <a:lnTo>
                  <a:pt x="16" y="8"/>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29" name="Freeform 321"/>
          <p:cNvSpPr>
            <a:spLocks/>
          </p:cNvSpPr>
          <p:nvPr/>
        </p:nvSpPr>
        <p:spPr bwMode="auto">
          <a:xfrm>
            <a:off x="6938963" y="3781425"/>
            <a:ext cx="23812" cy="39688"/>
          </a:xfrm>
          <a:custGeom>
            <a:avLst/>
            <a:gdLst>
              <a:gd name="T0" fmla="*/ 0 w 17"/>
              <a:gd name="T1" fmla="*/ 0 h 25"/>
              <a:gd name="T2" fmla="*/ 0 w 17"/>
              <a:gd name="T3" fmla="*/ 2147483647 h 25"/>
              <a:gd name="T4" fmla="*/ 2147483647 w 17"/>
              <a:gd name="T5" fmla="*/ 2147483647 h 25"/>
              <a:gd name="T6" fmla="*/ 0 w 17"/>
              <a:gd name="T7" fmla="*/ 0 h 25"/>
              <a:gd name="T8" fmla="*/ 0 60000 65536"/>
              <a:gd name="T9" fmla="*/ 0 60000 65536"/>
              <a:gd name="T10" fmla="*/ 0 60000 65536"/>
              <a:gd name="T11" fmla="*/ 0 60000 65536"/>
              <a:gd name="T12" fmla="*/ 0 w 17"/>
              <a:gd name="T13" fmla="*/ 0 h 25"/>
              <a:gd name="T14" fmla="*/ 17 w 17"/>
              <a:gd name="T15" fmla="*/ 25 h 25"/>
            </a:gdLst>
            <a:ahLst/>
            <a:cxnLst>
              <a:cxn ang="T8">
                <a:pos x="T0" y="T1"/>
              </a:cxn>
              <a:cxn ang="T9">
                <a:pos x="T2" y="T3"/>
              </a:cxn>
              <a:cxn ang="T10">
                <a:pos x="T4" y="T5"/>
              </a:cxn>
              <a:cxn ang="T11">
                <a:pos x="T6" y="T7"/>
              </a:cxn>
            </a:cxnLst>
            <a:rect l="T12" t="T13" r="T14" b="T15"/>
            <a:pathLst>
              <a:path w="17" h="25">
                <a:moveTo>
                  <a:pt x="0" y="0"/>
                </a:moveTo>
                <a:lnTo>
                  <a:pt x="0" y="24"/>
                </a:lnTo>
                <a:lnTo>
                  <a:pt x="16" y="1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30" name="Freeform 322"/>
          <p:cNvSpPr>
            <a:spLocks/>
          </p:cNvSpPr>
          <p:nvPr/>
        </p:nvSpPr>
        <p:spPr bwMode="auto">
          <a:xfrm>
            <a:off x="6938963" y="3832225"/>
            <a:ext cx="85725" cy="87313"/>
          </a:xfrm>
          <a:custGeom>
            <a:avLst/>
            <a:gdLst>
              <a:gd name="T0" fmla="*/ 0 w 61"/>
              <a:gd name="T1" fmla="*/ 2147483647 h 55"/>
              <a:gd name="T2" fmla="*/ 2147483647 w 61"/>
              <a:gd name="T3" fmla="*/ 2147483647 h 55"/>
              <a:gd name="T4" fmla="*/ 2147483647 w 61"/>
              <a:gd name="T5" fmla="*/ 2147483647 h 55"/>
              <a:gd name="T6" fmla="*/ 2147483647 w 61"/>
              <a:gd name="T7" fmla="*/ 0 h 55"/>
              <a:gd name="T8" fmla="*/ 2147483647 w 61"/>
              <a:gd name="T9" fmla="*/ 2147483647 h 55"/>
              <a:gd name="T10" fmla="*/ 2147483647 w 61"/>
              <a:gd name="T11" fmla="*/ 2147483647 h 55"/>
              <a:gd name="T12" fmla="*/ 2147483647 w 61"/>
              <a:gd name="T13" fmla="*/ 2147483647 h 55"/>
              <a:gd name="T14" fmla="*/ 2147483647 w 61"/>
              <a:gd name="T15" fmla="*/ 2147483647 h 55"/>
              <a:gd name="T16" fmla="*/ 2147483647 w 61"/>
              <a:gd name="T17" fmla="*/ 2147483647 h 55"/>
              <a:gd name="T18" fmla="*/ 2147483647 w 61"/>
              <a:gd name="T19" fmla="*/ 2147483647 h 55"/>
              <a:gd name="T20" fmla="*/ 0 w 61"/>
              <a:gd name="T21" fmla="*/ 2147483647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
              <a:gd name="T34" fmla="*/ 0 h 55"/>
              <a:gd name="T35" fmla="*/ 61 w 61"/>
              <a:gd name="T36" fmla="*/ 55 h 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 h="55">
                <a:moveTo>
                  <a:pt x="0" y="38"/>
                </a:moveTo>
                <a:lnTo>
                  <a:pt x="13" y="16"/>
                </a:lnTo>
                <a:lnTo>
                  <a:pt x="29" y="18"/>
                </a:lnTo>
                <a:lnTo>
                  <a:pt x="48" y="0"/>
                </a:lnTo>
                <a:lnTo>
                  <a:pt x="60" y="12"/>
                </a:lnTo>
                <a:lnTo>
                  <a:pt x="55" y="44"/>
                </a:lnTo>
                <a:lnTo>
                  <a:pt x="50" y="31"/>
                </a:lnTo>
                <a:lnTo>
                  <a:pt x="45" y="54"/>
                </a:lnTo>
                <a:lnTo>
                  <a:pt x="31" y="47"/>
                </a:lnTo>
                <a:lnTo>
                  <a:pt x="22" y="25"/>
                </a:lnTo>
                <a:lnTo>
                  <a:pt x="0" y="3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31" name="Freeform 323"/>
          <p:cNvSpPr>
            <a:spLocks/>
          </p:cNvSpPr>
          <p:nvPr/>
        </p:nvSpPr>
        <p:spPr bwMode="auto">
          <a:xfrm>
            <a:off x="6938963" y="3832225"/>
            <a:ext cx="93662" cy="96838"/>
          </a:xfrm>
          <a:custGeom>
            <a:avLst/>
            <a:gdLst>
              <a:gd name="T0" fmla="*/ 0 w 67"/>
              <a:gd name="T1" fmla="*/ 2147483647 h 61"/>
              <a:gd name="T2" fmla="*/ 2147483647 w 67"/>
              <a:gd name="T3" fmla="*/ 2147483647 h 61"/>
              <a:gd name="T4" fmla="*/ 2147483647 w 67"/>
              <a:gd name="T5" fmla="*/ 2147483647 h 61"/>
              <a:gd name="T6" fmla="*/ 2147483647 w 67"/>
              <a:gd name="T7" fmla="*/ 0 h 61"/>
              <a:gd name="T8" fmla="*/ 2147483647 w 67"/>
              <a:gd name="T9" fmla="*/ 2147483647 h 61"/>
              <a:gd name="T10" fmla="*/ 2147483647 w 67"/>
              <a:gd name="T11" fmla="*/ 2147483647 h 61"/>
              <a:gd name="T12" fmla="*/ 2147483647 w 67"/>
              <a:gd name="T13" fmla="*/ 2147483647 h 61"/>
              <a:gd name="T14" fmla="*/ 2147483647 w 67"/>
              <a:gd name="T15" fmla="*/ 2147483647 h 61"/>
              <a:gd name="T16" fmla="*/ 2147483647 w 67"/>
              <a:gd name="T17" fmla="*/ 2147483647 h 61"/>
              <a:gd name="T18" fmla="*/ 2147483647 w 67"/>
              <a:gd name="T19" fmla="*/ 2147483647 h 61"/>
              <a:gd name="T20" fmla="*/ 0 w 67"/>
              <a:gd name="T21" fmla="*/ 2147483647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7"/>
              <a:gd name="T34" fmla="*/ 0 h 61"/>
              <a:gd name="T35" fmla="*/ 67 w 67"/>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7" h="61">
                <a:moveTo>
                  <a:pt x="0" y="42"/>
                </a:moveTo>
                <a:lnTo>
                  <a:pt x="14" y="18"/>
                </a:lnTo>
                <a:lnTo>
                  <a:pt x="32" y="20"/>
                </a:lnTo>
                <a:lnTo>
                  <a:pt x="53" y="0"/>
                </a:lnTo>
                <a:lnTo>
                  <a:pt x="66" y="13"/>
                </a:lnTo>
                <a:lnTo>
                  <a:pt x="61" y="49"/>
                </a:lnTo>
                <a:lnTo>
                  <a:pt x="55" y="34"/>
                </a:lnTo>
                <a:lnTo>
                  <a:pt x="50" y="60"/>
                </a:lnTo>
                <a:lnTo>
                  <a:pt x="34" y="52"/>
                </a:lnTo>
                <a:lnTo>
                  <a:pt x="24" y="28"/>
                </a:lnTo>
                <a:lnTo>
                  <a:pt x="0" y="4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32" name="Freeform 324"/>
          <p:cNvSpPr>
            <a:spLocks/>
          </p:cNvSpPr>
          <p:nvPr/>
        </p:nvSpPr>
        <p:spPr bwMode="auto">
          <a:xfrm>
            <a:off x="6946900" y="3802063"/>
            <a:ext cx="23813" cy="34925"/>
          </a:xfrm>
          <a:custGeom>
            <a:avLst/>
            <a:gdLst>
              <a:gd name="T0" fmla="*/ 0 w 17"/>
              <a:gd name="T1" fmla="*/ 2147483647 h 22"/>
              <a:gd name="T2" fmla="*/ 2147483647 w 17"/>
              <a:gd name="T3" fmla="*/ 2147483647 h 22"/>
              <a:gd name="T4" fmla="*/ 2147483647 w 17"/>
              <a:gd name="T5" fmla="*/ 0 h 22"/>
              <a:gd name="T6" fmla="*/ 2147483647 w 17"/>
              <a:gd name="T7" fmla="*/ 2147483647 h 22"/>
              <a:gd name="T8" fmla="*/ 0 w 17"/>
              <a:gd name="T9" fmla="*/ 2147483647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0" y="15"/>
                </a:moveTo>
                <a:lnTo>
                  <a:pt x="5" y="10"/>
                </a:lnTo>
                <a:lnTo>
                  <a:pt x="16" y="0"/>
                </a:lnTo>
                <a:lnTo>
                  <a:pt x="10" y="21"/>
                </a:lnTo>
                <a:lnTo>
                  <a:pt x="0" y="1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33" name="Freeform 325"/>
          <p:cNvSpPr>
            <a:spLocks/>
          </p:cNvSpPr>
          <p:nvPr/>
        </p:nvSpPr>
        <p:spPr bwMode="auto">
          <a:xfrm>
            <a:off x="6946900" y="3802063"/>
            <a:ext cx="23813" cy="44450"/>
          </a:xfrm>
          <a:custGeom>
            <a:avLst/>
            <a:gdLst>
              <a:gd name="T0" fmla="*/ 0 w 17"/>
              <a:gd name="T1" fmla="*/ 2147483647 h 28"/>
              <a:gd name="T2" fmla="*/ 2147483647 w 17"/>
              <a:gd name="T3" fmla="*/ 2147483647 h 28"/>
              <a:gd name="T4" fmla="*/ 2147483647 w 17"/>
              <a:gd name="T5" fmla="*/ 0 h 28"/>
              <a:gd name="T6" fmla="*/ 2147483647 w 17"/>
              <a:gd name="T7" fmla="*/ 2147483647 h 28"/>
              <a:gd name="T8" fmla="*/ 0 w 17"/>
              <a:gd name="T9" fmla="*/ 2147483647 h 28"/>
              <a:gd name="T10" fmla="*/ 0 60000 65536"/>
              <a:gd name="T11" fmla="*/ 0 60000 65536"/>
              <a:gd name="T12" fmla="*/ 0 60000 65536"/>
              <a:gd name="T13" fmla="*/ 0 60000 65536"/>
              <a:gd name="T14" fmla="*/ 0 60000 65536"/>
              <a:gd name="T15" fmla="*/ 0 w 17"/>
              <a:gd name="T16" fmla="*/ 0 h 28"/>
              <a:gd name="T17" fmla="*/ 17 w 17"/>
              <a:gd name="T18" fmla="*/ 28 h 28"/>
            </a:gdLst>
            <a:ahLst/>
            <a:cxnLst>
              <a:cxn ang="T10">
                <a:pos x="T0" y="T1"/>
              </a:cxn>
              <a:cxn ang="T11">
                <a:pos x="T2" y="T3"/>
              </a:cxn>
              <a:cxn ang="T12">
                <a:pos x="T4" y="T5"/>
              </a:cxn>
              <a:cxn ang="T13">
                <a:pos x="T6" y="T7"/>
              </a:cxn>
              <a:cxn ang="T14">
                <a:pos x="T8" y="T9"/>
              </a:cxn>
            </a:cxnLst>
            <a:rect l="T15" t="T16" r="T17" b="T18"/>
            <a:pathLst>
              <a:path w="17" h="28">
                <a:moveTo>
                  <a:pt x="0" y="19"/>
                </a:moveTo>
                <a:lnTo>
                  <a:pt x="5" y="13"/>
                </a:lnTo>
                <a:lnTo>
                  <a:pt x="16" y="0"/>
                </a:lnTo>
                <a:lnTo>
                  <a:pt x="10" y="27"/>
                </a:lnTo>
                <a:lnTo>
                  <a:pt x="0" y="1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34" name="Freeform 326"/>
          <p:cNvSpPr>
            <a:spLocks/>
          </p:cNvSpPr>
          <p:nvPr/>
        </p:nvSpPr>
        <p:spPr bwMode="auto">
          <a:xfrm>
            <a:off x="4700588" y="2636838"/>
            <a:ext cx="200025" cy="166687"/>
          </a:xfrm>
          <a:custGeom>
            <a:avLst/>
            <a:gdLst>
              <a:gd name="T0" fmla="*/ 0 w 142"/>
              <a:gd name="T1" fmla="*/ 2147483647 h 105"/>
              <a:gd name="T2" fmla="*/ 2147483647 w 142"/>
              <a:gd name="T3" fmla="*/ 2147483647 h 105"/>
              <a:gd name="T4" fmla="*/ 2147483647 w 142"/>
              <a:gd name="T5" fmla="*/ 2147483647 h 105"/>
              <a:gd name="T6" fmla="*/ 2147483647 w 142"/>
              <a:gd name="T7" fmla="*/ 2147483647 h 105"/>
              <a:gd name="T8" fmla="*/ 2147483647 w 142"/>
              <a:gd name="T9" fmla="*/ 2147483647 h 105"/>
              <a:gd name="T10" fmla="*/ 2147483647 w 142"/>
              <a:gd name="T11" fmla="*/ 2147483647 h 105"/>
              <a:gd name="T12" fmla="*/ 2147483647 w 142"/>
              <a:gd name="T13" fmla="*/ 2147483647 h 105"/>
              <a:gd name="T14" fmla="*/ 2147483647 w 142"/>
              <a:gd name="T15" fmla="*/ 2147483647 h 105"/>
              <a:gd name="T16" fmla="*/ 2147483647 w 142"/>
              <a:gd name="T17" fmla="*/ 2147483647 h 105"/>
              <a:gd name="T18" fmla="*/ 2147483647 w 142"/>
              <a:gd name="T19" fmla="*/ 0 h 105"/>
              <a:gd name="T20" fmla="*/ 0 w 142"/>
              <a:gd name="T21" fmla="*/ 2147483647 h 1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2"/>
              <a:gd name="T34" fmla="*/ 0 h 105"/>
              <a:gd name="T35" fmla="*/ 142 w 142"/>
              <a:gd name="T36" fmla="*/ 105 h 1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2" h="105">
                <a:moveTo>
                  <a:pt x="0" y="17"/>
                </a:moveTo>
                <a:lnTo>
                  <a:pt x="10" y="72"/>
                </a:lnTo>
                <a:lnTo>
                  <a:pt x="82" y="99"/>
                </a:lnTo>
                <a:lnTo>
                  <a:pt x="118" y="104"/>
                </a:lnTo>
                <a:lnTo>
                  <a:pt x="141" y="77"/>
                </a:lnTo>
                <a:lnTo>
                  <a:pt x="128" y="44"/>
                </a:lnTo>
                <a:lnTo>
                  <a:pt x="138" y="37"/>
                </a:lnTo>
                <a:lnTo>
                  <a:pt x="132" y="12"/>
                </a:lnTo>
                <a:lnTo>
                  <a:pt x="76" y="5"/>
                </a:lnTo>
                <a:lnTo>
                  <a:pt x="45" y="0"/>
                </a:lnTo>
                <a:lnTo>
                  <a:pt x="0" y="1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35" name="Freeform 327"/>
          <p:cNvSpPr>
            <a:spLocks/>
          </p:cNvSpPr>
          <p:nvPr/>
        </p:nvSpPr>
        <p:spPr bwMode="auto">
          <a:xfrm>
            <a:off x="4700588" y="2636838"/>
            <a:ext cx="207962" cy="176212"/>
          </a:xfrm>
          <a:custGeom>
            <a:avLst/>
            <a:gdLst>
              <a:gd name="T0" fmla="*/ 0 w 148"/>
              <a:gd name="T1" fmla="*/ 2147483647 h 111"/>
              <a:gd name="T2" fmla="*/ 2147483647 w 148"/>
              <a:gd name="T3" fmla="*/ 2147483647 h 111"/>
              <a:gd name="T4" fmla="*/ 2147483647 w 148"/>
              <a:gd name="T5" fmla="*/ 2147483647 h 111"/>
              <a:gd name="T6" fmla="*/ 2147483647 w 148"/>
              <a:gd name="T7" fmla="*/ 2147483647 h 111"/>
              <a:gd name="T8" fmla="*/ 2147483647 w 148"/>
              <a:gd name="T9" fmla="*/ 2147483647 h 111"/>
              <a:gd name="T10" fmla="*/ 2147483647 w 148"/>
              <a:gd name="T11" fmla="*/ 2147483647 h 111"/>
              <a:gd name="T12" fmla="*/ 2147483647 w 148"/>
              <a:gd name="T13" fmla="*/ 2147483647 h 111"/>
              <a:gd name="T14" fmla="*/ 2147483647 w 148"/>
              <a:gd name="T15" fmla="*/ 2147483647 h 111"/>
              <a:gd name="T16" fmla="*/ 2147483647 w 148"/>
              <a:gd name="T17" fmla="*/ 2147483647 h 111"/>
              <a:gd name="T18" fmla="*/ 2147483647 w 148"/>
              <a:gd name="T19" fmla="*/ 0 h 111"/>
              <a:gd name="T20" fmla="*/ 0 w 148"/>
              <a:gd name="T21" fmla="*/ 2147483647 h 1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8"/>
              <a:gd name="T34" fmla="*/ 0 h 111"/>
              <a:gd name="T35" fmla="*/ 148 w 148"/>
              <a:gd name="T36" fmla="*/ 111 h 1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8" h="111">
                <a:moveTo>
                  <a:pt x="0" y="18"/>
                </a:moveTo>
                <a:lnTo>
                  <a:pt x="10" y="76"/>
                </a:lnTo>
                <a:lnTo>
                  <a:pt x="86" y="105"/>
                </a:lnTo>
                <a:lnTo>
                  <a:pt x="123" y="110"/>
                </a:lnTo>
                <a:lnTo>
                  <a:pt x="147" y="81"/>
                </a:lnTo>
                <a:lnTo>
                  <a:pt x="133" y="47"/>
                </a:lnTo>
                <a:lnTo>
                  <a:pt x="144" y="39"/>
                </a:lnTo>
                <a:lnTo>
                  <a:pt x="138" y="13"/>
                </a:lnTo>
                <a:lnTo>
                  <a:pt x="79" y="5"/>
                </a:lnTo>
                <a:lnTo>
                  <a:pt x="47" y="0"/>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36" name="Freeform 328"/>
          <p:cNvSpPr>
            <a:spLocks/>
          </p:cNvSpPr>
          <p:nvPr/>
        </p:nvSpPr>
        <p:spPr bwMode="auto">
          <a:xfrm>
            <a:off x="4214813" y="3024188"/>
            <a:ext cx="60325" cy="120650"/>
          </a:xfrm>
          <a:custGeom>
            <a:avLst/>
            <a:gdLst>
              <a:gd name="T0" fmla="*/ 0 w 43"/>
              <a:gd name="T1" fmla="*/ 2147483647 h 76"/>
              <a:gd name="T2" fmla="*/ 2147483647 w 43"/>
              <a:gd name="T3" fmla="*/ 0 h 76"/>
              <a:gd name="T4" fmla="*/ 2147483647 w 43"/>
              <a:gd name="T5" fmla="*/ 2147483647 h 76"/>
              <a:gd name="T6" fmla="*/ 2147483647 w 43"/>
              <a:gd name="T7" fmla="*/ 2147483647 h 76"/>
              <a:gd name="T8" fmla="*/ 2147483647 w 43"/>
              <a:gd name="T9" fmla="*/ 2147483647 h 76"/>
              <a:gd name="T10" fmla="*/ 2147483647 w 43"/>
              <a:gd name="T11" fmla="*/ 2147483647 h 76"/>
              <a:gd name="T12" fmla="*/ 2147483647 w 43"/>
              <a:gd name="T13" fmla="*/ 2147483647 h 76"/>
              <a:gd name="T14" fmla="*/ 0 w 43"/>
              <a:gd name="T15" fmla="*/ 2147483647 h 76"/>
              <a:gd name="T16" fmla="*/ 0 60000 65536"/>
              <a:gd name="T17" fmla="*/ 0 60000 65536"/>
              <a:gd name="T18" fmla="*/ 0 60000 65536"/>
              <a:gd name="T19" fmla="*/ 0 60000 65536"/>
              <a:gd name="T20" fmla="*/ 0 60000 65536"/>
              <a:gd name="T21" fmla="*/ 0 60000 65536"/>
              <a:gd name="T22" fmla="*/ 0 60000 65536"/>
              <a:gd name="T23" fmla="*/ 0 60000 65536"/>
              <a:gd name="T24" fmla="*/ 0 w 43"/>
              <a:gd name="T25" fmla="*/ 0 h 76"/>
              <a:gd name="T26" fmla="*/ 43 w 43"/>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 h="76">
                <a:moveTo>
                  <a:pt x="0" y="49"/>
                </a:moveTo>
                <a:lnTo>
                  <a:pt x="10" y="0"/>
                </a:lnTo>
                <a:lnTo>
                  <a:pt x="42" y="2"/>
                </a:lnTo>
                <a:lnTo>
                  <a:pt x="25" y="36"/>
                </a:lnTo>
                <a:lnTo>
                  <a:pt x="25" y="72"/>
                </a:lnTo>
                <a:lnTo>
                  <a:pt x="7" y="75"/>
                </a:lnTo>
                <a:lnTo>
                  <a:pt x="10" y="51"/>
                </a:lnTo>
                <a:lnTo>
                  <a:pt x="0" y="4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37" name="Freeform 329"/>
          <p:cNvSpPr>
            <a:spLocks/>
          </p:cNvSpPr>
          <p:nvPr/>
        </p:nvSpPr>
        <p:spPr bwMode="auto">
          <a:xfrm>
            <a:off x="4214813" y="3024188"/>
            <a:ext cx="69850" cy="130175"/>
          </a:xfrm>
          <a:custGeom>
            <a:avLst/>
            <a:gdLst>
              <a:gd name="T0" fmla="*/ 0 w 49"/>
              <a:gd name="T1" fmla="*/ 2147483647 h 82"/>
              <a:gd name="T2" fmla="*/ 2147483647 w 49"/>
              <a:gd name="T3" fmla="*/ 0 h 82"/>
              <a:gd name="T4" fmla="*/ 2147483647 w 49"/>
              <a:gd name="T5" fmla="*/ 2147483647 h 82"/>
              <a:gd name="T6" fmla="*/ 2147483647 w 49"/>
              <a:gd name="T7" fmla="*/ 2147483647 h 82"/>
              <a:gd name="T8" fmla="*/ 2147483647 w 49"/>
              <a:gd name="T9" fmla="*/ 2147483647 h 82"/>
              <a:gd name="T10" fmla="*/ 2147483647 w 49"/>
              <a:gd name="T11" fmla="*/ 2147483647 h 82"/>
              <a:gd name="T12" fmla="*/ 2147483647 w 49"/>
              <a:gd name="T13" fmla="*/ 2147483647 h 82"/>
              <a:gd name="T14" fmla="*/ 0 w 49"/>
              <a:gd name="T15" fmla="*/ 2147483647 h 82"/>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82"/>
              <a:gd name="T26" fmla="*/ 49 w 49"/>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82">
                <a:moveTo>
                  <a:pt x="0" y="53"/>
                </a:moveTo>
                <a:lnTo>
                  <a:pt x="11" y="0"/>
                </a:lnTo>
                <a:lnTo>
                  <a:pt x="48" y="2"/>
                </a:lnTo>
                <a:lnTo>
                  <a:pt x="29" y="39"/>
                </a:lnTo>
                <a:lnTo>
                  <a:pt x="29" y="78"/>
                </a:lnTo>
                <a:lnTo>
                  <a:pt x="8" y="81"/>
                </a:lnTo>
                <a:lnTo>
                  <a:pt x="11" y="55"/>
                </a:lnTo>
                <a:lnTo>
                  <a:pt x="0" y="5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38" name="Freeform 330"/>
          <p:cNvSpPr>
            <a:spLocks/>
          </p:cNvSpPr>
          <p:nvPr/>
        </p:nvSpPr>
        <p:spPr bwMode="auto">
          <a:xfrm>
            <a:off x="4059238" y="3760788"/>
            <a:ext cx="57150" cy="30162"/>
          </a:xfrm>
          <a:custGeom>
            <a:avLst/>
            <a:gdLst>
              <a:gd name="T0" fmla="*/ 0 w 40"/>
              <a:gd name="T1" fmla="*/ 2147483647 h 19"/>
              <a:gd name="T2" fmla="*/ 2147483647 w 40"/>
              <a:gd name="T3" fmla="*/ 2147483647 h 19"/>
              <a:gd name="T4" fmla="*/ 2147483647 w 40"/>
              <a:gd name="T5" fmla="*/ 2147483647 h 19"/>
              <a:gd name="T6" fmla="*/ 2147483647 w 40"/>
              <a:gd name="T7" fmla="*/ 2147483647 h 19"/>
              <a:gd name="T8" fmla="*/ 2147483647 w 40"/>
              <a:gd name="T9" fmla="*/ 2147483647 h 19"/>
              <a:gd name="T10" fmla="*/ 2147483647 w 40"/>
              <a:gd name="T11" fmla="*/ 2147483647 h 19"/>
              <a:gd name="T12" fmla="*/ 2147483647 w 40"/>
              <a:gd name="T13" fmla="*/ 0 h 19"/>
              <a:gd name="T14" fmla="*/ 0 w 40"/>
              <a:gd name="T15" fmla="*/ 2147483647 h 19"/>
              <a:gd name="T16" fmla="*/ 0 60000 65536"/>
              <a:gd name="T17" fmla="*/ 0 60000 65536"/>
              <a:gd name="T18" fmla="*/ 0 60000 65536"/>
              <a:gd name="T19" fmla="*/ 0 60000 65536"/>
              <a:gd name="T20" fmla="*/ 0 60000 65536"/>
              <a:gd name="T21" fmla="*/ 0 60000 65536"/>
              <a:gd name="T22" fmla="*/ 0 60000 65536"/>
              <a:gd name="T23" fmla="*/ 0 60000 65536"/>
              <a:gd name="T24" fmla="*/ 0 w 40"/>
              <a:gd name="T25" fmla="*/ 0 h 19"/>
              <a:gd name="T26" fmla="*/ 40 w 40"/>
              <a:gd name="T27" fmla="*/ 19 h 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 h="19">
                <a:moveTo>
                  <a:pt x="0" y="4"/>
                </a:moveTo>
                <a:lnTo>
                  <a:pt x="11" y="12"/>
                </a:lnTo>
                <a:lnTo>
                  <a:pt x="25" y="8"/>
                </a:lnTo>
                <a:lnTo>
                  <a:pt x="16" y="12"/>
                </a:lnTo>
                <a:lnTo>
                  <a:pt x="20" y="18"/>
                </a:lnTo>
                <a:lnTo>
                  <a:pt x="39" y="12"/>
                </a:lnTo>
                <a:lnTo>
                  <a:pt x="39" y="0"/>
                </a:lnTo>
                <a:lnTo>
                  <a:pt x="0" y="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39" name="Freeform 331"/>
          <p:cNvSpPr>
            <a:spLocks/>
          </p:cNvSpPr>
          <p:nvPr/>
        </p:nvSpPr>
        <p:spPr bwMode="auto">
          <a:xfrm>
            <a:off x="4059238" y="3760788"/>
            <a:ext cx="65087" cy="39687"/>
          </a:xfrm>
          <a:custGeom>
            <a:avLst/>
            <a:gdLst>
              <a:gd name="T0" fmla="*/ 0 w 46"/>
              <a:gd name="T1" fmla="*/ 2147483647 h 25"/>
              <a:gd name="T2" fmla="*/ 2147483647 w 46"/>
              <a:gd name="T3" fmla="*/ 2147483647 h 25"/>
              <a:gd name="T4" fmla="*/ 2147483647 w 46"/>
              <a:gd name="T5" fmla="*/ 2147483647 h 25"/>
              <a:gd name="T6" fmla="*/ 2147483647 w 46"/>
              <a:gd name="T7" fmla="*/ 2147483647 h 25"/>
              <a:gd name="T8" fmla="*/ 2147483647 w 46"/>
              <a:gd name="T9" fmla="*/ 2147483647 h 25"/>
              <a:gd name="T10" fmla="*/ 2147483647 w 46"/>
              <a:gd name="T11" fmla="*/ 2147483647 h 25"/>
              <a:gd name="T12" fmla="*/ 2147483647 w 46"/>
              <a:gd name="T13" fmla="*/ 0 h 25"/>
              <a:gd name="T14" fmla="*/ 0 w 46"/>
              <a:gd name="T15" fmla="*/ 2147483647 h 25"/>
              <a:gd name="T16" fmla="*/ 0 60000 65536"/>
              <a:gd name="T17" fmla="*/ 0 60000 65536"/>
              <a:gd name="T18" fmla="*/ 0 60000 65536"/>
              <a:gd name="T19" fmla="*/ 0 60000 65536"/>
              <a:gd name="T20" fmla="*/ 0 60000 65536"/>
              <a:gd name="T21" fmla="*/ 0 60000 65536"/>
              <a:gd name="T22" fmla="*/ 0 60000 65536"/>
              <a:gd name="T23" fmla="*/ 0 60000 65536"/>
              <a:gd name="T24" fmla="*/ 0 w 46"/>
              <a:gd name="T25" fmla="*/ 0 h 25"/>
              <a:gd name="T26" fmla="*/ 46 w 4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 h="25">
                <a:moveTo>
                  <a:pt x="0" y="5"/>
                </a:moveTo>
                <a:lnTo>
                  <a:pt x="13" y="16"/>
                </a:lnTo>
                <a:lnTo>
                  <a:pt x="29" y="11"/>
                </a:lnTo>
                <a:lnTo>
                  <a:pt x="18" y="16"/>
                </a:lnTo>
                <a:lnTo>
                  <a:pt x="23" y="24"/>
                </a:lnTo>
                <a:lnTo>
                  <a:pt x="45" y="16"/>
                </a:lnTo>
                <a:lnTo>
                  <a:pt x="45" y="0"/>
                </a:lnTo>
                <a:lnTo>
                  <a:pt x="0" y="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40" name="Freeform 332"/>
          <p:cNvSpPr>
            <a:spLocks/>
          </p:cNvSpPr>
          <p:nvPr/>
        </p:nvSpPr>
        <p:spPr bwMode="auto">
          <a:xfrm>
            <a:off x="5459413" y="3435350"/>
            <a:ext cx="23812" cy="30163"/>
          </a:xfrm>
          <a:custGeom>
            <a:avLst/>
            <a:gdLst>
              <a:gd name="T0" fmla="*/ 0 w 17"/>
              <a:gd name="T1" fmla="*/ 2147483647 h 19"/>
              <a:gd name="T2" fmla="*/ 2147483647 w 17"/>
              <a:gd name="T3" fmla="*/ 2147483647 h 19"/>
              <a:gd name="T4" fmla="*/ 2147483647 w 17"/>
              <a:gd name="T5" fmla="*/ 2147483647 h 19"/>
              <a:gd name="T6" fmla="*/ 2147483647 w 17"/>
              <a:gd name="T7" fmla="*/ 0 h 19"/>
              <a:gd name="T8" fmla="*/ 0 w 17"/>
              <a:gd name="T9" fmla="*/ 2147483647 h 19"/>
              <a:gd name="T10" fmla="*/ 0 60000 65536"/>
              <a:gd name="T11" fmla="*/ 0 60000 65536"/>
              <a:gd name="T12" fmla="*/ 0 60000 65536"/>
              <a:gd name="T13" fmla="*/ 0 60000 65536"/>
              <a:gd name="T14" fmla="*/ 0 60000 65536"/>
              <a:gd name="T15" fmla="*/ 0 w 17"/>
              <a:gd name="T16" fmla="*/ 0 h 19"/>
              <a:gd name="T17" fmla="*/ 17 w 17"/>
              <a:gd name="T18" fmla="*/ 19 h 19"/>
            </a:gdLst>
            <a:ahLst/>
            <a:cxnLst>
              <a:cxn ang="T10">
                <a:pos x="T0" y="T1"/>
              </a:cxn>
              <a:cxn ang="T11">
                <a:pos x="T2" y="T3"/>
              </a:cxn>
              <a:cxn ang="T12">
                <a:pos x="T4" y="T5"/>
              </a:cxn>
              <a:cxn ang="T13">
                <a:pos x="T6" y="T7"/>
              </a:cxn>
              <a:cxn ang="T14">
                <a:pos x="T8" y="T9"/>
              </a:cxn>
            </a:cxnLst>
            <a:rect l="T15" t="T16" r="T17" b="T18"/>
            <a:pathLst>
              <a:path w="17" h="19">
                <a:moveTo>
                  <a:pt x="0" y="17"/>
                </a:moveTo>
                <a:lnTo>
                  <a:pt x="8" y="18"/>
                </a:lnTo>
                <a:lnTo>
                  <a:pt x="16" y="17"/>
                </a:lnTo>
                <a:lnTo>
                  <a:pt x="12" y="0"/>
                </a:lnTo>
                <a:lnTo>
                  <a:pt x="0" y="1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41" name="Freeform 333"/>
          <p:cNvSpPr>
            <a:spLocks/>
          </p:cNvSpPr>
          <p:nvPr/>
        </p:nvSpPr>
        <p:spPr bwMode="auto">
          <a:xfrm>
            <a:off x="5459413" y="3435350"/>
            <a:ext cx="23812" cy="39688"/>
          </a:xfrm>
          <a:custGeom>
            <a:avLst/>
            <a:gdLst>
              <a:gd name="T0" fmla="*/ 0 w 17"/>
              <a:gd name="T1" fmla="*/ 2147483647 h 25"/>
              <a:gd name="T2" fmla="*/ 2147483647 w 17"/>
              <a:gd name="T3" fmla="*/ 2147483647 h 25"/>
              <a:gd name="T4" fmla="*/ 2147483647 w 17"/>
              <a:gd name="T5" fmla="*/ 2147483647 h 25"/>
              <a:gd name="T6" fmla="*/ 2147483647 w 17"/>
              <a:gd name="T7" fmla="*/ 0 h 25"/>
              <a:gd name="T8" fmla="*/ 0 w 17"/>
              <a:gd name="T9" fmla="*/ 2147483647 h 25"/>
              <a:gd name="T10" fmla="*/ 0 60000 65536"/>
              <a:gd name="T11" fmla="*/ 0 60000 65536"/>
              <a:gd name="T12" fmla="*/ 0 60000 65536"/>
              <a:gd name="T13" fmla="*/ 0 60000 65536"/>
              <a:gd name="T14" fmla="*/ 0 60000 65536"/>
              <a:gd name="T15" fmla="*/ 0 w 17"/>
              <a:gd name="T16" fmla="*/ 0 h 25"/>
              <a:gd name="T17" fmla="*/ 17 w 17"/>
              <a:gd name="T18" fmla="*/ 25 h 25"/>
            </a:gdLst>
            <a:ahLst/>
            <a:cxnLst>
              <a:cxn ang="T10">
                <a:pos x="T0" y="T1"/>
              </a:cxn>
              <a:cxn ang="T11">
                <a:pos x="T2" y="T3"/>
              </a:cxn>
              <a:cxn ang="T12">
                <a:pos x="T4" y="T5"/>
              </a:cxn>
              <a:cxn ang="T13">
                <a:pos x="T6" y="T7"/>
              </a:cxn>
              <a:cxn ang="T14">
                <a:pos x="T8" y="T9"/>
              </a:cxn>
            </a:cxnLst>
            <a:rect l="T15" t="T16" r="T17" b="T18"/>
            <a:pathLst>
              <a:path w="17" h="25">
                <a:moveTo>
                  <a:pt x="0" y="22"/>
                </a:moveTo>
                <a:lnTo>
                  <a:pt x="8" y="24"/>
                </a:lnTo>
                <a:lnTo>
                  <a:pt x="16" y="22"/>
                </a:lnTo>
                <a:lnTo>
                  <a:pt x="11" y="0"/>
                </a:lnTo>
                <a:lnTo>
                  <a:pt x="0" y="2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42" name="Freeform 334"/>
          <p:cNvSpPr>
            <a:spLocks/>
          </p:cNvSpPr>
          <p:nvPr/>
        </p:nvSpPr>
        <p:spPr bwMode="auto">
          <a:xfrm>
            <a:off x="4830763" y="2836863"/>
            <a:ext cx="184150" cy="120650"/>
          </a:xfrm>
          <a:custGeom>
            <a:avLst/>
            <a:gdLst>
              <a:gd name="T0" fmla="*/ 0 w 131"/>
              <a:gd name="T1" fmla="*/ 2147483647 h 76"/>
              <a:gd name="T2" fmla="*/ 2147483647 w 131"/>
              <a:gd name="T3" fmla="*/ 2147483647 h 76"/>
              <a:gd name="T4" fmla="*/ 2147483647 w 131"/>
              <a:gd name="T5" fmla="*/ 2147483647 h 76"/>
              <a:gd name="T6" fmla="*/ 2147483647 w 131"/>
              <a:gd name="T7" fmla="*/ 2147483647 h 76"/>
              <a:gd name="T8" fmla="*/ 2147483647 w 131"/>
              <a:gd name="T9" fmla="*/ 2147483647 h 76"/>
              <a:gd name="T10" fmla="*/ 2147483647 w 131"/>
              <a:gd name="T11" fmla="*/ 2147483647 h 76"/>
              <a:gd name="T12" fmla="*/ 2147483647 w 131"/>
              <a:gd name="T13" fmla="*/ 0 h 76"/>
              <a:gd name="T14" fmla="*/ 2147483647 w 131"/>
              <a:gd name="T15" fmla="*/ 2147483647 h 76"/>
              <a:gd name="T16" fmla="*/ 0 w 131"/>
              <a:gd name="T17" fmla="*/ 2147483647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76"/>
              <a:gd name="T29" fmla="*/ 131 w 131"/>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76">
                <a:moveTo>
                  <a:pt x="0" y="36"/>
                </a:moveTo>
                <a:lnTo>
                  <a:pt x="34" y="70"/>
                </a:lnTo>
                <a:lnTo>
                  <a:pt x="118" y="75"/>
                </a:lnTo>
                <a:lnTo>
                  <a:pt x="130" y="49"/>
                </a:lnTo>
                <a:lnTo>
                  <a:pt x="110" y="46"/>
                </a:lnTo>
                <a:lnTo>
                  <a:pt x="110" y="24"/>
                </a:lnTo>
                <a:lnTo>
                  <a:pt x="90" y="0"/>
                </a:lnTo>
                <a:lnTo>
                  <a:pt x="34" y="5"/>
                </a:lnTo>
                <a:lnTo>
                  <a:pt x="0" y="3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43" name="Freeform 335"/>
          <p:cNvSpPr>
            <a:spLocks/>
          </p:cNvSpPr>
          <p:nvPr/>
        </p:nvSpPr>
        <p:spPr bwMode="auto">
          <a:xfrm>
            <a:off x="4830763" y="2836863"/>
            <a:ext cx="192087" cy="130175"/>
          </a:xfrm>
          <a:custGeom>
            <a:avLst/>
            <a:gdLst>
              <a:gd name="T0" fmla="*/ 0 w 137"/>
              <a:gd name="T1" fmla="*/ 2147483647 h 82"/>
              <a:gd name="T2" fmla="*/ 2147483647 w 137"/>
              <a:gd name="T3" fmla="*/ 2147483647 h 82"/>
              <a:gd name="T4" fmla="*/ 2147483647 w 137"/>
              <a:gd name="T5" fmla="*/ 2147483647 h 82"/>
              <a:gd name="T6" fmla="*/ 2147483647 w 137"/>
              <a:gd name="T7" fmla="*/ 2147483647 h 82"/>
              <a:gd name="T8" fmla="*/ 2147483647 w 137"/>
              <a:gd name="T9" fmla="*/ 2147483647 h 82"/>
              <a:gd name="T10" fmla="*/ 2147483647 w 137"/>
              <a:gd name="T11" fmla="*/ 2147483647 h 82"/>
              <a:gd name="T12" fmla="*/ 2147483647 w 137"/>
              <a:gd name="T13" fmla="*/ 0 h 82"/>
              <a:gd name="T14" fmla="*/ 2147483647 w 137"/>
              <a:gd name="T15" fmla="*/ 2147483647 h 82"/>
              <a:gd name="T16" fmla="*/ 0 w 137"/>
              <a:gd name="T17" fmla="*/ 2147483647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82"/>
              <a:gd name="T29" fmla="*/ 137 w 13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82">
                <a:moveTo>
                  <a:pt x="0" y="39"/>
                </a:moveTo>
                <a:lnTo>
                  <a:pt x="36" y="76"/>
                </a:lnTo>
                <a:lnTo>
                  <a:pt x="123" y="81"/>
                </a:lnTo>
                <a:lnTo>
                  <a:pt x="136" y="53"/>
                </a:lnTo>
                <a:lnTo>
                  <a:pt x="115" y="50"/>
                </a:lnTo>
                <a:lnTo>
                  <a:pt x="115" y="26"/>
                </a:lnTo>
                <a:lnTo>
                  <a:pt x="94" y="0"/>
                </a:lnTo>
                <a:lnTo>
                  <a:pt x="36" y="5"/>
                </a:lnTo>
                <a:lnTo>
                  <a:pt x="0" y="3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44" name="Freeform 336"/>
          <p:cNvSpPr>
            <a:spLocks/>
          </p:cNvSpPr>
          <p:nvPr/>
        </p:nvSpPr>
        <p:spPr bwMode="auto">
          <a:xfrm>
            <a:off x="5010150" y="4081463"/>
            <a:ext cx="26988" cy="33337"/>
          </a:xfrm>
          <a:custGeom>
            <a:avLst/>
            <a:gdLst>
              <a:gd name="T0" fmla="*/ 0 w 19"/>
              <a:gd name="T1" fmla="*/ 2147483647 h 21"/>
              <a:gd name="T2" fmla="*/ 2147483647 w 19"/>
              <a:gd name="T3" fmla="*/ 2147483647 h 21"/>
              <a:gd name="T4" fmla="*/ 2147483647 w 19"/>
              <a:gd name="T5" fmla="*/ 0 h 21"/>
              <a:gd name="T6" fmla="*/ 2147483647 w 19"/>
              <a:gd name="T7" fmla="*/ 2147483647 h 21"/>
              <a:gd name="T8" fmla="*/ 0 w 19"/>
              <a:gd name="T9" fmla="*/ 2147483647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20"/>
                </a:moveTo>
                <a:lnTo>
                  <a:pt x="8" y="4"/>
                </a:lnTo>
                <a:lnTo>
                  <a:pt x="16" y="0"/>
                </a:lnTo>
                <a:lnTo>
                  <a:pt x="18" y="16"/>
                </a:lnTo>
                <a:lnTo>
                  <a:pt x="0" y="2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45" name="Freeform 337"/>
          <p:cNvSpPr>
            <a:spLocks/>
          </p:cNvSpPr>
          <p:nvPr/>
        </p:nvSpPr>
        <p:spPr bwMode="auto">
          <a:xfrm>
            <a:off x="5010150" y="4081463"/>
            <a:ext cx="36513" cy="42862"/>
          </a:xfrm>
          <a:custGeom>
            <a:avLst/>
            <a:gdLst>
              <a:gd name="T0" fmla="*/ 0 w 25"/>
              <a:gd name="T1" fmla="*/ 2147483647 h 27"/>
              <a:gd name="T2" fmla="*/ 2147483647 w 25"/>
              <a:gd name="T3" fmla="*/ 2147483647 h 27"/>
              <a:gd name="T4" fmla="*/ 2147483647 w 25"/>
              <a:gd name="T5" fmla="*/ 0 h 27"/>
              <a:gd name="T6" fmla="*/ 2147483647 w 25"/>
              <a:gd name="T7" fmla="*/ 2147483647 h 27"/>
              <a:gd name="T8" fmla="*/ 0 w 25"/>
              <a:gd name="T9" fmla="*/ 2147483647 h 27"/>
              <a:gd name="T10" fmla="*/ 0 60000 65536"/>
              <a:gd name="T11" fmla="*/ 0 60000 65536"/>
              <a:gd name="T12" fmla="*/ 0 60000 65536"/>
              <a:gd name="T13" fmla="*/ 0 60000 65536"/>
              <a:gd name="T14" fmla="*/ 0 60000 65536"/>
              <a:gd name="T15" fmla="*/ 0 w 25"/>
              <a:gd name="T16" fmla="*/ 0 h 27"/>
              <a:gd name="T17" fmla="*/ 25 w 25"/>
              <a:gd name="T18" fmla="*/ 27 h 27"/>
            </a:gdLst>
            <a:ahLst/>
            <a:cxnLst>
              <a:cxn ang="T10">
                <a:pos x="T0" y="T1"/>
              </a:cxn>
              <a:cxn ang="T11">
                <a:pos x="T2" y="T3"/>
              </a:cxn>
              <a:cxn ang="T12">
                <a:pos x="T4" y="T5"/>
              </a:cxn>
              <a:cxn ang="T13">
                <a:pos x="T6" y="T7"/>
              </a:cxn>
              <a:cxn ang="T14">
                <a:pos x="T8" y="T9"/>
              </a:cxn>
            </a:cxnLst>
            <a:rect l="T15" t="T16" r="T17" b="T18"/>
            <a:pathLst>
              <a:path w="25" h="27">
                <a:moveTo>
                  <a:pt x="0" y="26"/>
                </a:moveTo>
                <a:lnTo>
                  <a:pt x="11" y="5"/>
                </a:lnTo>
                <a:lnTo>
                  <a:pt x="21" y="0"/>
                </a:lnTo>
                <a:lnTo>
                  <a:pt x="24" y="2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46" name="Freeform 338"/>
          <p:cNvSpPr>
            <a:spLocks/>
          </p:cNvSpPr>
          <p:nvPr/>
        </p:nvSpPr>
        <p:spPr bwMode="auto">
          <a:xfrm>
            <a:off x="5124450" y="3282950"/>
            <a:ext cx="431800" cy="403225"/>
          </a:xfrm>
          <a:custGeom>
            <a:avLst/>
            <a:gdLst>
              <a:gd name="T0" fmla="*/ 0 w 305"/>
              <a:gd name="T1" fmla="*/ 2147483647 h 254"/>
              <a:gd name="T2" fmla="*/ 2147483647 w 305"/>
              <a:gd name="T3" fmla="*/ 2147483647 h 254"/>
              <a:gd name="T4" fmla="*/ 2147483647 w 305"/>
              <a:gd name="T5" fmla="*/ 2147483647 h 254"/>
              <a:gd name="T6" fmla="*/ 2147483647 w 305"/>
              <a:gd name="T7" fmla="*/ 2147483647 h 254"/>
              <a:gd name="T8" fmla="*/ 2147483647 w 305"/>
              <a:gd name="T9" fmla="*/ 2147483647 h 254"/>
              <a:gd name="T10" fmla="*/ 2147483647 w 305"/>
              <a:gd name="T11" fmla="*/ 2147483647 h 254"/>
              <a:gd name="T12" fmla="*/ 2147483647 w 305"/>
              <a:gd name="T13" fmla="*/ 0 h 254"/>
              <a:gd name="T14" fmla="*/ 2147483647 w 305"/>
              <a:gd name="T15" fmla="*/ 2147483647 h 254"/>
              <a:gd name="T16" fmla="*/ 2147483647 w 305"/>
              <a:gd name="T17" fmla="*/ 2147483647 h 254"/>
              <a:gd name="T18" fmla="*/ 2147483647 w 305"/>
              <a:gd name="T19" fmla="*/ 2147483647 h 254"/>
              <a:gd name="T20" fmla="*/ 2147483647 w 305"/>
              <a:gd name="T21" fmla="*/ 2147483647 h 254"/>
              <a:gd name="T22" fmla="*/ 2147483647 w 305"/>
              <a:gd name="T23" fmla="*/ 2147483647 h 254"/>
              <a:gd name="T24" fmla="*/ 2147483647 w 305"/>
              <a:gd name="T25" fmla="*/ 2147483647 h 254"/>
              <a:gd name="T26" fmla="*/ 2147483647 w 305"/>
              <a:gd name="T27" fmla="*/ 2147483647 h 254"/>
              <a:gd name="T28" fmla="*/ 2147483647 w 305"/>
              <a:gd name="T29" fmla="*/ 2147483647 h 254"/>
              <a:gd name="T30" fmla="*/ 2147483647 w 305"/>
              <a:gd name="T31" fmla="*/ 2147483647 h 254"/>
              <a:gd name="T32" fmla="*/ 2147483647 w 305"/>
              <a:gd name="T33" fmla="*/ 2147483647 h 254"/>
              <a:gd name="T34" fmla="*/ 2147483647 w 305"/>
              <a:gd name="T35" fmla="*/ 2147483647 h 254"/>
              <a:gd name="T36" fmla="*/ 2147483647 w 305"/>
              <a:gd name="T37" fmla="*/ 2147483647 h 254"/>
              <a:gd name="T38" fmla="*/ 2147483647 w 305"/>
              <a:gd name="T39" fmla="*/ 2147483647 h 254"/>
              <a:gd name="T40" fmla="*/ 2147483647 w 305"/>
              <a:gd name="T41" fmla="*/ 2147483647 h 254"/>
              <a:gd name="T42" fmla="*/ 2147483647 w 305"/>
              <a:gd name="T43" fmla="*/ 2147483647 h 254"/>
              <a:gd name="T44" fmla="*/ 2147483647 w 305"/>
              <a:gd name="T45" fmla="*/ 2147483647 h 254"/>
              <a:gd name="T46" fmla="*/ 2147483647 w 305"/>
              <a:gd name="T47" fmla="*/ 2147483647 h 254"/>
              <a:gd name="T48" fmla="*/ 2147483647 w 305"/>
              <a:gd name="T49" fmla="*/ 2147483647 h 254"/>
              <a:gd name="T50" fmla="*/ 2147483647 w 305"/>
              <a:gd name="T51" fmla="*/ 2147483647 h 254"/>
              <a:gd name="T52" fmla="*/ 2147483647 w 305"/>
              <a:gd name="T53" fmla="*/ 2147483647 h 254"/>
              <a:gd name="T54" fmla="*/ 2147483647 w 305"/>
              <a:gd name="T55" fmla="*/ 2147483647 h 254"/>
              <a:gd name="T56" fmla="*/ 0 w 305"/>
              <a:gd name="T57" fmla="*/ 2147483647 h 2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05"/>
              <a:gd name="T88" fmla="*/ 0 h 254"/>
              <a:gd name="T89" fmla="*/ 305 w 305"/>
              <a:gd name="T90" fmla="*/ 254 h 2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05" h="254">
                <a:moveTo>
                  <a:pt x="0" y="63"/>
                </a:moveTo>
                <a:lnTo>
                  <a:pt x="6" y="43"/>
                </a:lnTo>
                <a:lnTo>
                  <a:pt x="24" y="46"/>
                </a:lnTo>
                <a:lnTo>
                  <a:pt x="42" y="33"/>
                </a:lnTo>
                <a:lnTo>
                  <a:pt x="49" y="24"/>
                </a:lnTo>
                <a:lnTo>
                  <a:pt x="33" y="8"/>
                </a:lnTo>
                <a:lnTo>
                  <a:pt x="67" y="0"/>
                </a:lnTo>
                <a:lnTo>
                  <a:pt x="128" y="27"/>
                </a:lnTo>
                <a:lnTo>
                  <a:pt x="128" y="38"/>
                </a:lnTo>
                <a:lnTo>
                  <a:pt x="147" y="46"/>
                </a:lnTo>
                <a:lnTo>
                  <a:pt x="160" y="56"/>
                </a:lnTo>
                <a:lnTo>
                  <a:pt x="175" y="46"/>
                </a:lnTo>
                <a:lnTo>
                  <a:pt x="198" y="59"/>
                </a:lnTo>
                <a:lnTo>
                  <a:pt x="232" y="115"/>
                </a:lnTo>
                <a:lnTo>
                  <a:pt x="237" y="117"/>
                </a:lnTo>
                <a:lnTo>
                  <a:pt x="252" y="143"/>
                </a:lnTo>
                <a:lnTo>
                  <a:pt x="299" y="146"/>
                </a:lnTo>
                <a:lnTo>
                  <a:pt x="304" y="156"/>
                </a:lnTo>
                <a:lnTo>
                  <a:pt x="296" y="187"/>
                </a:lnTo>
                <a:lnTo>
                  <a:pt x="252" y="202"/>
                </a:lnTo>
                <a:lnTo>
                  <a:pt x="203" y="212"/>
                </a:lnTo>
                <a:lnTo>
                  <a:pt x="168" y="253"/>
                </a:lnTo>
                <a:lnTo>
                  <a:pt x="168" y="235"/>
                </a:lnTo>
                <a:lnTo>
                  <a:pt x="144" y="228"/>
                </a:lnTo>
                <a:lnTo>
                  <a:pt x="117" y="237"/>
                </a:lnTo>
                <a:lnTo>
                  <a:pt x="90" y="194"/>
                </a:lnTo>
                <a:lnTo>
                  <a:pt x="70" y="176"/>
                </a:lnTo>
                <a:lnTo>
                  <a:pt x="57" y="128"/>
                </a:lnTo>
                <a:lnTo>
                  <a:pt x="0" y="63"/>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47" name="Freeform 339"/>
          <p:cNvSpPr>
            <a:spLocks/>
          </p:cNvSpPr>
          <p:nvPr/>
        </p:nvSpPr>
        <p:spPr bwMode="auto">
          <a:xfrm>
            <a:off x="5124450" y="3282950"/>
            <a:ext cx="439738" cy="412750"/>
          </a:xfrm>
          <a:custGeom>
            <a:avLst/>
            <a:gdLst>
              <a:gd name="T0" fmla="*/ 0 w 311"/>
              <a:gd name="T1" fmla="*/ 2147483647 h 260"/>
              <a:gd name="T2" fmla="*/ 2147483647 w 311"/>
              <a:gd name="T3" fmla="*/ 2147483647 h 260"/>
              <a:gd name="T4" fmla="*/ 2147483647 w 311"/>
              <a:gd name="T5" fmla="*/ 2147483647 h 260"/>
              <a:gd name="T6" fmla="*/ 2147483647 w 311"/>
              <a:gd name="T7" fmla="*/ 2147483647 h 260"/>
              <a:gd name="T8" fmla="*/ 2147483647 w 311"/>
              <a:gd name="T9" fmla="*/ 2147483647 h 260"/>
              <a:gd name="T10" fmla="*/ 2147483647 w 311"/>
              <a:gd name="T11" fmla="*/ 2147483647 h 260"/>
              <a:gd name="T12" fmla="*/ 2147483647 w 311"/>
              <a:gd name="T13" fmla="*/ 0 h 260"/>
              <a:gd name="T14" fmla="*/ 2147483647 w 311"/>
              <a:gd name="T15" fmla="*/ 2147483647 h 260"/>
              <a:gd name="T16" fmla="*/ 2147483647 w 311"/>
              <a:gd name="T17" fmla="*/ 2147483647 h 260"/>
              <a:gd name="T18" fmla="*/ 2147483647 w 311"/>
              <a:gd name="T19" fmla="*/ 2147483647 h 260"/>
              <a:gd name="T20" fmla="*/ 2147483647 w 311"/>
              <a:gd name="T21" fmla="*/ 2147483647 h 260"/>
              <a:gd name="T22" fmla="*/ 2147483647 w 311"/>
              <a:gd name="T23" fmla="*/ 2147483647 h 260"/>
              <a:gd name="T24" fmla="*/ 2147483647 w 311"/>
              <a:gd name="T25" fmla="*/ 2147483647 h 260"/>
              <a:gd name="T26" fmla="*/ 2147483647 w 311"/>
              <a:gd name="T27" fmla="*/ 2147483647 h 260"/>
              <a:gd name="T28" fmla="*/ 2147483647 w 311"/>
              <a:gd name="T29" fmla="*/ 2147483647 h 260"/>
              <a:gd name="T30" fmla="*/ 2147483647 w 311"/>
              <a:gd name="T31" fmla="*/ 2147483647 h 260"/>
              <a:gd name="T32" fmla="*/ 2147483647 w 311"/>
              <a:gd name="T33" fmla="*/ 2147483647 h 260"/>
              <a:gd name="T34" fmla="*/ 2147483647 w 311"/>
              <a:gd name="T35" fmla="*/ 2147483647 h 260"/>
              <a:gd name="T36" fmla="*/ 2147483647 w 311"/>
              <a:gd name="T37" fmla="*/ 2147483647 h 260"/>
              <a:gd name="T38" fmla="*/ 2147483647 w 311"/>
              <a:gd name="T39" fmla="*/ 2147483647 h 260"/>
              <a:gd name="T40" fmla="*/ 2147483647 w 311"/>
              <a:gd name="T41" fmla="*/ 2147483647 h 260"/>
              <a:gd name="T42" fmla="*/ 2147483647 w 311"/>
              <a:gd name="T43" fmla="*/ 2147483647 h 260"/>
              <a:gd name="T44" fmla="*/ 2147483647 w 311"/>
              <a:gd name="T45" fmla="*/ 2147483647 h 260"/>
              <a:gd name="T46" fmla="*/ 2147483647 w 311"/>
              <a:gd name="T47" fmla="*/ 2147483647 h 260"/>
              <a:gd name="T48" fmla="*/ 2147483647 w 311"/>
              <a:gd name="T49" fmla="*/ 2147483647 h 260"/>
              <a:gd name="T50" fmla="*/ 2147483647 w 311"/>
              <a:gd name="T51" fmla="*/ 2147483647 h 260"/>
              <a:gd name="T52" fmla="*/ 2147483647 w 311"/>
              <a:gd name="T53" fmla="*/ 2147483647 h 260"/>
              <a:gd name="T54" fmla="*/ 2147483647 w 311"/>
              <a:gd name="T55" fmla="*/ 2147483647 h 260"/>
              <a:gd name="T56" fmla="*/ 0 w 311"/>
              <a:gd name="T57" fmla="*/ 2147483647 h 26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11"/>
              <a:gd name="T88" fmla="*/ 0 h 260"/>
              <a:gd name="T89" fmla="*/ 311 w 311"/>
              <a:gd name="T90" fmla="*/ 260 h 26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11" h="260">
                <a:moveTo>
                  <a:pt x="0" y="65"/>
                </a:moveTo>
                <a:lnTo>
                  <a:pt x="6" y="44"/>
                </a:lnTo>
                <a:lnTo>
                  <a:pt x="24" y="47"/>
                </a:lnTo>
                <a:lnTo>
                  <a:pt x="43" y="34"/>
                </a:lnTo>
                <a:lnTo>
                  <a:pt x="50" y="25"/>
                </a:lnTo>
                <a:lnTo>
                  <a:pt x="34" y="8"/>
                </a:lnTo>
                <a:lnTo>
                  <a:pt x="68" y="0"/>
                </a:lnTo>
                <a:lnTo>
                  <a:pt x="131" y="28"/>
                </a:lnTo>
                <a:lnTo>
                  <a:pt x="131" y="39"/>
                </a:lnTo>
                <a:lnTo>
                  <a:pt x="150" y="47"/>
                </a:lnTo>
                <a:lnTo>
                  <a:pt x="163" y="57"/>
                </a:lnTo>
                <a:lnTo>
                  <a:pt x="178" y="47"/>
                </a:lnTo>
                <a:lnTo>
                  <a:pt x="202" y="60"/>
                </a:lnTo>
                <a:lnTo>
                  <a:pt x="237" y="118"/>
                </a:lnTo>
                <a:lnTo>
                  <a:pt x="242" y="120"/>
                </a:lnTo>
                <a:lnTo>
                  <a:pt x="257" y="146"/>
                </a:lnTo>
                <a:lnTo>
                  <a:pt x="305" y="149"/>
                </a:lnTo>
                <a:lnTo>
                  <a:pt x="310" y="160"/>
                </a:lnTo>
                <a:lnTo>
                  <a:pt x="302" y="191"/>
                </a:lnTo>
                <a:lnTo>
                  <a:pt x="257" y="207"/>
                </a:lnTo>
                <a:lnTo>
                  <a:pt x="207" y="217"/>
                </a:lnTo>
                <a:lnTo>
                  <a:pt x="171" y="259"/>
                </a:lnTo>
                <a:lnTo>
                  <a:pt x="171" y="241"/>
                </a:lnTo>
                <a:lnTo>
                  <a:pt x="147" y="233"/>
                </a:lnTo>
                <a:lnTo>
                  <a:pt x="119" y="243"/>
                </a:lnTo>
                <a:lnTo>
                  <a:pt x="92" y="199"/>
                </a:lnTo>
                <a:lnTo>
                  <a:pt x="71" y="180"/>
                </a:lnTo>
                <a:lnTo>
                  <a:pt x="58" y="131"/>
                </a:lnTo>
                <a:lnTo>
                  <a:pt x="0" y="6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48" name="Freeform 340"/>
          <p:cNvSpPr>
            <a:spLocks/>
          </p:cNvSpPr>
          <p:nvPr/>
        </p:nvSpPr>
        <p:spPr bwMode="auto">
          <a:xfrm>
            <a:off x="4044950" y="3665538"/>
            <a:ext cx="123825" cy="95250"/>
          </a:xfrm>
          <a:custGeom>
            <a:avLst/>
            <a:gdLst>
              <a:gd name="T0" fmla="*/ 0 w 88"/>
              <a:gd name="T1" fmla="*/ 2147483647 h 60"/>
              <a:gd name="T2" fmla="*/ 2147483647 w 88"/>
              <a:gd name="T3" fmla="*/ 2147483647 h 60"/>
              <a:gd name="T4" fmla="*/ 2147483647 w 88"/>
              <a:gd name="T5" fmla="*/ 2147483647 h 60"/>
              <a:gd name="T6" fmla="*/ 2147483647 w 88"/>
              <a:gd name="T7" fmla="*/ 2147483647 h 60"/>
              <a:gd name="T8" fmla="*/ 2147483647 w 88"/>
              <a:gd name="T9" fmla="*/ 2147483647 h 60"/>
              <a:gd name="T10" fmla="*/ 2147483647 w 88"/>
              <a:gd name="T11" fmla="*/ 2147483647 h 60"/>
              <a:gd name="T12" fmla="*/ 2147483647 w 88"/>
              <a:gd name="T13" fmla="*/ 2147483647 h 60"/>
              <a:gd name="T14" fmla="*/ 2147483647 w 88"/>
              <a:gd name="T15" fmla="*/ 2147483647 h 60"/>
              <a:gd name="T16" fmla="*/ 2147483647 w 88"/>
              <a:gd name="T17" fmla="*/ 0 h 60"/>
              <a:gd name="T18" fmla="*/ 2147483647 w 88"/>
              <a:gd name="T19" fmla="*/ 2147483647 h 60"/>
              <a:gd name="T20" fmla="*/ 0 w 88"/>
              <a:gd name="T21" fmla="*/ 2147483647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60"/>
              <a:gd name="T35" fmla="*/ 88 w 88"/>
              <a:gd name="T36" fmla="*/ 60 h 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60">
                <a:moveTo>
                  <a:pt x="0" y="26"/>
                </a:moveTo>
                <a:lnTo>
                  <a:pt x="13" y="40"/>
                </a:lnTo>
                <a:lnTo>
                  <a:pt x="52" y="43"/>
                </a:lnTo>
                <a:lnTo>
                  <a:pt x="10" y="49"/>
                </a:lnTo>
                <a:lnTo>
                  <a:pt x="10" y="59"/>
                </a:lnTo>
                <a:lnTo>
                  <a:pt x="52" y="54"/>
                </a:lnTo>
                <a:lnTo>
                  <a:pt x="87" y="59"/>
                </a:lnTo>
                <a:lnTo>
                  <a:pt x="74" y="26"/>
                </a:lnTo>
                <a:lnTo>
                  <a:pt x="45" y="0"/>
                </a:lnTo>
                <a:lnTo>
                  <a:pt x="13" y="6"/>
                </a:lnTo>
                <a:lnTo>
                  <a:pt x="0" y="2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49" name="Freeform 341"/>
          <p:cNvSpPr>
            <a:spLocks/>
          </p:cNvSpPr>
          <p:nvPr/>
        </p:nvSpPr>
        <p:spPr bwMode="auto">
          <a:xfrm>
            <a:off x="4044950" y="3665538"/>
            <a:ext cx="131763" cy="104775"/>
          </a:xfrm>
          <a:custGeom>
            <a:avLst/>
            <a:gdLst>
              <a:gd name="T0" fmla="*/ 0 w 94"/>
              <a:gd name="T1" fmla="*/ 2147483647 h 66"/>
              <a:gd name="T2" fmla="*/ 2147483647 w 94"/>
              <a:gd name="T3" fmla="*/ 2147483647 h 66"/>
              <a:gd name="T4" fmla="*/ 2147483647 w 94"/>
              <a:gd name="T5" fmla="*/ 2147483647 h 66"/>
              <a:gd name="T6" fmla="*/ 2147483647 w 94"/>
              <a:gd name="T7" fmla="*/ 2147483647 h 66"/>
              <a:gd name="T8" fmla="*/ 2147483647 w 94"/>
              <a:gd name="T9" fmla="*/ 2147483647 h 66"/>
              <a:gd name="T10" fmla="*/ 2147483647 w 94"/>
              <a:gd name="T11" fmla="*/ 2147483647 h 66"/>
              <a:gd name="T12" fmla="*/ 2147483647 w 94"/>
              <a:gd name="T13" fmla="*/ 2147483647 h 66"/>
              <a:gd name="T14" fmla="*/ 2147483647 w 94"/>
              <a:gd name="T15" fmla="*/ 2147483647 h 66"/>
              <a:gd name="T16" fmla="*/ 2147483647 w 94"/>
              <a:gd name="T17" fmla="*/ 0 h 66"/>
              <a:gd name="T18" fmla="*/ 2147483647 w 94"/>
              <a:gd name="T19" fmla="*/ 2147483647 h 66"/>
              <a:gd name="T20" fmla="*/ 0 w 94"/>
              <a:gd name="T21" fmla="*/ 2147483647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4"/>
              <a:gd name="T34" fmla="*/ 0 h 66"/>
              <a:gd name="T35" fmla="*/ 94 w 94"/>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4" h="66">
                <a:moveTo>
                  <a:pt x="0" y="29"/>
                </a:moveTo>
                <a:lnTo>
                  <a:pt x="14" y="44"/>
                </a:lnTo>
                <a:lnTo>
                  <a:pt x="56" y="47"/>
                </a:lnTo>
                <a:lnTo>
                  <a:pt x="11" y="54"/>
                </a:lnTo>
                <a:lnTo>
                  <a:pt x="11" y="65"/>
                </a:lnTo>
                <a:lnTo>
                  <a:pt x="56" y="60"/>
                </a:lnTo>
                <a:lnTo>
                  <a:pt x="93" y="65"/>
                </a:lnTo>
                <a:lnTo>
                  <a:pt x="79" y="29"/>
                </a:lnTo>
                <a:lnTo>
                  <a:pt x="48" y="0"/>
                </a:lnTo>
                <a:lnTo>
                  <a:pt x="14" y="7"/>
                </a:lnTo>
                <a:lnTo>
                  <a:pt x="0"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50" name="Freeform 342"/>
          <p:cNvSpPr>
            <a:spLocks/>
          </p:cNvSpPr>
          <p:nvPr/>
        </p:nvSpPr>
        <p:spPr bwMode="auto">
          <a:xfrm>
            <a:off x="4133850" y="3827463"/>
            <a:ext cx="50800" cy="58737"/>
          </a:xfrm>
          <a:custGeom>
            <a:avLst/>
            <a:gdLst>
              <a:gd name="T0" fmla="*/ 0 w 36"/>
              <a:gd name="T1" fmla="*/ 2147483647 h 37"/>
              <a:gd name="T2" fmla="*/ 2147483647 w 36"/>
              <a:gd name="T3" fmla="*/ 2147483647 h 37"/>
              <a:gd name="T4" fmla="*/ 2147483647 w 36"/>
              <a:gd name="T5" fmla="*/ 2147483647 h 37"/>
              <a:gd name="T6" fmla="*/ 2147483647 w 36"/>
              <a:gd name="T7" fmla="*/ 2147483647 h 37"/>
              <a:gd name="T8" fmla="*/ 2147483647 w 36"/>
              <a:gd name="T9" fmla="*/ 0 h 37"/>
              <a:gd name="T10" fmla="*/ 0 w 36"/>
              <a:gd name="T11" fmla="*/ 2147483647 h 37"/>
              <a:gd name="T12" fmla="*/ 0 60000 65536"/>
              <a:gd name="T13" fmla="*/ 0 60000 65536"/>
              <a:gd name="T14" fmla="*/ 0 60000 65536"/>
              <a:gd name="T15" fmla="*/ 0 60000 65536"/>
              <a:gd name="T16" fmla="*/ 0 60000 65536"/>
              <a:gd name="T17" fmla="*/ 0 60000 65536"/>
              <a:gd name="T18" fmla="*/ 0 w 36"/>
              <a:gd name="T19" fmla="*/ 0 h 37"/>
              <a:gd name="T20" fmla="*/ 36 w 36"/>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36" h="37">
                <a:moveTo>
                  <a:pt x="0" y="9"/>
                </a:moveTo>
                <a:lnTo>
                  <a:pt x="2" y="27"/>
                </a:lnTo>
                <a:lnTo>
                  <a:pt x="22" y="36"/>
                </a:lnTo>
                <a:lnTo>
                  <a:pt x="35" y="18"/>
                </a:lnTo>
                <a:lnTo>
                  <a:pt x="25" y="0"/>
                </a:lnTo>
                <a:lnTo>
                  <a:pt x="0" y="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51" name="Freeform 343"/>
          <p:cNvSpPr>
            <a:spLocks/>
          </p:cNvSpPr>
          <p:nvPr/>
        </p:nvSpPr>
        <p:spPr bwMode="auto">
          <a:xfrm>
            <a:off x="4133850" y="3827463"/>
            <a:ext cx="60325" cy="68262"/>
          </a:xfrm>
          <a:custGeom>
            <a:avLst/>
            <a:gdLst>
              <a:gd name="T0" fmla="*/ 0 w 42"/>
              <a:gd name="T1" fmla="*/ 2147483647 h 43"/>
              <a:gd name="T2" fmla="*/ 2147483647 w 42"/>
              <a:gd name="T3" fmla="*/ 2147483647 h 43"/>
              <a:gd name="T4" fmla="*/ 2147483647 w 42"/>
              <a:gd name="T5" fmla="*/ 2147483647 h 43"/>
              <a:gd name="T6" fmla="*/ 2147483647 w 42"/>
              <a:gd name="T7" fmla="*/ 2147483647 h 43"/>
              <a:gd name="T8" fmla="*/ 2147483647 w 42"/>
              <a:gd name="T9" fmla="*/ 0 h 43"/>
              <a:gd name="T10" fmla="*/ 0 w 42"/>
              <a:gd name="T11" fmla="*/ 2147483647 h 43"/>
              <a:gd name="T12" fmla="*/ 0 60000 65536"/>
              <a:gd name="T13" fmla="*/ 0 60000 65536"/>
              <a:gd name="T14" fmla="*/ 0 60000 65536"/>
              <a:gd name="T15" fmla="*/ 0 60000 65536"/>
              <a:gd name="T16" fmla="*/ 0 60000 65536"/>
              <a:gd name="T17" fmla="*/ 0 60000 65536"/>
              <a:gd name="T18" fmla="*/ 0 w 42"/>
              <a:gd name="T19" fmla="*/ 0 h 43"/>
              <a:gd name="T20" fmla="*/ 42 w 42"/>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2" h="43">
                <a:moveTo>
                  <a:pt x="0" y="11"/>
                </a:moveTo>
                <a:lnTo>
                  <a:pt x="2" y="31"/>
                </a:lnTo>
                <a:lnTo>
                  <a:pt x="26" y="42"/>
                </a:lnTo>
                <a:lnTo>
                  <a:pt x="41" y="21"/>
                </a:lnTo>
                <a:lnTo>
                  <a:pt x="29" y="0"/>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52" name="Freeform 344"/>
          <p:cNvSpPr>
            <a:spLocks/>
          </p:cNvSpPr>
          <p:nvPr/>
        </p:nvSpPr>
        <p:spPr bwMode="auto">
          <a:xfrm>
            <a:off x="5262563" y="3781425"/>
            <a:ext cx="200025" cy="307975"/>
          </a:xfrm>
          <a:custGeom>
            <a:avLst/>
            <a:gdLst>
              <a:gd name="T0" fmla="*/ 0 w 142"/>
              <a:gd name="T1" fmla="*/ 2147483647 h 194"/>
              <a:gd name="T2" fmla="*/ 0 w 142"/>
              <a:gd name="T3" fmla="*/ 2147483647 h 194"/>
              <a:gd name="T4" fmla="*/ 2147483647 w 142"/>
              <a:gd name="T5" fmla="*/ 2147483647 h 194"/>
              <a:gd name="T6" fmla="*/ 2147483647 w 142"/>
              <a:gd name="T7" fmla="*/ 2147483647 h 194"/>
              <a:gd name="T8" fmla="*/ 2147483647 w 142"/>
              <a:gd name="T9" fmla="*/ 2147483647 h 194"/>
              <a:gd name="T10" fmla="*/ 2147483647 w 142"/>
              <a:gd name="T11" fmla="*/ 2147483647 h 194"/>
              <a:gd name="T12" fmla="*/ 2147483647 w 142"/>
              <a:gd name="T13" fmla="*/ 2147483647 h 194"/>
              <a:gd name="T14" fmla="*/ 2147483647 w 142"/>
              <a:gd name="T15" fmla="*/ 2147483647 h 194"/>
              <a:gd name="T16" fmla="*/ 2147483647 w 142"/>
              <a:gd name="T17" fmla="*/ 2147483647 h 194"/>
              <a:gd name="T18" fmla="*/ 2147483647 w 142"/>
              <a:gd name="T19" fmla="*/ 0 h 194"/>
              <a:gd name="T20" fmla="*/ 2147483647 w 142"/>
              <a:gd name="T21" fmla="*/ 2147483647 h 194"/>
              <a:gd name="T22" fmla="*/ 2147483647 w 142"/>
              <a:gd name="T23" fmla="*/ 2147483647 h 194"/>
              <a:gd name="T24" fmla="*/ 2147483647 w 142"/>
              <a:gd name="T25" fmla="*/ 2147483647 h 194"/>
              <a:gd name="T26" fmla="*/ 0 w 142"/>
              <a:gd name="T27" fmla="*/ 2147483647 h 1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94"/>
              <a:gd name="T44" fmla="*/ 142 w 142"/>
              <a:gd name="T45" fmla="*/ 194 h 19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94">
                <a:moveTo>
                  <a:pt x="0" y="183"/>
                </a:moveTo>
                <a:lnTo>
                  <a:pt x="0" y="127"/>
                </a:lnTo>
                <a:lnTo>
                  <a:pt x="11" y="114"/>
                </a:lnTo>
                <a:lnTo>
                  <a:pt x="56" y="99"/>
                </a:lnTo>
                <a:lnTo>
                  <a:pt x="96" y="56"/>
                </a:lnTo>
                <a:lnTo>
                  <a:pt x="40" y="39"/>
                </a:lnTo>
                <a:lnTo>
                  <a:pt x="23" y="13"/>
                </a:lnTo>
                <a:lnTo>
                  <a:pt x="28" y="5"/>
                </a:lnTo>
                <a:lnTo>
                  <a:pt x="54" y="23"/>
                </a:lnTo>
                <a:lnTo>
                  <a:pt x="136" y="0"/>
                </a:lnTo>
                <a:lnTo>
                  <a:pt x="141" y="23"/>
                </a:lnTo>
                <a:lnTo>
                  <a:pt x="91" y="113"/>
                </a:lnTo>
                <a:lnTo>
                  <a:pt x="5" y="193"/>
                </a:lnTo>
                <a:lnTo>
                  <a:pt x="0" y="183"/>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53" name="Freeform 345"/>
          <p:cNvSpPr>
            <a:spLocks/>
          </p:cNvSpPr>
          <p:nvPr/>
        </p:nvSpPr>
        <p:spPr bwMode="auto">
          <a:xfrm>
            <a:off x="5262563" y="3781425"/>
            <a:ext cx="207962" cy="317500"/>
          </a:xfrm>
          <a:custGeom>
            <a:avLst/>
            <a:gdLst>
              <a:gd name="T0" fmla="*/ 0 w 148"/>
              <a:gd name="T1" fmla="*/ 2147483647 h 200"/>
              <a:gd name="T2" fmla="*/ 0 w 148"/>
              <a:gd name="T3" fmla="*/ 2147483647 h 200"/>
              <a:gd name="T4" fmla="*/ 2147483647 w 148"/>
              <a:gd name="T5" fmla="*/ 2147483647 h 200"/>
              <a:gd name="T6" fmla="*/ 2147483647 w 148"/>
              <a:gd name="T7" fmla="*/ 2147483647 h 200"/>
              <a:gd name="T8" fmla="*/ 2147483647 w 148"/>
              <a:gd name="T9" fmla="*/ 2147483647 h 200"/>
              <a:gd name="T10" fmla="*/ 2147483647 w 148"/>
              <a:gd name="T11" fmla="*/ 2147483647 h 200"/>
              <a:gd name="T12" fmla="*/ 2147483647 w 148"/>
              <a:gd name="T13" fmla="*/ 2147483647 h 200"/>
              <a:gd name="T14" fmla="*/ 2147483647 w 148"/>
              <a:gd name="T15" fmla="*/ 2147483647 h 200"/>
              <a:gd name="T16" fmla="*/ 2147483647 w 148"/>
              <a:gd name="T17" fmla="*/ 2147483647 h 200"/>
              <a:gd name="T18" fmla="*/ 2147483647 w 148"/>
              <a:gd name="T19" fmla="*/ 0 h 200"/>
              <a:gd name="T20" fmla="*/ 2147483647 w 148"/>
              <a:gd name="T21" fmla="*/ 2147483647 h 200"/>
              <a:gd name="T22" fmla="*/ 2147483647 w 148"/>
              <a:gd name="T23" fmla="*/ 2147483647 h 200"/>
              <a:gd name="T24" fmla="*/ 2147483647 w 148"/>
              <a:gd name="T25" fmla="*/ 2147483647 h 200"/>
              <a:gd name="T26" fmla="*/ 0 w 148"/>
              <a:gd name="T27" fmla="*/ 2147483647 h 2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00"/>
              <a:gd name="T44" fmla="*/ 148 w 148"/>
              <a:gd name="T45" fmla="*/ 200 h 2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00">
                <a:moveTo>
                  <a:pt x="0" y="189"/>
                </a:moveTo>
                <a:lnTo>
                  <a:pt x="0" y="131"/>
                </a:lnTo>
                <a:lnTo>
                  <a:pt x="11" y="118"/>
                </a:lnTo>
                <a:lnTo>
                  <a:pt x="58" y="102"/>
                </a:lnTo>
                <a:lnTo>
                  <a:pt x="100" y="58"/>
                </a:lnTo>
                <a:lnTo>
                  <a:pt x="42" y="40"/>
                </a:lnTo>
                <a:lnTo>
                  <a:pt x="24" y="13"/>
                </a:lnTo>
                <a:lnTo>
                  <a:pt x="29" y="5"/>
                </a:lnTo>
                <a:lnTo>
                  <a:pt x="56" y="24"/>
                </a:lnTo>
                <a:lnTo>
                  <a:pt x="142" y="0"/>
                </a:lnTo>
                <a:lnTo>
                  <a:pt x="147" y="24"/>
                </a:lnTo>
                <a:lnTo>
                  <a:pt x="95" y="116"/>
                </a:lnTo>
                <a:lnTo>
                  <a:pt x="5" y="199"/>
                </a:lnTo>
                <a:lnTo>
                  <a:pt x="0" y="18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54" name="Freeform 346"/>
          <p:cNvSpPr>
            <a:spLocks/>
          </p:cNvSpPr>
          <p:nvPr/>
        </p:nvSpPr>
        <p:spPr bwMode="auto">
          <a:xfrm>
            <a:off x="4929188" y="4422775"/>
            <a:ext cx="152400" cy="161925"/>
          </a:xfrm>
          <a:custGeom>
            <a:avLst/>
            <a:gdLst>
              <a:gd name="T0" fmla="*/ 0 w 108"/>
              <a:gd name="T1" fmla="*/ 2147483647 h 102"/>
              <a:gd name="T2" fmla="*/ 2147483647 w 108"/>
              <a:gd name="T3" fmla="*/ 2147483647 h 102"/>
              <a:gd name="T4" fmla="*/ 2147483647 w 108"/>
              <a:gd name="T5" fmla="*/ 2147483647 h 102"/>
              <a:gd name="T6" fmla="*/ 2147483647 w 108"/>
              <a:gd name="T7" fmla="*/ 2147483647 h 102"/>
              <a:gd name="T8" fmla="*/ 2147483647 w 108"/>
              <a:gd name="T9" fmla="*/ 0 h 102"/>
              <a:gd name="T10" fmla="*/ 2147483647 w 108"/>
              <a:gd name="T11" fmla="*/ 2147483647 h 102"/>
              <a:gd name="T12" fmla="*/ 2147483647 w 108"/>
              <a:gd name="T13" fmla="*/ 2147483647 h 102"/>
              <a:gd name="T14" fmla="*/ 2147483647 w 108"/>
              <a:gd name="T15" fmla="*/ 2147483647 h 102"/>
              <a:gd name="T16" fmla="*/ 2147483647 w 108"/>
              <a:gd name="T17" fmla="*/ 2147483647 h 102"/>
              <a:gd name="T18" fmla="*/ 2147483647 w 108"/>
              <a:gd name="T19" fmla="*/ 2147483647 h 102"/>
              <a:gd name="T20" fmla="*/ 2147483647 w 108"/>
              <a:gd name="T21" fmla="*/ 2147483647 h 102"/>
              <a:gd name="T22" fmla="*/ 0 w 108"/>
              <a:gd name="T23" fmla="*/ 2147483647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8"/>
              <a:gd name="T37" fmla="*/ 0 h 102"/>
              <a:gd name="T38" fmla="*/ 108 w 108"/>
              <a:gd name="T39" fmla="*/ 102 h 1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8" h="102">
                <a:moveTo>
                  <a:pt x="0" y="32"/>
                </a:moveTo>
                <a:lnTo>
                  <a:pt x="26" y="32"/>
                </a:lnTo>
                <a:lnTo>
                  <a:pt x="50" y="15"/>
                </a:lnTo>
                <a:lnTo>
                  <a:pt x="50" y="8"/>
                </a:lnTo>
                <a:lnTo>
                  <a:pt x="70" y="0"/>
                </a:lnTo>
                <a:lnTo>
                  <a:pt x="105" y="15"/>
                </a:lnTo>
                <a:lnTo>
                  <a:pt x="107" y="27"/>
                </a:lnTo>
                <a:lnTo>
                  <a:pt x="107" y="64"/>
                </a:lnTo>
                <a:lnTo>
                  <a:pt x="90" y="101"/>
                </a:lnTo>
                <a:lnTo>
                  <a:pt x="58" y="96"/>
                </a:lnTo>
                <a:lnTo>
                  <a:pt x="40" y="87"/>
                </a:lnTo>
                <a:lnTo>
                  <a:pt x="0" y="3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55" name="Freeform 347"/>
          <p:cNvSpPr>
            <a:spLocks/>
          </p:cNvSpPr>
          <p:nvPr/>
        </p:nvSpPr>
        <p:spPr bwMode="auto">
          <a:xfrm>
            <a:off x="4929188" y="4422775"/>
            <a:ext cx="160337" cy="171450"/>
          </a:xfrm>
          <a:custGeom>
            <a:avLst/>
            <a:gdLst>
              <a:gd name="T0" fmla="*/ 0 w 114"/>
              <a:gd name="T1" fmla="*/ 2147483647 h 108"/>
              <a:gd name="T2" fmla="*/ 2147483647 w 114"/>
              <a:gd name="T3" fmla="*/ 2147483647 h 108"/>
              <a:gd name="T4" fmla="*/ 2147483647 w 114"/>
              <a:gd name="T5" fmla="*/ 2147483647 h 108"/>
              <a:gd name="T6" fmla="*/ 2147483647 w 114"/>
              <a:gd name="T7" fmla="*/ 2147483647 h 108"/>
              <a:gd name="T8" fmla="*/ 2147483647 w 114"/>
              <a:gd name="T9" fmla="*/ 0 h 108"/>
              <a:gd name="T10" fmla="*/ 2147483647 w 114"/>
              <a:gd name="T11" fmla="*/ 2147483647 h 108"/>
              <a:gd name="T12" fmla="*/ 2147483647 w 114"/>
              <a:gd name="T13" fmla="*/ 2147483647 h 108"/>
              <a:gd name="T14" fmla="*/ 2147483647 w 114"/>
              <a:gd name="T15" fmla="*/ 2147483647 h 108"/>
              <a:gd name="T16" fmla="*/ 2147483647 w 114"/>
              <a:gd name="T17" fmla="*/ 2147483647 h 108"/>
              <a:gd name="T18" fmla="*/ 2147483647 w 114"/>
              <a:gd name="T19" fmla="*/ 2147483647 h 108"/>
              <a:gd name="T20" fmla="*/ 2147483647 w 114"/>
              <a:gd name="T21" fmla="*/ 2147483647 h 108"/>
              <a:gd name="T22" fmla="*/ 0 w 114"/>
              <a:gd name="T23" fmla="*/ 2147483647 h 1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108"/>
              <a:gd name="T38" fmla="*/ 114 w 114"/>
              <a:gd name="T39" fmla="*/ 108 h 10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108">
                <a:moveTo>
                  <a:pt x="0" y="34"/>
                </a:moveTo>
                <a:lnTo>
                  <a:pt x="27" y="34"/>
                </a:lnTo>
                <a:lnTo>
                  <a:pt x="53" y="16"/>
                </a:lnTo>
                <a:lnTo>
                  <a:pt x="53" y="8"/>
                </a:lnTo>
                <a:lnTo>
                  <a:pt x="74" y="0"/>
                </a:lnTo>
                <a:lnTo>
                  <a:pt x="111" y="16"/>
                </a:lnTo>
                <a:lnTo>
                  <a:pt x="113" y="29"/>
                </a:lnTo>
                <a:lnTo>
                  <a:pt x="113" y="68"/>
                </a:lnTo>
                <a:lnTo>
                  <a:pt x="95" y="107"/>
                </a:lnTo>
                <a:lnTo>
                  <a:pt x="61" y="102"/>
                </a:lnTo>
                <a:lnTo>
                  <a:pt x="42" y="92"/>
                </a:lnTo>
                <a:lnTo>
                  <a:pt x="0" y="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56" name="Freeform 348"/>
          <p:cNvSpPr>
            <a:spLocks/>
          </p:cNvSpPr>
          <p:nvPr/>
        </p:nvSpPr>
        <p:spPr bwMode="auto">
          <a:xfrm>
            <a:off x="5307013" y="3611563"/>
            <a:ext cx="193675" cy="141287"/>
          </a:xfrm>
          <a:custGeom>
            <a:avLst/>
            <a:gdLst>
              <a:gd name="T0" fmla="*/ 0 w 137"/>
              <a:gd name="T1" fmla="*/ 2147483647 h 89"/>
              <a:gd name="T2" fmla="*/ 2147483647 w 137"/>
              <a:gd name="T3" fmla="*/ 2147483647 h 89"/>
              <a:gd name="T4" fmla="*/ 2147483647 w 137"/>
              <a:gd name="T5" fmla="*/ 2147483647 h 89"/>
              <a:gd name="T6" fmla="*/ 2147483647 w 137"/>
              <a:gd name="T7" fmla="*/ 2147483647 h 89"/>
              <a:gd name="T8" fmla="*/ 2147483647 w 137"/>
              <a:gd name="T9" fmla="*/ 2147483647 h 89"/>
              <a:gd name="T10" fmla="*/ 2147483647 w 137"/>
              <a:gd name="T11" fmla="*/ 0 h 89"/>
              <a:gd name="T12" fmla="*/ 2147483647 w 137"/>
              <a:gd name="T13" fmla="*/ 2147483647 h 89"/>
              <a:gd name="T14" fmla="*/ 2147483647 w 137"/>
              <a:gd name="T15" fmla="*/ 2147483647 h 89"/>
              <a:gd name="T16" fmla="*/ 2147483647 w 137"/>
              <a:gd name="T17" fmla="*/ 2147483647 h 89"/>
              <a:gd name="T18" fmla="*/ 0 w 137"/>
              <a:gd name="T19" fmla="*/ 2147483647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
              <a:gd name="T31" fmla="*/ 0 h 89"/>
              <a:gd name="T32" fmla="*/ 137 w 137"/>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 h="89">
                <a:moveTo>
                  <a:pt x="0" y="88"/>
                </a:moveTo>
                <a:lnTo>
                  <a:pt x="35" y="68"/>
                </a:lnTo>
                <a:lnTo>
                  <a:pt x="31" y="59"/>
                </a:lnTo>
                <a:lnTo>
                  <a:pt x="40" y="49"/>
                </a:lnTo>
                <a:lnTo>
                  <a:pt x="75" y="9"/>
                </a:lnTo>
                <a:lnTo>
                  <a:pt x="123" y="0"/>
                </a:lnTo>
                <a:lnTo>
                  <a:pt x="136" y="32"/>
                </a:lnTo>
                <a:lnTo>
                  <a:pt x="125" y="49"/>
                </a:lnTo>
                <a:lnTo>
                  <a:pt x="73" y="71"/>
                </a:lnTo>
                <a:lnTo>
                  <a:pt x="0" y="8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57" name="Freeform 349"/>
          <p:cNvSpPr>
            <a:spLocks/>
          </p:cNvSpPr>
          <p:nvPr/>
        </p:nvSpPr>
        <p:spPr bwMode="auto">
          <a:xfrm>
            <a:off x="5307013" y="3611563"/>
            <a:ext cx="201612" cy="150812"/>
          </a:xfrm>
          <a:custGeom>
            <a:avLst/>
            <a:gdLst>
              <a:gd name="T0" fmla="*/ 0 w 143"/>
              <a:gd name="T1" fmla="*/ 2147483647 h 95"/>
              <a:gd name="T2" fmla="*/ 2147483647 w 143"/>
              <a:gd name="T3" fmla="*/ 2147483647 h 95"/>
              <a:gd name="T4" fmla="*/ 2147483647 w 143"/>
              <a:gd name="T5" fmla="*/ 2147483647 h 95"/>
              <a:gd name="T6" fmla="*/ 2147483647 w 143"/>
              <a:gd name="T7" fmla="*/ 2147483647 h 95"/>
              <a:gd name="T8" fmla="*/ 2147483647 w 143"/>
              <a:gd name="T9" fmla="*/ 2147483647 h 95"/>
              <a:gd name="T10" fmla="*/ 2147483647 w 143"/>
              <a:gd name="T11" fmla="*/ 0 h 95"/>
              <a:gd name="T12" fmla="*/ 2147483647 w 143"/>
              <a:gd name="T13" fmla="*/ 2147483647 h 95"/>
              <a:gd name="T14" fmla="*/ 2147483647 w 143"/>
              <a:gd name="T15" fmla="*/ 2147483647 h 95"/>
              <a:gd name="T16" fmla="*/ 2147483647 w 143"/>
              <a:gd name="T17" fmla="*/ 2147483647 h 95"/>
              <a:gd name="T18" fmla="*/ 0 w 143"/>
              <a:gd name="T19" fmla="*/ 2147483647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3"/>
              <a:gd name="T31" fmla="*/ 0 h 95"/>
              <a:gd name="T32" fmla="*/ 143 w 143"/>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3" h="95">
                <a:moveTo>
                  <a:pt x="0" y="94"/>
                </a:moveTo>
                <a:lnTo>
                  <a:pt x="37" y="73"/>
                </a:lnTo>
                <a:lnTo>
                  <a:pt x="32" y="63"/>
                </a:lnTo>
                <a:lnTo>
                  <a:pt x="42" y="52"/>
                </a:lnTo>
                <a:lnTo>
                  <a:pt x="78" y="10"/>
                </a:lnTo>
                <a:lnTo>
                  <a:pt x="128" y="0"/>
                </a:lnTo>
                <a:lnTo>
                  <a:pt x="142" y="34"/>
                </a:lnTo>
                <a:lnTo>
                  <a:pt x="131" y="52"/>
                </a:lnTo>
                <a:lnTo>
                  <a:pt x="76" y="76"/>
                </a:lnTo>
                <a:lnTo>
                  <a:pt x="0" y="9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58" name="Freeform 350"/>
          <p:cNvSpPr>
            <a:spLocks/>
          </p:cNvSpPr>
          <p:nvPr/>
        </p:nvSpPr>
        <p:spPr bwMode="auto">
          <a:xfrm>
            <a:off x="4652963" y="4456113"/>
            <a:ext cx="268287" cy="292100"/>
          </a:xfrm>
          <a:custGeom>
            <a:avLst/>
            <a:gdLst>
              <a:gd name="T0" fmla="*/ 0 w 191"/>
              <a:gd name="T1" fmla="*/ 2147483647 h 184"/>
              <a:gd name="T2" fmla="*/ 2147483647 w 191"/>
              <a:gd name="T3" fmla="*/ 0 h 184"/>
              <a:gd name="T4" fmla="*/ 2147483647 w 191"/>
              <a:gd name="T5" fmla="*/ 2147483647 h 184"/>
              <a:gd name="T6" fmla="*/ 2147483647 w 191"/>
              <a:gd name="T7" fmla="*/ 2147483647 h 184"/>
              <a:gd name="T8" fmla="*/ 2147483647 w 191"/>
              <a:gd name="T9" fmla="*/ 2147483647 h 184"/>
              <a:gd name="T10" fmla="*/ 2147483647 w 191"/>
              <a:gd name="T11" fmla="*/ 2147483647 h 184"/>
              <a:gd name="T12" fmla="*/ 2147483647 w 191"/>
              <a:gd name="T13" fmla="*/ 2147483647 h 184"/>
              <a:gd name="T14" fmla="*/ 2147483647 w 191"/>
              <a:gd name="T15" fmla="*/ 2147483647 h 184"/>
              <a:gd name="T16" fmla="*/ 2147483647 w 191"/>
              <a:gd name="T17" fmla="*/ 2147483647 h 184"/>
              <a:gd name="T18" fmla="*/ 2147483647 w 191"/>
              <a:gd name="T19" fmla="*/ 2147483647 h 184"/>
              <a:gd name="T20" fmla="*/ 2147483647 w 191"/>
              <a:gd name="T21" fmla="*/ 2147483647 h 184"/>
              <a:gd name="T22" fmla="*/ 2147483647 w 191"/>
              <a:gd name="T23" fmla="*/ 2147483647 h 184"/>
              <a:gd name="T24" fmla="*/ 2147483647 w 191"/>
              <a:gd name="T25" fmla="*/ 2147483647 h 184"/>
              <a:gd name="T26" fmla="*/ 2147483647 w 191"/>
              <a:gd name="T27" fmla="*/ 2147483647 h 184"/>
              <a:gd name="T28" fmla="*/ 2147483647 w 191"/>
              <a:gd name="T29" fmla="*/ 2147483647 h 184"/>
              <a:gd name="T30" fmla="*/ 2147483647 w 191"/>
              <a:gd name="T31" fmla="*/ 2147483647 h 184"/>
              <a:gd name="T32" fmla="*/ 2147483647 w 191"/>
              <a:gd name="T33" fmla="*/ 2147483647 h 184"/>
              <a:gd name="T34" fmla="*/ 2147483647 w 191"/>
              <a:gd name="T35" fmla="*/ 2147483647 h 184"/>
              <a:gd name="T36" fmla="*/ 2147483647 w 191"/>
              <a:gd name="T37" fmla="*/ 2147483647 h 184"/>
              <a:gd name="T38" fmla="*/ 0 w 191"/>
              <a:gd name="T39" fmla="*/ 2147483647 h 1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1"/>
              <a:gd name="T61" fmla="*/ 0 h 184"/>
              <a:gd name="T62" fmla="*/ 191 w 191"/>
              <a:gd name="T63" fmla="*/ 184 h 1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1" h="184">
                <a:moveTo>
                  <a:pt x="0" y="8"/>
                </a:moveTo>
                <a:lnTo>
                  <a:pt x="17" y="0"/>
                </a:lnTo>
                <a:lnTo>
                  <a:pt x="137" y="17"/>
                </a:lnTo>
                <a:lnTo>
                  <a:pt x="162" y="10"/>
                </a:lnTo>
                <a:lnTo>
                  <a:pt x="190" y="13"/>
                </a:lnTo>
                <a:lnTo>
                  <a:pt x="167" y="28"/>
                </a:lnTo>
                <a:lnTo>
                  <a:pt x="157" y="17"/>
                </a:lnTo>
                <a:lnTo>
                  <a:pt x="129" y="25"/>
                </a:lnTo>
                <a:lnTo>
                  <a:pt x="129" y="76"/>
                </a:lnTo>
                <a:lnTo>
                  <a:pt x="116" y="76"/>
                </a:lnTo>
                <a:lnTo>
                  <a:pt x="116" y="116"/>
                </a:lnTo>
                <a:lnTo>
                  <a:pt x="116" y="175"/>
                </a:lnTo>
                <a:lnTo>
                  <a:pt x="102" y="183"/>
                </a:lnTo>
                <a:lnTo>
                  <a:pt x="83" y="183"/>
                </a:lnTo>
                <a:lnTo>
                  <a:pt x="77" y="169"/>
                </a:lnTo>
                <a:lnTo>
                  <a:pt x="66" y="178"/>
                </a:lnTo>
                <a:lnTo>
                  <a:pt x="48" y="157"/>
                </a:lnTo>
                <a:lnTo>
                  <a:pt x="38" y="94"/>
                </a:lnTo>
                <a:lnTo>
                  <a:pt x="38" y="86"/>
                </a:lnTo>
                <a:lnTo>
                  <a:pt x="0" y="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59" name="Freeform 351"/>
          <p:cNvSpPr>
            <a:spLocks/>
          </p:cNvSpPr>
          <p:nvPr/>
        </p:nvSpPr>
        <p:spPr bwMode="auto">
          <a:xfrm>
            <a:off x="4652963" y="4456113"/>
            <a:ext cx="277812" cy="301625"/>
          </a:xfrm>
          <a:custGeom>
            <a:avLst/>
            <a:gdLst>
              <a:gd name="T0" fmla="*/ 0 w 197"/>
              <a:gd name="T1" fmla="*/ 2147483647 h 190"/>
              <a:gd name="T2" fmla="*/ 2147483647 w 197"/>
              <a:gd name="T3" fmla="*/ 0 h 190"/>
              <a:gd name="T4" fmla="*/ 2147483647 w 197"/>
              <a:gd name="T5" fmla="*/ 2147483647 h 190"/>
              <a:gd name="T6" fmla="*/ 2147483647 w 197"/>
              <a:gd name="T7" fmla="*/ 2147483647 h 190"/>
              <a:gd name="T8" fmla="*/ 2147483647 w 197"/>
              <a:gd name="T9" fmla="*/ 2147483647 h 190"/>
              <a:gd name="T10" fmla="*/ 2147483647 w 197"/>
              <a:gd name="T11" fmla="*/ 2147483647 h 190"/>
              <a:gd name="T12" fmla="*/ 2147483647 w 197"/>
              <a:gd name="T13" fmla="*/ 2147483647 h 190"/>
              <a:gd name="T14" fmla="*/ 2147483647 w 197"/>
              <a:gd name="T15" fmla="*/ 2147483647 h 190"/>
              <a:gd name="T16" fmla="*/ 2147483647 w 197"/>
              <a:gd name="T17" fmla="*/ 2147483647 h 190"/>
              <a:gd name="T18" fmla="*/ 2147483647 w 197"/>
              <a:gd name="T19" fmla="*/ 2147483647 h 190"/>
              <a:gd name="T20" fmla="*/ 2147483647 w 197"/>
              <a:gd name="T21" fmla="*/ 2147483647 h 190"/>
              <a:gd name="T22" fmla="*/ 2147483647 w 197"/>
              <a:gd name="T23" fmla="*/ 2147483647 h 190"/>
              <a:gd name="T24" fmla="*/ 2147483647 w 197"/>
              <a:gd name="T25" fmla="*/ 2147483647 h 190"/>
              <a:gd name="T26" fmla="*/ 2147483647 w 197"/>
              <a:gd name="T27" fmla="*/ 2147483647 h 190"/>
              <a:gd name="T28" fmla="*/ 2147483647 w 197"/>
              <a:gd name="T29" fmla="*/ 2147483647 h 190"/>
              <a:gd name="T30" fmla="*/ 2147483647 w 197"/>
              <a:gd name="T31" fmla="*/ 2147483647 h 190"/>
              <a:gd name="T32" fmla="*/ 2147483647 w 197"/>
              <a:gd name="T33" fmla="*/ 2147483647 h 190"/>
              <a:gd name="T34" fmla="*/ 2147483647 w 197"/>
              <a:gd name="T35" fmla="*/ 2147483647 h 190"/>
              <a:gd name="T36" fmla="*/ 2147483647 w 197"/>
              <a:gd name="T37" fmla="*/ 2147483647 h 190"/>
              <a:gd name="T38" fmla="*/ 0 w 197"/>
              <a:gd name="T39" fmla="*/ 2147483647 h 1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7"/>
              <a:gd name="T61" fmla="*/ 0 h 190"/>
              <a:gd name="T62" fmla="*/ 197 w 197"/>
              <a:gd name="T63" fmla="*/ 190 h 1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7" h="190">
                <a:moveTo>
                  <a:pt x="0" y="8"/>
                </a:moveTo>
                <a:lnTo>
                  <a:pt x="18" y="0"/>
                </a:lnTo>
                <a:lnTo>
                  <a:pt x="141" y="18"/>
                </a:lnTo>
                <a:lnTo>
                  <a:pt x="167" y="10"/>
                </a:lnTo>
                <a:lnTo>
                  <a:pt x="196" y="13"/>
                </a:lnTo>
                <a:lnTo>
                  <a:pt x="172" y="29"/>
                </a:lnTo>
                <a:lnTo>
                  <a:pt x="162" y="18"/>
                </a:lnTo>
                <a:lnTo>
                  <a:pt x="133" y="26"/>
                </a:lnTo>
                <a:lnTo>
                  <a:pt x="133" y="78"/>
                </a:lnTo>
                <a:lnTo>
                  <a:pt x="120" y="78"/>
                </a:lnTo>
                <a:lnTo>
                  <a:pt x="120" y="120"/>
                </a:lnTo>
                <a:lnTo>
                  <a:pt x="120" y="181"/>
                </a:lnTo>
                <a:lnTo>
                  <a:pt x="105" y="189"/>
                </a:lnTo>
                <a:lnTo>
                  <a:pt x="86" y="189"/>
                </a:lnTo>
                <a:lnTo>
                  <a:pt x="79" y="175"/>
                </a:lnTo>
                <a:lnTo>
                  <a:pt x="68" y="184"/>
                </a:lnTo>
                <a:lnTo>
                  <a:pt x="49" y="162"/>
                </a:lnTo>
                <a:lnTo>
                  <a:pt x="39" y="97"/>
                </a:lnTo>
                <a:lnTo>
                  <a:pt x="39" y="89"/>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60" name="Freeform 352"/>
          <p:cNvSpPr>
            <a:spLocks/>
          </p:cNvSpPr>
          <p:nvPr/>
        </p:nvSpPr>
        <p:spPr bwMode="auto">
          <a:xfrm>
            <a:off x="4811713" y="1730375"/>
            <a:ext cx="3533775" cy="1463675"/>
          </a:xfrm>
          <a:custGeom>
            <a:avLst/>
            <a:gdLst>
              <a:gd name="T0" fmla="*/ 2147483647 w 2504"/>
              <a:gd name="T1" fmla="*/ 2147483647 h 922"/>
              <a:gd name="T2" fmla="*/ 2147483647 w 2504"/>
              <a:gd name="T3" fmla="*/ 2147483647 h 922"/>
              <a:gd name="T4" fmla="*/ 2147483647 w 2504"/>
              <a:gd name="T5" fmla="*/ 2147483647 h 922"/>
              <a:gd name="T6" fmla="*/ 2147483647 w 2504"/>
              <a:gd name="T7" fmla="*/ 2147483647 h 922"/>
              <a:gd name="T8" fmla="*/ 2147483647 w 2504"/>
              <a:gd name="T9" fmla="*/ 2147483647 h 922"/>
              <a:gd name="T10" fmla="*/ 2147483647 w 2504"/>
              <a:gd name="T11" fmla="*/ 2147483647 h 922"/>
              <a:gd name="T12" fmla="*/ 2147483647 w 2504"/>
              <a:gd name="T13" fmla="*/ 2147483647 h 922"/>
              <a:gd name="T14" fmla="*/ 2147483647 w 2504"/>
              <a:gd name="T15" fmla="*/ 2147483647 h 922"/>
              <a:gd name="T16" fmla="*/ 2147483647 w 2504"/>
              <a:gd name="T17" fmla="*/ 2147483647 h 922"/>
              <a:gd name="T18" fmla="*/ 2147483647 w 2504"/>
              <a:gd name="T19" fmla="*/ 2147483647 h 922"/>
              <a:gd name="T20" fmla="*/ 2147483647 w 2504"/>
              <a:gd name="T21" fmla="*/ 2147483647 h 922"/>
              <a:gd name="T22" fmla="*/ 2147483647 w 2504"/>
              <a:gd name="T23" fmla="*/ 2147483647 h 922"/>
              <a:gd name="T24" fmla="*/ 2147483647 w 2504"/>
              <a:gd name="T25" fmla="*/ 2147483647 h 922"/>
              <a:gd name="T26" fmla="*/ 2147483647 w 2504"/>
              <a:gd name="T27" fmla="*/ 2147483647 h 922"/>
              <a:gd name="T28" fmla="*/ 2147483647 w 2504"/>
              <a:gd name="T29" fmla="*/ 2147483647 h 922"/>
              <a:gd name="T30" fmla="*/ 2147483647 w 2504"/>
              <a:gd name="T31" fmla="*/ 2147483647 h 922"/>
              <a:gd name="T32" fmla="*/ 2147483647 w 2504"/>
              <a:gd name="T33" fmla="*/ 2147483647 h 922"/>
              <a:gd name="T34" fmla="*/ 2147483647 w 2504"/>
              <a:gd name="T35" fmla="*/ 2147483647 h 922"/>
              <a:gd name="T36" fmla="*/ 2147483647 w 2504"/>
              <a:gd name="T37" fmla="*/ 2147483647 h 922"/>
              <a:gd name="T38" fmla="*/ 2147483647 w 2504"/>
              <a:gd name="T39" fmla="*/ 2147483647 h 922"/>
              <a:gd name="T40" fmla="*/ 2147483647 w 2504"/>
              <a:gd name="T41" fmla="*/ 2147483647 h 922"/>
              <a:gd name="T42" fmla="*/ 2147483647 w 2504"/>
              <a:gd name="T43" fmla="*/ 2147483647 h 922"/>
              <a:gd name="T44" fmla="*/ 2147483647 w 2504"/>
              <a:gd name="T45" fmla="*/ 2147483647 h 922"/>
              <a:gd name="T46" fmla="*/ 2147483647 w 2504"/>
              <a:gd name="T47" fmla="*/ 2147483647 h 922"/>
              <a:gd name="T48" fmla="*/ 2147483647 w 2504"/>
              <a:gd name="T49" fmla="*/ 2147483647 h 922"/>
              <a:gd name="T50" fmla="*/ 2147483647 w 2504"/>
              <a:gd name="T51" fmla="*/ 2147483647 h 922"/>
              <a:gd name="T52" fmla="*/ 2147483647 w 2504"/>
              <a:gd name="T53" fmla="*/ 2147483647 h 922"/>
              <a:gd name="T54" fmla="*/ 2147483647 w 2504"/>
              <a:gd name="T55" fmla="*/ 2147483647 h 922"/>
              <a:gd name="T56" fmla="*/ 2147483647 w 2504"/>
              <a:gd name="T57" fmla="*/ 2147483647 h 922"/>
              <a:gd name="T58" fmla="*/ 2147483647 w 2504"/>
              <a:gd name="T59" fmla="*/ 2147483647 h 922"/>
              <a:gd name="T60" fmla="*/ 2147483647 w 2504"/>
              <a:gd name="T61" fmla="*/ 2147483647 h 922"/>
              <a:gd name="T62" fmla="*/ 2147483647 w 2504"/>
              <a:gd name="T63" fmla="*/ 2147483647 h 922"/>
              <a:gd name="T64" fmla="*/ 2147483647 w 2504"/>
              <a:gd name="T65" fmla="*/ 2147483647 h 922"/>
              <a:gd name="T66" fmla="*/ 2147483647 w 2504"/>
              <a:gd name="T67" fmla="*/ 2147483647 h 922"/>
              <a:gd name="T68" fmla="*/ 2147483647 w 2504"/>
              <a:gd name="T69" fmla="*/ 2147483647 h 922"/>
              <a:gd name="T70" fmla="*/ 2147483647 w 2504"/>
              <a:gd name="T71" fmla="*/ 2147483647 h 922"/>
              <a:gd name="T72" fmla="*/ 2147483647 w 2504"/>
              <a:gd name="T73" fmla="*/ 2147483647 h 922"/>
              <a:gd name="T74" fmla="*/ 2147483647 w 2504"/>
              <a:gd name="T75" fmla="*/ 2147483647 h 922"/>
              <a:gd name="T76" fmla="*/ 2147483647 w 2504"/>
              <a:gd name="T77" fmla="*/ 2147483647 h 922"/>
              <a:gd name="T78" fmla="*/ 2147483647 w 2504"/>
              <a:gd name="T79" fmla="*/ 2147483647 h 922"/>
              <a:gd name="T80" fmla="*/ 2147483647 w 2504"/>
              <a:gd name="T81" fmla="*/ 2147483647 h 922"/>
              <a:gd name="T82" fmla="*/ 2147483647 w 2504"/>
              <a:gd name="T83" fmla="*/ 2147483647 h 922"/>
              <a:gd name="T84" fmla="*/ 2147483647 w 2504"/>
              <a:gd name="T85" fmla="*/ 2147483647 h 922"/>
              <a:gd name="T86" fmla="*/ 2147483647 w 2504"/>
              <a:gd name="T87" fmla="*/ 2147483647 h 922"/>
              <a:gd name="T88" fmla="*/ 2147483647 w 2504"/>
              <a:gd name="T89" fmla="*/ 2147483647 h 922"/>
              <a:gd name="T90" fmla="*/ 2147483647 w 2504"/>
              <a:gd name="T91" fmla="*/ 2147483647 h 922"/>
              <a:gd name="T92" fmla="*/ 2147483647 w 2504"/>
              <a:gd name="T93" fmla="*/ 2147483647 h 922"/>
              <a:gd name="T94" fmla="*/ 2147483647 w 2504"/>
              <a:gd name="T95" fmla="*/ 2147483647 h 922"/>
              <a:gd name="T96" fmla="*/ 2147483647 w 2504"/>
              <a:gd name="T97" fmla="*/ 2147483647 h 922"/>
              <a:gd name="T98" fmla="*/ 2147483647 w 2504"/>
              <a:gd name="T99" fmla="*/ 2147483647 h 922"/>
              <a:gd name="T100" fmla="*/ 2147483647 w 2504"/>
              <a:gd name="T101" fmla="*/ 2147483647 h 922"/>
              <a:gd name="T102" fmla="*/ 2147483647 w 2504"/>
              <a:gd name="T103" fmla="*/ 2147483647 h 922"/>
              <a:gd name="T104" fmla="*/ 2147483647 w 2504"/>
              <a:gd name="T105" fmla="*/ 2147483647 h 922"/>
              <a:gd name="T106" fmla="*/ 2147483647 w 2504"/>
              <a:gd name="T107" fmla="*/ 2147483647 h 922"/>
              <a:gd name="T108" fmla="*/ 2147483647 w 2504"/>
              <a:gd name="T109" fmla="*/ 2147483647 h 922"/>
              <a:gd name="T110" fmla="*/ 2147483647 w 2504"/>
              <a:gd name="T111" fmla="*/ 2147483647 h 922"/>
              <a:gd name="T112" fmla="*/ 2147483647 w 2504"/>
              <a:gd name="T113" fmla="*/ 2147483647 h 922"/>
              <a:gd name="T114" fmla="*/ 2147483647 w 2504"/>
              <a:gd name="T115" fmla="*/ 2147483647 h 922"/>
              <a:gd name="T116" fmla="*/ 2147483647 w 2504"/>
              <a:gd name="T117" fmla="*/ 2147483647 h 922"/>
              <a:gd name="T118" fmla="*/ 2147483647 w 2504"/>
              <a:gd name="T119" fmla="*/ 2147483647 h 922"/>
              <a:gd name="T120" fmla="*/ 2147483647 w 2504"/>
              <a:gd name="T121" fmla="*/ 2147483647 h 922"/>
              <a:gd name="T122" fmla="*/ 2147483647 w 2504"/>
              <a:gd name="T123" fmla="*/ 2147483647 h 922"/>
              <a:gd name="T124" fmla="*/ 2147483647 w 2504"/>
              <a:gd name="T125" fmla="*/ 2147483647 h 92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04"/>
              <a:gd name="T190" fmla="*/ 0 h 922"/>
              <a:gd name="T191" fmla="*/ 2504 w 2504"/>
              <a:gd name="T192" fmla="*/ 922 h 92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04" h="922">
                <a:moveTo>
                  <a:pt x="0" y="572"/>
                </a:moveTo>
                <a:lnTo>
                  <a:pt x="23" y="551"/>
                </a:lnTo>
                <a:lnTo>
                  <a:pt x="18" y="562"/>
                </a:lnTo>
                <a:lnTo>
                  <a:pt x="25" y="562"/>
                </a:lnTo>
                <a:lnTo>
                  <a:pt x="23" y="526"/>
                </a:lnTo>
                <a:lnTo>
                  <a:pt x="31" y="508"/>
                </a:lnTo>
                <a:lnTo>
                  <a:pt x="44" y="505"/>
                </a:lnTo>
                <a:lnTo>
                  <a:pt x="68" y="519"/>
                </a:lnTo>
                <a:lnTo>
                  <a:pt x="73" y="492"/>
                </a:lnTo>
                <a:lnTo>
                  <a:pt x="62" y="492"/>
                </a:lnTo>
                <a:lnTo>
                  <a:pt x="59" y="471"/>
                </a:lnTo>
                <a:lnTo>
                  <a:pt x="157" y="458"/>
                </a:lnTo>
                <a:lnTo>
                  <a:pt x="133" y="450"/>
                </a:lnTo>
                <a:lnTo>
                  <a:pt x="136" y="437"/>
                </a:lnTo>
                <a:lnTo>
                  <a:pt x="118" y="445"/>
                </a:lnTo>
                <a:lnTo>
                  <a:pt x="175" y="395"/>
                </a:lnTo>
                <a:lnTo>
                  <a:pt x="152" y="346"/>
                </a:lnTo>
                <a:lnTo>
                  <a:pt x="154" y="323"/>
                </a:lnTo>
                <a:lnTo>
                  <a:pt x="144" y="297"/>
                </a:lnTo>
                <a:lnTo>
                  <a:pt x="154" y="278"/>
                </a:lnTo>
                <a:lnTo>
                  <a:pt x="133" y="260"/>
                </a:lnTo>
                <a:lnTo>
                  <a:pt x="141" y="241"/>
                </a:lnTo>
                <a:lnTo>
                  <a:pt x="167" y="224"/>
                </a:lnTo>
                <a:lnTo>
                  <a:pt x="183" y="222"/>
                </a:lnTo>
                <a:lnTo>
                  <a:pt x="201" y="227"/>
                </a:lnTo>
                <a:lnTo>
                  <a:pt x="183" y="229"/>
                </a:lnTo>
                <a:lnTo>
                  <a:pt x="196" y="236"/>
                </a:lnTo>
                <a:lnTo>
                  <a:pt x="242" y="239"/>
                </a:lnTo>
                <a:lnTo>
                  <a:pt x="318" y="278"/>
                </a:lnTo>
                <a:lnTo>
                  <a:pt x="318" y="299"/>
                </a:lnTo>
                <a:lnTo>
                  <a:pt x="284" y="315"/>
                </a:lnTo>
                <a:lnTo>
                  <a:pt x="183" y="294"/>
                </a:lnTo>
                <a:lnTo>
                  <a:pt x="224" y="320"/>
                </a:lnTo>
                <a:lnTo>
                  <a:pt x="221" y="354"/>
                </a:lnTo>
                <a:lnTo>
                  <a:pt x="264" y="373"/>
                </a:lnTo>
                <a:lnTo>
                  <a:pt x="274" y="370"/>
                </a:lnTo>
                <a:lnTo>
                  <a:pt x="269" y="354"/>
                </a:lnTo>
                <a:lnTo>
                  <a:pt x="253" y="349"/>
                </a:lnTo>
                <a:lnTo>
                  <a:pt x="255" y="339"/>
                </a:lnTo>
                <a:lnTo>
                  <a:pt x="274" y="351"/>
                </a:lnTo>
                <a:lnTo>
                  <a:pt x="313" y="354"/>
                </a:lnTo>
                <a:lnTo>
                  <a:pt x="298" y="328"/>
                </a:lnTo>
                <a:lnTo>
                  <a:pt x="334" y="307"/>
                </a:lnTo>
                <a:lnTo>
                  <a:pt x="363" y="320"/>
                </a:lnTo>
                <a:lnTo>
                  <a:pt x="363" y="260"/>
                </a:lnTo>
                <a:lnTo>
                  <a:pt x="347" y="252"/>
                </a:lnTo>
                <a:lnTo>
                  <a:pt x="397" y="265"/>
                </a:lnTo>
                <a:lnTo>
                  <a:pt x="399" y="273"/>
                </a:lnTo>
                <a:lnTo>
                  <a:pt x="374" y="283"/>
                </a:lnTo>
                <a:lnTo>
                  <a:pt x="399" y="302"/>
                </a:lnTo>
                <a:lnTo>
                  <a:pt x="418" y="278"/>
                </a:lnTo>
                <a:lnTo>
                  <a:pt x="502" y="244"/>
                </a:lnTo>
                <a:lnTo>
                  <a:pt x="518" y="241"/>
                </a:lnTo>
                <a:lnTo>
                  <a:pt x="502" y="249"/>
                </a:lnTo>
                <a:lnTo>
                  <a:pt x="518" y="265"/>
                </a:lnTo>
                <a:lnTo>
                  <a:pt x="578" y="241"/>
                </a:lnTo>
                <a:lnTo>
                  <a:pt x="594" y="260"/>
                </a:lnTo>
                <a:lnTo>
                  <a:pt x="607" y="244"/>
                </a:lnTo>
                <a:lnTo>
                  <a:pt x="602" y="229"/>
                </a:lnTo>
                <a:lnTo>
                  <a:pt x="607" y="224"/>
                </a:lnTo>
                <a:lnTo>
                  <a:pt x="653" y="231"/>
                </a:lnTo>
                <a:lnTo>
                  <a:pt x="716" y="265"/>
                </a:lnTo>
                <a:lnTo>
                  <a:pt x="727" y="249"/>
                </a:lnTo>
                <a:lnTo>
                  <a:pt x="714" y="231"/>
                </a:lnTo>
                <a:lnTo>
                  <a:pt x="695" y="229"/>
                </a:lnTo>
                <a:lnTo>
                  <a:pt x="703" y="200"/>
                </a:lnTo>
                <a:lnTo>
                  <a:pt x="690" y="198"/>
                </a:lnTo>
                <a:lnTo>
                  <a:pt x="692" y="185"/>
                </a:lnTo>
                <a:lnTo>
                  <a:pt x="716" y="172"/>
                </a:lnTo>
                <a:lnTo>
                  <a:pt x="732" y="140"/>
                </a:lnTo>
                <a:lnTo>
                  <a:pt x="763" y="140"/>
                </a:lnTo>
                <a:lnTo>
                  <a:pt x="779" y="146"/>
                </a:lnTo>
                <a:lnTo>
                  <a:pt x="766" y="180"/>
                </a:lnTo>
                <a:lnTo>
                  <a:pt x="781" y="195"/>
                </a:lnTo>
                <a:lnTo>
                  <a:pt x="776" y="241"/>
                </a:lnTo>
                <a:lnTo>
                  <a:pt x="792" y="260"/>
                </a:lnTo>
                <a:lnTo>
                  <a:pt x="787" y="275"/>
                </a:lnTo>
                <a:lnTo>
                  <a:pt x="761" y="292"/>
                </a:lnTo>
                <a:lnTo>
                  <a:pt x="768" y="297"/>
                </a:lnTo>
                <a:lnTo>
                  <a:pt x="737" y="302"/>
                </a:lnTo>
                <a:lnTo>
                  <a:pt x="771" y="312"/>
                </a:lnTo>
                <a:lnTo>
                  <a:pt x="810" y="275"/>
                </a:lnTo>
                <a:lnTo>
                  <a:pt x="805" y="252"/>
                </a:lnTo>
                <a:lnTo>
                  <a:pt x="818" y="249"/>
                </a:lnTo>
                <a:lnTo>
                  <a:pt x="837" y="244"/>
                </a:lnTo>
                <a:lnTo>
                  <a:pt x="847" y="257"/>
                </a:lnTo>
                <a:lnTo>
                  <a:pt x="847" y="275"/>
                </a:lnTo>
                <a:lnTo>
                  <a:pt x="871" y="278"/>
                </a:lnTo>
                <a:lnTo>
                  <a:pt x="852" y="273"/>
                </a:lnTo>
                <a:lnTo>
                  <a:pt x="860" y="262"/>
                </a:lnTo>
                <a:lnTo>
                  <a:pt x="852" y="249"/>
                </a:lnTo>
                <a:lnTo>
                  <a:pt x="797" y="239"/>
                </a:lnTo>
                <a:lnTo>
                  <a:pt x="805" y="200"/>
                </a:lnTo>
                <a:lnTo>
                  <a:pt x="787" y="177"/>
                </a:lnTo>
                <a:lnTo>
                  <a:pt x="813" y="156"/>
                </a:lnTo>
                <a:lnTo>
                  <a:pt x="810" y="143"/>
                </a:lnTo>
                <a:lnTo>
                  <a:pt x="821" y="151"/>
                </a:lnTo>
                <a:lnTo>
                  <a:pt x="815" y="182"/>
                </a:lnTo>
                <a:lnTo>
                  <a:pt x="826" y="185"/>
                </a:lnTo>
                <a:lnTo>
                  <a:pt x="866" y="193"/>
                </a:lnTo>
                <a:lnTo>
                  <a:pt x="829" y="166"/>
                </a:lnTo>
                <a:lnTo>
                  <a:pt x="855" y="172"/>
                </a:lnTo>
                <a:lnTo>
                  <a:pt x="850" y="158"/>
                </a:lnTo>
                <a:lnTo>
                  <a:pt x="866" y="156"/>
                </a:lnTo>
                <a:lnTo>
                  <a:pt x="936" y="174"/>
                </a:lnTo>
                <a:lnTo>
                  <a:pt x="920" y="187"/>
                </a:lnTo>
                <a:lnTo>
                  <a:pt x="920" y="206"/>
                </a:lnTo>
                <a:lnTo>
                  <a:pt x="934" y="219"/>
                </a:lnTo>
                <a:lnTo>
                  <a:pt x="944" y="177"/>
                </a:lnTo>
                <a:lnTo>
                  <a:pt x="905" y="153"/>
                </a:lnTo>
                <a:lnTo>
                  <a:pt x="894" y="122"/>
                </a:lnTo>
                <a:lnTo>
                  <a:pt x="986" y="111"/>
                </a:lnTo>
                <a:lnTo>
                  <a:pt x="973" y="85"/>
                </a:lnTo>
                <a:lnTo>
                  <a:pt x="986" y="93"/>
                </a:lnTo>
                <a:lnTo>
                  <a:pt x="999" y="80"/>
                </a:lnTo>
                <a:lnTo>
                  <a:pt x="991" y="77"/>
                </a:lnTo>
                <a:lnTo>
                  <a:pt x="1082" y="57"/>
                </a:lnTo>
                <a:lnTo>
                  <a:pt x="1077" y="49"/>
                </a:lnTo>
                <a:lnTo>
                  <a:pt x="1119" y="47"/>
                </a:lnTo>
                <a:lnTo>
                  <a:pt x="1116" y="57"/>
                </a:lnTo>
                <a:lnTo>
                  <a:pt x="1130" y="57"/>
                </a:lnTo>
                <a:lnTo>
                  <a:pt x="1161" y="41"/>
                </a:lnTo>
                <a:lnTo>
                  <a:pt x="1174" y="49"/>
                </a:lnTo>
                <a:lnTo>
                  <a:pt x="1164" y="36"/>
                </a:lnTo>
                <a:lnTo>
                  <a:pt x="1197" y="34"/>
                </a:lnTo>
                <a:lnTo>
                  <a:pt x="1197" y="21"/>
                </a:lnTo>
                <a:lnTo>
                  <a:pt x="1242" y="0"/>
                </a:lnTo>
                <a:lnTo>
                  <a:pt x="1271" y="10"/>
                </a:lnTo>
                <a:lnTo>
                  <a:pt x="1242" y="23"/>
                </a:lnTo>
                <a:lnTo>
                  <a:pt x="1287" y="23"/>
                </a:lnTo>
                <a:lnTo>
                  <a:pt x="1271" y="36"/>
                </a:lnTo>
                <a:lnTo>
                  <a:pt x="1344" y="29"/>
                </a:lnTo>
                <a:lnTo>
                  <a:pt x="1384" y="57"/>
                </a:lnTo>
                <a:lnTo>
                  <a:pt x="1378" y="65"/>
                </a:lnTo>
                <a:lnTo>
                  <a:pt x="1363" y="57"/>
                </a:lnTo>
                <a:lnTo>
                  <a:pt x="1384" y="65"/>
                </a:lnTo>
                <a:lnTo>
                  <a:pt x="1376" y="77"/>
                </a:lnTo>
                <a:lnTo>
                  <a:pt x="1242" y="151"/>
                </a:lnTo>
                <a:lnTo>
                  <a:pt x="1282" y="143"/>
                </a:lnTo>
                <a:lnTo>
                  <a:pt x="1274" y="132"/>
                </a:lnTo>
                <a:lnTo>
                  <a:pt x="1342" y="119"/>
                </a:lnTo>
                <a:lnTo>
                  <a:pt x="1324" y="119"/>
                </a:lnTo>
                <a:lnTo>
                  <a:pt x="1326" y="109"/>
                </a:lnTo>
                <a:lnTo>
                  <a:pt x="1363" y="116"/>
                </a:lnTo>
                <a:lnTo>
                  <a:pt x="1368" y="109"/>
                </a:lnTo>
                <a:lnTo>
                  <a:pt x="1378" y="132"/>
                </a:lnTo>
                <a:lnTo>
                  <a:pt x="1397" y="135"/>
                </a:lnTo>
                <a:lnTo>
                  <a:pt x="1381" y="122"/>
                </a:lnTo>
                <a:lnTo>
                  <a:pt x="1415" y="116"/>
                </a:lnTo>
                <a:lnTo>
                  <a:pt x="1457" y="122"/>
                </a:lnTo>
                <a:lnTo>
                  <a:pt x="1454" y="132"/>
                </a:lnTo>
                <a:lnTo>
                  <a:pt x="1487" y="140"/>
                </a:lnTo>
                <a:lnTo>
                  <a:pt x="1522" y="138"/>
                </a:lnTo>
                <a:lnTo>
                  <a:pt x="1522" y="116"/>
                </a:lnTo>
                <a:lnTo>
                  <a:pt x="1532" y="114"/>
                </a:lnTo>
                <a:lnTo>
                  <a:pt x="1613" y="138"/>
                </a:lnTo>
                <a:lnTo>
                  <a:pt x="1603" y="174"/>
                </a:lnTo>
                <a:lnTo>
                  <a:pt x="1640" y="200"/>
                </a:lnTo>
                <a:lnTo>
                  <a:pt x="1661" y="164"/>
                </a:lnTo>
                <a:lnTo>
                  <a:pt x="1674" y="182"/>
                </a:lnTo>
                <a:lnTo>
                  <a:pt x="1703" y="174"/>
                </a:lnTo>
                <a:lnTo>
                  <a:pt x="1740" y="187"/>
                </a:lnTo>
                <a:lnTo>
                  <a:pt x="1768" y="180"/>
                </a:lnTo>
                <a:lnTo>
                  <a:pt x="1766" y="164"/>
                </a:lnTo>
                <a:lnTo>
                  <a:pt x="1784" y="143"/>
                </a:lnTo>
                <a:lnTo>
                  <a:pt x="1906" y="158"/>
                </a:lnTo>
                <a:lnTo>
                  <a:pt x="1914" y="172"/>
                </a:lnTo>
                <a:lnTo>
                  <a:pt x="1898" y="174"/>
                </a:lnTo>
                <a:lnTo>
                  <a:pt x="1938" y="180"/>
                </a:lnTo>
                <a:lnTo>
                  <a:pt x="1951" y="198"/>
                </a:lnTo>
                <a:lnTo>
                  <a:pt x="2045" y="193"/>
                </a:lnTo>
                <a:lnTo>
                  <a:pt x="2061" y="206"/>
                </a:lnTo>
                <a:lnTo>
                  <a:pt x="2056" y="224"/>
                </a:lnTo>
                <a:lnTo>
                  <a:pt x="2082" y="233"/>
                </a:lnTo>
                <a:lnTo>
                  <a:pt x="2095" y="227"/>
                </a:lnTo>
                <a:lnTo>
                  <a:pt x="2163" y="231"/>
                </a:lnTo>
                <a:lnTo>
                  <a:pt x="2176" y="224"/>
                </a:lnTo>
                <a:lnTo>
                  <a:pt x="2182" y="236"/>
                </a:lnTo>
                <a:lnTo>
                  <a:pt x="2210" y="252"/>
                </a:lnTo>
                <a:lnTo>
                  <a:pt x="2221" y="241"/>
                </a:lnTo>
                <a:lnTo>
                  <a:pt x="2208" y="229"/>
                </a:lnTo>
                <a:lnTo>
                  <a:pt x="2216" y="219"/>
                </a:lnTo>
                <a:lnTo>
                  <a:pt x="2330" y="231"/>
                </a:lnTo>
                <a:lnTo>
                  <a:pt x="2406" y="275"/>
                </a:lnTo>
                <a:lnTo>
                  <a:pt x="2422" y="275"/>
                </a:lnTo>
                <a:lnTo>
                  <a:pt x="2443" y="309"/>
                </a:lnTo>
                <a:lnTo>
                  <a:pt x="2435" y="294"/>
                </a:lnTo>
                <a:lnTo>
                  <a:pt x="2446" y="292"/>
                </a:lnTo>
                <a:lnTo>
                  <a:pt x="2451" y="299"/>
                </a:lnTo>
                <a:lnTo>
                  <a:pt x="2477" y="297"/>
                </a:lnTo>
                <a:lnTo>
                  <a:pt x="2503" y="315"/>
                </a:lnTo>
                <a:lnTo>
                  <a:pt x="2461" y="339"/>
                </a:lnTo>
                <a:lnTo>
                  <a:pt x="2471" y="341"/>
                </a:lnTo>
                <a:lnTo>
                  <a:pt x="2456" y="346"/>
                </a:lnTo>
                <a:lnTo>
                  <a:pt x="2469" y="354"/>
                </a:lnTo>
                <a:lnTo>
                  <a:pt x="2443" y="357"/>
                </a:lnTo>
                <a:lnTo>
                  <a:pt x="2435" y="344"/>
                </a:lnTo>
                <a:lnTo>
                  <a:pt x="2422" y="349"/>
                </a:lnTo>
                <a:lnTo>
                  <a:pt x="2406" y="328"/>
                </a:lnTo>
                <a:lnTo>
                  <a:pt x="2375" y="331"/>
                </a:lnTo>
                <a:lnTo>
                  <a:pt x="2369" y="315"/>
                </a:lnTo>
                <a:lnTo>
                  <a:pt x="2375" y="309"/>
                </a:lnTo>
                <a:lnTo>
                  <a:pt x="2364" y="309"/>
                </a:lnTo>
                <a:lnTo>
                  <a:pt x="2356" y="315"/>
                </a:lnTo>
                <a:lnTo>
                  <a:pt x="2364" y="331"/>
                </a:lnTo>
                <a:lnTo>
                  <a:pt x="2359" y="339"/>
                </a:lnTo>
                <a:lnTo>
                  <a:pt x="2333" y="351"/>
                </a:lnTo>
                <a:lnTo>
                  <a:pt x="2317" y="349"/>
                </a:lnTo>
                <a:lnTo>
                  <a:pt x="2343" y="387"/>
                </a:lnTo>
                <a:lnTo>
                  <a:pt x="2338" y="406"/>
                </a:lnTo>
                <a:lnTo>
                  <a:pt x="2309" y="390"/>
                </a:lnTo>
                <a:lnTo>
                  <a:pt x="2314" y="398"/>
                </a:lnTo>
                <a:lnTo>
                  <a:pt x="2258" y="419"/>
                </a:lnTo>
                <a:lnTo>
                  <a:pt x="2213" y="458"/>
                </a:lnTo>
                <a:lnTo>
                  <a:pt x="2179" y="445"/>
                </a:lnTo>
                <a:lnTo>
                  <a:pt x="2150" y="461"/>
                </a:lnTo>
                <a:lnTo>
                  <a:pt x="2150" y="445"/>
                </a:lnTo>
                <a:lnTo>
                  <a:pt x="2134" y="461"/>
                </a:lnTo>
                <a:lnTo>
                  <a:pt x="2111" y="458"/>
                </a:lnTo>
                <a:lnTo>
                  <a:pt x="2090" y="497"/>
                </a:lnTo>
                <a:lnTo>
                  <a:pt x="2108" y="505"/>
                </a:lnTo>
                <a:lnTo>
                  <a:pt x="2100" y="516"/>
                </a:lnTo>
                <a:lnTo>
                  <a:pt x="2108" y="538"/>
                </a:lnTo>
                <a:lnTo>
                  <a:pt x="2095" y="534"/>
                </a:lnTo>
                <a:lnTo>
                  <a:pt x="2087" y="551"/>
                </a:lnTo>
                <a:lnTo>
                  <a:pt x="2092" y="567"/>
                </a:lnTo>
                <a:lnTo>
                  <a:pt x="2058" y="580"/>
                </a:lnTo>
                <a:lnTo>
                  <a:pt x="2061" y="596"/>
                </a:lnTo>
                <a:lnTo>
                  <a:pt x="2043" y="604"/>
                </a:lnTo>
                <a:lnTo>
                  <a:pt x="2035" y="622"/>
                </a:lnTo>
                <a:lnTo>
                  <a:pt x="2014" y="643"/>
                </a:lnTo>
                <a:lnTo>
                  <a:pt x="1996" y="570"/>
                </a:lnTo>
                <a:lnTo>
                  <a:pt x="2003" y="529"/>
                </a:lnTo>
                <a:lnTo>
                  <a:pt x="2016" y="502"/>
                </a:lnTo>
                <a:lnTo>
                  <a:pt x="2040" y="497"/>
                </a:lnTo>
                <a:lnTo>
                  <a:pt x="2090" y="448"/>
                </a:lnTo>
                <a:lnTo>
                  <a:pt x="2114" y="434"/>
                </a:lnTo>
                <a:lnTo>
                  <a:pt x="2124" y="408"/>
                </a:lnTo>
                <a:lnTo>
                  <a:pt x="2134" y="398"/>
                </a:lnTo>
                <a:lnTo>
                  <a:pt x="2114" y="398"/>
                </a:lnTo>
                <a:lnTo>
                  <a:pt x="2106" y="421"/>
                </a:lnTo>
                <a:lnTo>
                  <a:pt x="2063" y="445"/>
                </a:lnTo>
                <a:lnTo>
                  <a:pt x="2066" y="414"/>
                </a:lnTo>
                <a:lnTo>
                  <a:pt x="2019" y="419"/>
                </a:lnTo>
                <a:lnTo>
                  <a:pt x="1974" y="461"/>
                </a:lnTo>
                <a:lnTo>
                  <a:pt x="1985" y="474"/>
                </a:lnTo>
                <a:lnTo>
                  <a:pt x="1935" y="479"/>
                </a:lnTo>
                <a:lnTo>
                  <a:pt x="1933" y="476"/>
                </a:lnTo>
                <a:lnTo>
                  <a:pt x="1945" y="471"/>
                </a:lnTo>
                <a:lnTo>
                  <a:pt x="1906" y="463"/>
                </a:lnTo>
                <a:lnTo>
                  <a:pt x="1896" y="471"/>
                </a:lnTo>
                <a:lnTo>
                  <a:pt x="1808" y="474"/>
                </a:lnTo>
                <a:lnTo>
                  <a:pt x="1698" y="567"/>
                </a:lnTo>
                <a:lnTo>
                  <a:pt x="1721" y="570"/>
                </a:lnTo>
                <a:lnTo>
                  <a:pt x="1721" y="585"/>
                </a:lnTo>
                <a:lnTo>
                  <a:pt x="1734" y="575"/>
                </a:lnTo>
                <a:lnTo>
                  <a:pt x="1729" y="588"/>
                </a:lnTo>
                <a:lnTo>
                  <a:pt x="1745" y="583"/>
                </a:lnTo>
                <a:lnTo>
                  <a:pt x="1745" y="591"/>
                </a:lnTo>
                <a:lnTo>
                  <a:pt x="1750" y="575"/>
                </a:lnTo>
                <a:lnTo>
                  <a:pt x="1766" y="575"/>
                </a:lnTo>
                <a:lnTo>
                  <a:pt x="1789" y="594"/>
                </a:lnTo>
                <a:lnTo>
                  <a:pt x="1768" y="596"/>
                </a:lnTo>
                <a:lnTo>
                  <a:pt x="1784" y="604"/>
                </a:lnTo>
                <a:lnTo>
                  <a:pt x="1789" y="617"/>
                </a:lnTo>
                <a:lnTo>
                  <a:pt x="1776" y="646"/>
                </a:lnTo>
                <a:lnTo>
                  <a:pt x="1774" y="690"/>
                </a:lnTo>
                <a:lnTo>
                  <a:pt x="1698" y="781"/>
                </a:lnTo>
                <a:lnTo>
                  <a:pt x="1669" y="794"/>
                </a:lnTo>
                <a:lnTo>
                  <a:pt x="1650" y="781"/>
                </a:lnTo>
                <a:lnTo>
                  <a:pt x="1632" y="799"/>
                </a:lnTo>
                <a:lnTo>
                  <a:pt x="1629" y="797"/>
                </a:lnTo>
                <a:lnTo>
                  <a:pt x="1640" y="781"/>
                </a:lnTo>
                <a:lnTo>
                  <a:pt x="1634" y="760"/>
                </a:lnTo>
                <a:lnTo>
                  <a:pt x="1666" y="750"/>
                </a:lnTo>
                <a:lnTo>
                  <a:pt x="1692" y="690"/>
                </a:lnTo>
                <a:lnTo>
                  <a:pt x="1637" y="702"/>
                </a:lnTo>
                <a:lnTo>
                  <a:pt x="1629" y="683"/>
                </a:lnTo>
                <a:lnTo>
                  <a:pt x="1585" y="667"/>
                </a:lnTo>
                <a:lnTo>
                  <a:pt x="1556" y="604"/>
                </a:lnTo>
                <a:lnTo>
                  <a:pt x="1524" y="591"/>
                </a:lnTo>
                <a:lnTo>
                  <a:pt x="1475" y="609"/>
                </a:lnTo>
                <a:lnTo>
                  <a:pt x="1482" y="622"/>
                </a:lnTo>
                <a:lnTo>
                  <a:pt x="1464" y="659"/>
                </a:lnTo>
                <a:lnTo>
                  <a:pt x="1442" y="667"/>
                </a:lnTo>
                <a:lnTo>
                  <a:pt x="1423" y="659"/>
                </a:lnTo>
                <a:lnTo>
                  <a:pt x="1394" y="656"/>
                </a:lnTo>
                <a:lnTo>
                  <a:pt x="1324" y="672"/>
                </a:lnTo>
                <a:lnTo>
                  <a:pt x="1263" y="648"/>
                </a:lnTo>
                <a:lnTo>
                  <a:pt x="1224" y="653"/>
                </a:lnTo>
                <a:lnTo>
                  <a:pt x="1208" y="630"/>
                </a:lnTo>
                <a:lnTo>
                  <a:pt x="1169" y="617"/>
                </a:lnTo>
                <a:lnTo>
                  <a:pt x="1150" y="630"/>
                </a:lnTo>
                <a:lnTo>
                  <a:pt x="1148" y="659"/>
                </a:lnTo>
                <a:lnTo>
                  <a:pt x="1061" y="648"/>
                </a:lnTo>
                <a:lnTo>
                  <a:pt x="1002" y="680"/>
                </a:lnTo>
                <a:lnTo>
                  <a:pt x="973" y="690"/>
                </a:lnTo>
                <a:lnTo>
                  <a:pt x="970" y="716"/>
                </a:lnTo>
                <a:lnTo>
                  <a:pt x="931" y="711"/>
                </a:lnTo>
                <a:lnTo>
                  <a:pt x="923" y="747"/>
                </a:lnTo>
                <a:lnTo>
                  <a:pt x="886" y="755"/>
                </a:lnTo>
                <a:lnTo>
                  <a:pt x="897" y="781"/>
                </a:lnTo>
                <a:lnTo>
                  <a:pt x="889" y="805"/>
                </a:lnTo>
                <a:lnTo>
                  <a:pt x="834" y="836"/>
                </a:lnTo>
                <a:lnTo>
                  <a:pt x="800" y="841"/>
                </a:lnTo>
                <a:lnTo>
                  <a:pt x="795" y="859"/>
                </a:lnTo>
                <a:lnTo>
                  <a:pt x="810" y="867"/>
                </a:lnTo>
                <a:lnTo>
                  <a:pt x="810" y="887"/>
                </a:lnTo>
                <a:lnTo>
                  <a:pt x="792" y="882"/>
                </a:lnTo>
                <a:lnTo>
                  <a:pt x="766" y="896"/>
                </a:lnTo>
                <a:lnTo>
                  <a:pt x="756" y="864"/>
                </a:lnTo>
                <a:lnTo>
                  <a:pt x="732" y="887"/>
                </a:lnTo>
                <a:lnTo>
                  <a:pt x="666" y="887"/>
                </a:lnTo>
                <a:lnTo>
                  <a:pt x="635" y="921"/>
                </a:lnTo>
                <a:lnTo>
                  <a:pt x="615" y="911"/>
                </a:lnTo>
                <a:lnTo>
                  <a:pt x="612" y="896"/>
                </a:lnTo>
                <a:lnTo>
                  <a:pt x="549" y="867"/>
                </a:lnTo>
                <a:lnTo>
                  <a:pt x="504" y="882"/>
                </a:lnTo>
                <a:lnTo>
                  <a:pt x="507" y="856"/>
                </a:lnTo>
                <a:lnTo>
                  <a:pt x="497" y="851"/>
                </a:lnTo>
                <a:lnTo>
                  <a:pt x="504" y="844"/>
                </a:lnTo>
                <a:lnTo>
                  <a:pt x="489" y="841"/>
                </a:lnTo>
                <a:lnTo>
                  <a:pt x="492" y="821"/>
                </a:lnTo>
                <a:lnTo>
                  <a:pt x="510" y="828"/>
                </a:lnTo>
                <a:lnTo>
                  <a:pt x="518" y="821"/>
                </a:lnTo>
                <a:lnTo>
                  <a:pt x="499" y="805"/>
                </a:lnTo>
                <a:lnTo>
                  <a:pt x="489" y="818"/>
                </a:lnTo>
                <a:lnTo>
                  <a:pt x="486" y="789"/>
                </a:lnTo>
                <a:lnTo>
                  <a:pt x="465" y="784"/>
                </a:lnTo>
                <a:lnTo>
                  <a:pt x="450" y="760"/>
                </a:lnTo>
                <a:lnTo>
                  <a:pt x="468" y="760"/>
                </a:lnTo>
                <a:lnTo>
                  <a:pt x="468" y="747"/>
                </a:lnTo>
                <a:lnTo>
                  <a:pt x="481" y="745"/>
                </a:lnTo>
                <a:lnTo>
                  <a:pt x="518" y="747"/>
                </a:lnTo>
                <a:lnTo>
                  <a:pt x="486" y="711"/>
                </a:lnTo>
                <a:lnTo>
                  <a:pt x="426" y="723"/>
                </a:lnTo>
                <a:lnTo>
                  <a:pt x="431" y="726"/>
                </a:lnTo>
                <a:lnTo>
                  <a:pt x="421" y="736"/>
                </a:lnTo>
                <a:lnTo>
                  <a:pt x="410" y="728"/>
                </a:lnTo>
                <a:lnTo>
                  <a:pt x="399" y="763"/>
                </a:lnTo>
                <a:lnTo>
                  <a:pt x="413" y="770"/>
                </a:lnTo>
                <a:lnTo>
                  <a:pt x="423" y="807"/>
                </a:lnTo>
                <a:lnTo>
                  <a:pt x="452" y="836"/>
                </a:lnTo>
                <a:lnTo>
                  <a:pt x="442" y="839"/>
                </a:lnTo>
                <a:lnTo>
                  <a:pt x="431" y="864"/>
                </a:lnTo>
                <a:lnTo>
                  <a:pt x="418" y="859"/>
                </a:lnTo>
                <a:lnTo>
                  <a:pt x="416" y="845"/>
                </a:lnTo>
                <a:lnTo>
                  <a:pt x="389" y="859"/>
                </a:lnTo>
                <a:lnTo>
                  <a:pt x="368" y="844"/>
                </a:lnTo>
                <a:lnTo>
                  <a:pt x="342" y="812"/>
                </a:lnTo>
                <a:lnTo>
                  <a:pt x="323" y="812"/>
                </a:lnTo>
                <a:lnTo>
                  <a:pt x="321" y="789"/>
                </a:lnTo>
                <a:lnTo>
                  <a:pt x="253" y="747"/>
                </a:lnTo>
                <a:lnTo>
                  <a:pt x="279" y="731"/>
                </a:lnTo>
                <a:lnTo>
                  <a:pt x="269" y="721"/>
                </a:lnTo>
                <a:lnTo>
                  <a:pt x="289" y="711"/>
                </a:lnTo>
                <a:lnTo>
                  <a:pt x="229" y="726"/>
                </a:lnTo>
                <a:lnTo>
                  <a:pt x="227" y="736"/>
                </a:lnTo>
                <a:lnTo>
                  <a:pt x="211" y="728"/>
                </a:lnTo>
                <a:lnTo>
                  <a:pt x="229" y="745"/>
                </a:lnTo>
                <a:lnTo>
                  <a:pt x="253" y="742"/>
                </a:lnTo>
                <a:lnTo>
                  <a:pt x="213" y="763"/>
                </a:lnTo>
                <a:lnTo>
                  <a:pt x="191" y="745"/>
                </a:lnTo>
                <a:lnTo>
                  <a:pt x="209" y="731"/>
                </a:lnTo>
                <a:lnTo>
                  <a:pt x="183" y="728"/>
                </a:lnTo>
                <a:lnTo>
                  <a:pt x="183" y="721"/>
                </a:lnTo>
                <a:lnTo>
                  <a:pt x="157" y="726"/>
                </a:lnTo>
                <a:lnTo>
                  <a:pt x="149" y="745"/>
                </a:lnTo>
                <a:lnTo>
                  <a:pt x="128" y="742"/>
                </a:lnTo>
                <a:lnTo>
                  <a:pt x="128" y="718"/>
                </a:lnTo>
                <a:lnTo>
                  <a:pt x="107" y="692"/>
                </a:lnTo>
                <a:lnTo>
                  <a:pt x="49" y="697"/>
                </a:lnTo>
                <a:lnTo>
                  <a:pt x="36" y="690"/>
                </a:lnTo>
                <a:lnTo>
                  <a:pt x="44" y="677"/>
                </a:lnTo>
                <a:lnTo>
                  <a:pt x="68" y="648"/>
                </a:lnTo>
                <a:lnTo>
                  <a:pt x="54" y="614"/>
                </a:lnTo>
                <a:lnTo>
                  <a:pt x="65" y="606"/>
                </a:lnTo>
                <a:lnTo>
                  <a:pt x="59" y="580"/>
                </a:lnTo>
                <a:lnTo>
                  <a:pt x="0" y="57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61" name="Freeform 353"/>
          <p:cNvSpPr>
            <a:spLocks/>
          </p:cNvSpPr>
          <p:nvPr/>
        </p:nvSpPr>
        <p:spPr bwMode="auto">
          <a:xfrm>
            <a:off x="4811713" y="1730375"/>
            <a:ext cx="3541712" cy="1473200"/>
          </a:xfrm>
          <a:custGeom>
            <a:avLst/>
            <a:gdLst>
              <a:gd name="T0" fmla="*/ 2147483647 w 2510"/>
              <a:gd name="T1" fmla="*/ 2147483647 h 928"/>
              <a:gd name="T2" fmla="*/ 2147483647 w 2510"/>
              <a:gd name="T3" fmla="*/ 2147483647 h 928"/>
              <a:gd name="T4" fmla="*/ 2147483647 w 2510"/>
              <a:gd name="T5" fmla="*/ 2147483647 h 928"/>
              <a:gd name="T6" fmla="*/ 2147483647 w 2510"/>
              <a:gd name="T7" fmla="*/ 2147483647 h 928"/>
              <a:gd name="T8" fmla="*/ 2147483647 w 2510"/>
              <a:gd name="T9" fmla="*/ 2147483647 h 928"/>
              <a:gd name="T10" fmla="*/ 2147483647 w 2510"/>
              <a:gd name="T11" fmla="*/ 2147483647 h 928"/>
              <a:gd name="T12" fmla="*/ 2147483647 w 2510"/>
              <a:gd name="T13" fmla="*/ 2147483647 h 928"/>
              <a:gd name="T14" fmla="*/ 2147483647 w 2510"/>
              <a:gd name="T15" fmla="*/ 2147483647 h 928"/>
              <a:gd name="T16" fmla="*/ 2147483647 w 2510"/>
              <a:gd name="T17" fmla="*/ 2147483647 h 928"/>
              <a:gd name="T18" fmla="*/ 2147483647 w 2510"/>
              <a:gd name="T19" fmla="*/ 2147483647 h 928"/>
              <a:gd name="T20" fmla="*/ 2147483647 w 2510"/>
              <a:gd name="T21" fmla="*/ 2147483647 h 928"/>
              <a:gd name="T22" fmla="*/ 2147483647 w 2510"/>
              <a:gd name="T23" fmla="*/ 2147483647 h 928"/>
              <a:gd name="T24" fmla="*/ 2147483647 w 2510"/>
              <a:gd name="T25" fmla="*/ 2147483647 h 928"/>
              <a:gd name="T26" fmla="*/ 2147483647 w 2510"/>
              <a:gd name="T27" fmla="*/ 2147483647 h 928"/>
              <a:gd name="T28" fmla="*/ 2147483647 w 2510"/>
              <a:gd name="T29" fmla="*/ 2147483647 h 928"/>
              <a:gd name="T30" fmla="*/ 2147483647 w 2510"/>
              <a:gd name="T31" fmla="*/ 2147483647 h 928"/>
              <a:gd name="T32" fmla="*/ 2147483647 w 2510"/>
              <a:gd name="T33" fmla="*/ 2147483647 h 928"/>
              <a:gd name="T34" fmla="*/ 2147483647 w 2510"/>
              <a:gd name="T35" fmla="*/ 2147483647 h 928"/>
              <a:gd name="T36" fmla="*/ 2147483647 w 2510"/>
              <a:gd name="T37" fmla="*/ 2147483647 h 928"/>
              <a:gd name="T38" fmla="*/ 2147483647 w 2510"/>
              <a:gd name="T39" fmla="*/ 2147483647 h 928"/>
              <a:gd name="T40" fmla="*/ 2147483647 w 2510"/>
              <a:gd name="T41" fmla="*/ 2147483647 h 928"/>
              <a:gd name="T42" fmla="*/ 2147483647 w 2510"/>
              <a:gd name="T43" fmla="*/ 2147483647 h 928"/>
              <a:gd name="T44" fmla="*/ 2147483647 w 2510"/>
              <a:gd name="T45" fmla="*/ 2147483647 h 928"/>
              <a:gd name="T46" fmla="*/ 2147483647 w 2510"/>
              <a:gd name="T47" fmla="*/ 2147483647 h 928"/>
              <a:gd name="T48" fmla="*/ 2147483647 w 2510"/>
              <a:gd name="T49" fmla="*/ 2147483647 h 928"/>
              <a:gd name="T50" fmla="*/ 2147483647 w 2510"/>
              <a:gd name="T51" fmla="*/ 2147483647 h 928"/>
              <a:gd name="T52" fmla="*/ 2147483647 w 2510"/>
              <a:gd name="T53" fmla="*/ 2147483647 h 928"/>
              <a:gd name="T54" fmla="*/ 2147483647 w 2510"/>
              <a:gd name="T55" fmla="*/ 2147483647 h 928"/>
              <a:gd name="T56" fmla="*/ 2147483647 w 2510"/>
              <a:gd name="T57" fmla="*/ 2147483647 h 928"/>
              <a:gd name="T58" fmla="*/ 2147483647 w 2510"/>
              <a:gd name="T59" fmla="*/ 2147483647 h 928"/>
              <a:gd name="T60" fmla="*/ 2147483647 w 2510"/>
              <a:gd name="T61" fmla="*/ 2147483647 h 928"/>
              <a:gd name="T62" fmla="*/ 2147483647 w 2510"/>
              <a:gd name="T63" fmla="*/ 2147483647 h 928"/>
              <a:gd name="T64" fmla="*/ 2147483647 w 2510"/>
              <a:gd name="T65" fmla="*/ 2147483647 h 928"/>
              <a:gd name="T66" fmla="*/ 2147483647 w 2510"/>
              <a:gd name="T67" fmla="*/ 2147483647 h 928"/>
              <a:gd name="T68" fmla="*/ 2147483647 w 2510"/>
              <a:gd name="T69" fmla="*/ 2147483647 h 928"/>
              <a:gd name="T70" fmla="*/ 2147483647 w 2510"/>
              <a:gd name="T71" fmla="*/ 2147483647 h 928"/>
              <a:gd name="T72" fmla="*/ 2147483647 w 2510"/>
              <a:gd name="T73" fmla="*/ 2147483647 h 928"/>
              <a:gd name="T74" fmla="*/ 2147483647 w 2510"/>
              <a:gd name="T75" fmla="*/ 2147483647 h 928"/>
              <a:gd name="T76" fmla="*/ 2147483647 w 2510"/>
              <a:gd name="T77" fmla="*/ 2147483647 h 928"/>
              <a:gd name="T78" fmla="*/ 2147483647 w 2510"/>
              <a:gd name="T79" fmla="*/ 2147483647 h 928"/>
              <a:gd name="T80" fmla="*/ 2147483647 w 2510"/>
              <a:gd name="T81" fmla="*/ 2147483647 h 928"/>
              <a:gd name="T82" fmla="*/ 2147483647 w 2510"/>
              <a:gd name="T83" fmla="*/ 2147483647 h 928"/>
              <a:gd name="T84" fmla="*/ 2147483647 w 2510"/>
              <a:gd name="T85" fmla="*/ 2147483647 h 928"/>
              <a:gd name="T86" fmla="*/ 2147483647 w 2510"/>
              <a:gd name="T87" fmla="*/ 2147483647 h 928"/>
              <a:gd name="T88" fmla="*/ 2147483647 w 2510"/>
              <a:gd name="T89" fmla="*/ 2147483647 h 928"/>
              <a:gd name="T90" fmla="*/ 2147483647 w 2510"/>
              <a:gd name="T91" fmla="*/ 2147483647 h 928"/>
              <a:gd name="T92" fmla="*/ 2147483647 w 2510"/>
              <a:gd name="T93" fmla="*/ 2147483647 h 928"/>
              <a:gd name="T94" fmla="*/ 2147483647 w 2510"/>
              <a:gd name="T95" fmla="*/ 2147483647 h 928"/>
              <a:gd name="T96" fmla="*/ 2147483647 w 2510"/>
              <a:gd name="T97" fmla="*/ 2147483647 h 928"/>
              <a:gd name="T98" fmla="*/ 2147483647 w 2510"/>
              <a:gd name="T99" fmla="*/ 2147483647 h 928"/>
              <a:gd name="T100" fmla="*/ 2147483647 w 2510"/>
              <a:gd name="T101" fmla="*/ 2147483647 h 928"/>
              <a:gd name="T102" fmla="*/ 2147483647 w 2510"/>
              <a:gd name="T103" fmla="*/ 2147483647 h 928"/>
              <a:gd name="T104" fmla="*/ 2147483647 w 2510"/>
              <a:gd name="T105" fmla="*/ 2147483647 h 928"/>
              <a:gd name="T106" fmla="*/ 2147483647 w 2510"/>
              <a:gd name="T107" fmla="*/ 2147483647 h 928"/>
              <a:gd name="T108" fmla="*/ 2147483647 w 2510"/>
              <a:gd name="T109" fmla="*/ 2147483647 h 928"/>
              <a:gd name="T110" fmla="*/ 2147483647 w 2510"/>
              <a:gd name="T111" fmla="*/ 2147483647 h 928"/>
              <a:gd name="T112" fmla="*/ 2147483647 w 2510"/>
              <a:gd name="T113" fmla="*/ 2147483647 h 928"/>
              <a:gd name="T114" fmla="*/ 2147483647 w 2510"/>
              <a:gd name="T115" fmla="*/ 2147483647 h 928"/>
              <a:gd name="T116" fmla="*/ 2147483647 w 2510"/>
              <a:gd name="T117" fmla="*/ 2147483647 h 928"/>
              <a:gd name="T118" fmla="*/ 2147483647 w 2510"/>
              <a:gd name="T119" fmla="*/ 2147483647 h 928"/>
              <a:gd name="T120" fmla="*/ 2147483647 w 2510"/>
              <a:gd name="T121" fmla="*/ 2147483647 h 928"/>
              <a:gd name="T122" fmla="*/ 2147483647 w 2510"/>
              <a:gd name="T123" fmla="*/ 2147483647 h 928"/>
              <a:gd name="T124" fmla="*/ 2147483647 w 2510"/>
              <a:gd name="T125" fmla="*/ 2147483647 h 9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10"/>
              <a:gd name="T190" fmla="*/ 0 h 928"/>
              <a:gd name="T191" fmla="*/ 2510 w 2510"/>
              <a:gd name="T192" fmla="*/ 928 h 9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10" h="928">
                <a:moveTo>
                  <a:pt x="0" y="576"/>
                </a:moveTo>
                <a:lnTo>
                  <a:pt x="23" y="555"/>
                </a:lnTo>
                <a:lnTo>
                  <a:pt x="18" y="566"/>
                </a:lnTo>
                <a:lnTo>
                  <a:pt x="25" y="566"/>
                </a:lnTo>
                <a:lnTo>
                  <a:pt x="23" y="529"/>
                </a:lnTo>
                <a:lnTo>
                  <a:pt x="31" y="511"/>
                </a:lnTo>
                <a:lnTo>
                  <a:pt x="44" y="508"/>
                </a:lnTo>
                <a:lnTo>
                  <a:pt x="68" y="522"/>
                </a:lnTo>
                <a:lnTo>
                  <a:pt x="73" y="495"/>
                </a:lnTo>
                <a:lnTo>
                  <a:pt x="62" y="495"/>
                </a:lnTo>
                <a:lnTo>
                  <a:pt x="59" y="474"/>
                </a:lnTo>
                <a:lnTo>
                  <a:pt x="157" y="461"/>
                </a:lnTo>
                <a:lnTo>
                  <a:pt x="133" y="453"/>
                </a:lnTo>
                <a:lnTo>
                  <a:pt x="136" y="440"/>
                </a:lnTo>
                <a:lnTo>
                  <a:pt x="118" y="448"/>
                </a:lnTo>
                <a:lnTo>
                  <a:pt x="175" y="398"/>
                </a:lnTo>
                <a:lnTo>
                  <a:pt x="152" y="348"/>
                </a:lnTo>
                <a:lnTo>
                  <a:pt x="154" y="325"/>
                </a:lnTo>
                <a:lnTo>
                  <a:pt x="144" y="299"/>
                </a:lnTo>
                <a:lnTo>
                  <a:pt x="154" y="280"/>
                </a:lnTo>
                <a:lnTo>
                  <a:pt x="133" y="262"/>
                </a:lnTo>
                <a:lnTo>
                  <a:pt x="141" y="243"/>
                </a:lnTo>
                <a:lnTo>
                  <a:pt x="167" y="225"/>
                </a:lnTo>
                <a:lnTo>
                  <a:pt x="183" y="223"/>
                </a:lnTo>
                <a:lnTo>
                  <a:pt x="201" y="228"/>
                </a:lnTo>
                <a:lnTo>
                  <a:pt x="183" y="230"/>
                </a:lnTo>
                <a:lnTo>
                  <a:pt x="196" y="238"/>
                </a:lnTo>
                <a:lnTo>
                  <a:pt x="243" y="241"/>
                </a:lnTo>
                <a:lnTo>
                  <a:pt x="319" y="280"/>
                </a:lnTo>
                <a:lnTo>
                  <a:pt x="319" y="301"/>
                </a:lnTo>
                <a:lnTo>
                  <a:pt x="285" y="317"/>
                </a:lnTo>
                <a:lnTo>
                  <a:pt x="183" y="296"/>
                </a:lnTo>
                <a:lnTo>
                  <a:pt x="225" y="322"/>
                </a:lnTo>
                <a:lnTo>
                  <a:pt x="222" y="356"/>
                </a:lnTo>
                <a:lnTo>
                  <a:pt x="265" y="375"/>
                </a:lnTo>
                <a:lnTo>
                  <a:pt x="275" y="372"/>
                </a:lnTo>
                <a:lnTo>
                  <a:pt x="270" y="356"/>
                </a:lnTo>
                <a:lnTo>
                  <a:pt x="254" y="351"/>
                </a:lnTo>
                <a:lnTo>
                  <a:pt x="256" y="341"/>
                </a:lnTo>
                <a:lnTo>
                  <a:pt x="275" y="353"/>
                </a:lnTo>
                <a:lnTo>
                  <a:pt x="314" y="356"/>
                </a:lnTo>
                <a:lnTo>
                  <a:pt x="299" y="330"/>
                </a:lnTo>
                <a:lnTo>
                  <a:pt x="335" y="309"/>
                </a:lnTo>
                <a:lnTo>
                  <a:pt x="364" y="322"/>
                </a:lnTo>
                <a:lnTo>
                  <a:pt x="364" y="262"/>
                </a:lnTo>
                <a:lnTo>
                  <a:pt x="348" y="254"/>
                </a:lnTo>
                <a:lnTo>
                  <a:pt x="398" y="267"/>
                </a:lnTo>
                <a:lnTo>
                  <a:pt x="400" y="275"/>
                </a:lnTo>
                <a:lnTo>
                  <a:pt x="375" y="285"/>
                </a:lnTo>
                <a:lnTo>
                  <a:pt x="400" y="304"/>
                </a:lnTo>
                <a:lnTo>
                  <a:pt x="419" y="280"/>
                </a:lnTo>
                <a:lnTo>
                  <a:pt x="503" y="246"/>
                </a:lnTo>
                <a:lnTo>
                  <a:pt x="519" y="243"/>
                </a:lnTo>
                <a:lnTo>
                  <a:pt x="503" y="251"/>
                </a:lnTo>
                <a:lnTo>
                  <a:pt x="519" y="267"/>
                </a:lnTo>
                <a:lnTo>
                  <a:pt x="579" y="243"/>
                </a:lnTo>
                <a:lnTo>
                  <a:pt x="595" y="262"/>
                </a:lnTo>
                <a:lnTo>
                  <a:pt x="608" y="246"/>
                </a:lnTo>
                <a:lnTo>
                  <a:pt x="603" y="230"/>
                </a:lnTo>
                <a:lnTo>
                  <a:pt x="608" y="225"/>
                </a:lnTo>
                <a:lnTo>
                  <a:pt x="655" y="233"/>
                </a:lnTo>
                <a:lnTo>
                  <a:pt x="718" y="267"/>
                </a:lnTo>
                <a:lnTo>
                  <a:pt x="729" y="251"/>
                </a:lnTo>
                <a:lnTo>
                  <a:pt x="716" y="233"/>
                </a:lnTo>
                <a:lnTo>
                  <a:pt x="697" y="230"/>
                </a:lnTo>
                <a:lnTo>
                  <a:pt x="705" y="201"/>
                </a:lnTo>
                <a:lnTo>
                  <a:pt x="692" y="199"/>
                </a:lnTo>
                <a:lnTo>
                  <a:pt x="694" y="186"/>
                </a:lnTo>
                <a:lnTo>
                  <a:pt x="718" y="173"/>
                </a:lnTo>
                <a:lnTo>
                  <a:pt x="734" y="141"/>
                </a:lnTo>
                <a:lnTo>
                  <a:pt x="765" y="141"/>
                </a:lnTo>
                <a:lnTo>
                  <a:pt x="781" y="147"/>
                </a:lnTo>
                <a:lnTo>
                  <a:pt x="768" y="181"/>
                </a:lnTo>
                <a:lnTo>
                  <a:pt x="783" y="196"/>
                </a:lnTo>
                <a:lnTo>
                  <a:pt x="778" y="243"/>
                </a:lnTo>
                <a:lnTo>
                  <a:pt x="794" y="262"/>
                </a:lnTo>
                <a:lnTo>
                  <a:pt x="789" y="277"/>
                </a:lnTo>
                <a:lnTo>
                  <a:pt x="763" y="294"/>
                </a:lnTo>
                <a:lnTo>
                  <a:pt x="770" y="299"/>
                </a:lnTo>
                <a:lnTo>
                  <a:pt x="739" y="304"/>
                </a:lnTo>
                <a:lnTo>
                  <a:pt x="773" y="314"/>
                </a:lnTo>
                <a:lnTo>
                  <a:pt x="812" y="277"/>
                </a:lnTo>
                <a:lnTo>
                  <a:pt x="807" y="254"/>
                </a:lnTo>
                <a:lnTo>
                  <a:pt x="820" y="251"/>
                </a:lnTo>
                <a:lnTo>
                  <a:pt x="839" y="246"/>
                </a:lnTo>
                <a:lnTo>
                  <a:pt x="849" y="259"/>
                </a:lnTo>
                <a:lnTo>
                  <a:pt x="849" y="277"/>
                </a:lnTo>
                <a:lnTo>
                  <a:pt x="873" y="280"/>
                </a:lnTo>
                <a:lnTo>
                  <a:pt x="854" y="275"/>
                </a:lnTo>
                <a:lnTo>
                  <a:pt x="862" y="264"/>
                </a:lnTo>
                <a:lnTo>
                  <a:pt x="854" y="251"/>
                </a:lnTo>
                <a:lnTo>
                  <a:pt x="799" y="241"/>
                </a:lnTo>
                <a:lnTo>
                  <a:pt x="807" y="201"/>
                </a:lnTo>
                <a:lnTo>
                  <a:pt x="789" y="178"/>
                </a:lnTo>
                <a:lnTo>
                  <a:pt x="815" y="157"/>
                </a:lnTo>
                <a:lnTo>
                  <a:pt x="812" y="144"/>
                </a:lnTo>
                <a:lnTo>
                  <a:pt x="823" y="152"/>
                </a:lnTo>
                <a:lnTo>
                  <a:pt x="817" y="183"/>
                </a:lnTo>
                <a:lnTo>
                  <a:pt x="828" y="186"/>
                </a:lnTo>
                <a:lnTo>
                  <a:pt x="868" y="194"/>
                </a:lnTo>
                <a:lnTo>
                  <a:pt x="831" y="167"/>
                </a:lnTo>
                <a:lnTo>
                  <a:pt x="857" y="173"/>
                </a:lnTo>
                <a:lnTo>
                  <a:pt x="852" y="159"/>
                </a:lnTo>
                <a:lnTo>
                  <a:pt x="868" y="157"/>
                </a:lnTo>
                <a:lnTo>
                  <a:pt x="938" y="175"/>
                </a:lnTo>
                <a:lnTo>
                  <a:pt x="922" y="188"/>
                </a:lnTo>
                <a:lnTo>
                  <a:pt x="922" y="207"/>
                </a:lnTo>
                <a:lnTo>
                  <a:pt x="936" y="220"/>
                </a:lnTo>
                <a:lnTo>
                  <a:pt x="946" y="178"/>
                </a:lnTo>
                <a:lnTo>
                  <a:pt x="907" y="154"/>
                </a:lnTo>
                <a:lnTo>
                  <a:pt x="896" y="123"/>
                </a:lnTo>
                <a:lnTo>
                  <a:pt x="988" y="112"/>
                </a:lnTo>
                <a:lnTo>
                  <a:pt x="975" y="86"/>
                </a:lnTo>
                <a:lnTo>
                  <a:pt x="988" y="94"/>
                </a:lnTo>
                <a:lnTo>
                  <a:pt x="1001" y="81"/>
                </a:lnTo>
                <a:lnTo>
                  <a:pt x="993" y="78"/>
                </a:lnTo>
                <a:lnTo>
                  <a:pt x="1085" y="57"/>
                </a:lnTo>
                <a:lnTo>
                  <a:pt x="1080" y="49"/>
                </a:lnTo>
                <a:lnTo>
                  <a:pt x="1122" y="47"/>
                </a:lnTo>
                <a:lnTo>
                  <a:pt x="1119" y="57"/>
                </a:lnTo>
                <a:lnTo>
                  <a:pt x="1133" y="57"/>
                </a:lnTo>
                <a:lnTo>
                  <a:pt x="1164" y="41"/>
                </a:lnTo>
                <a:lnTo>
                  <a:pt x="1177" y="49"/>
                </a:lnTo>
                <a:lnTo>
                  <a:pt x="1167" y="36"/>
                </a:lnTo>
                <a:lnTo>
                  <a:pt x="1200" y="34"/>
                </a:lnTo>
                <a:lnTo>
                  <a:pt x="1200" y="21"/>
                </a:lnTo>
                <a:lnTo>
                  <a:pt x="1245" y="0"/>
                </a:lnTo>
                <a:lnTo>
                  <a:pt x="1274" y="10"/>
                </a:lnTo>
                <a:lnTo>
                  <a:pt x="1245" y="23"/>
                </a:lnTo>
                <a:lnTo>
                  <a:pt x="1290" y="23"/>
                </a:lnTo>
                <a:lnTo>
                  <a:pt x="1274" y="36"/>
                </a:lnTo>
                <a:lnTo>
                  <a:pt x="1347" y="29"/>
                </a:lnTo>
                <a:lnTo>
                  <a:pt x="1387" y="57"/>
                </a:lnTo>
                <a:lnTo>
                  <a:pt x="1381" y="65"/>
                </a:lnTo>
                <a:lnTo>
                  <a:pt x="1366" y="57"/>
                </a:lnTo>
                <a:lnTo>
                  <a:pt x="1387" y="65"/>
                </a:lnTo>
                <a:lnTo>
                  <a:pt x="1379" y="78"/>
                </a:lnTo>
                <a:lnTo>
                  <a:pt x="1245" y="152"/>
                </a:lnTo>
                <a:lnTo>
                  <a:pt x="1285" y="144"/>
                </a:lnTo>
                <a:lnTo>
                  <a:pt x="1277" y="133"/>
                </a:lnTo>
                <a:lnTo>
                  <a:pt x="1345" y="120"/>
                </a:lnTo>
                <a:lnTo>
                  <a:pt x="1327" y="120"/>
                </a:lnTo>
                <a:lnTo>
                  <a:pt x="1329" y="110"/>
                </a:lnTo>
                <a:lnTo>
                  <a:pt x="1366" y="117"/>
                </a:lnTo>
                <a:lnTo>
                  <a:pt x="1371" y="110"/>
                </a:lnTo>
                <a:lnTo>
                  <a:pt x="1381" y="133"/>
                </a:lnTo>
                <a:lnTo>
                  <a:pt x="1400" y="136"/>
                </a:lnTo>
                <a:lnTo>
                  <a:pt x="1384" y="123"/>
                </a:lnTo>
                <a:lnTo>
                  <a:pt x="1418" y="117"/>
                </a:lnTo>
                <a:lnTo>
                  <a:pt x="1460" y="123"/>
                </a:lnTo>
                <a:lnTo>
                  <a:pt x="1457" y="133"/>
                </a:lnTo>
                <a:lnTo>
                  <a:pt x="1491" y="141"/>
                </a:lnTo>
                <a:lnTo>
                  <a:pt x="1526" y="139"/>
                </a:lnTo>
                <a:lnTo>
                  <a:pt x="1526" y="117"/>
                </a:lnTo>
                <a:lnTo>
                  <a:pt x="1536" y="115"/>
                </a:lnTo>
                <a:lnTo>
                  <a:pt x="1617" y="139"/>
                </a:lnTo>
                <a:lnTo>
                  <a:pt x="1607" y="175"/>
                </a:lnTo>
                <a:lnTo>
                  <a:pt x="1644" y="201"/>
                </a:lnTo>
                <a:lnTo>
                  <a:pt x="1665" y="165"/>
                </a:lnTo>
                <a:lnTo>
                  <a:pt x="1678" y="183"/>
                </a:lnTo>
                <a:lnTo>
                  <a:pt x="1707" y="175"/>
                </a:lnTo>
                <a:lnTo>
                  <a:pt x="1744" y="188"/>
                </a:lnTo>
                <a:lnTo>
                  <a:pt x="1772" y="181"/>
                </a:lnTo>
                <a:lnTo>
                  <a:pt x="1770" y="165"/>
                </a:lnTo>
                <a:lnTo>
                  <a:pt x="1788" y="144"/>
                </a:lnTo>
                <a:lnTo>
                  <a:pt x="1911" y="159"/>
                </a:lnTo>
                <a:lnTo>
                  <a:pt x="1919" y="173"/>
                </a:lnTo>
                <a:lnTo>
                  <a:pt x="1903" y="175"/>
                </a:lnTo>
                <a:lnTo>
                  <a:pt x="1943" y="181"/>
                </a:lnTo>
                <a:lnTo>
                  <a:pt x="1956" y="199"/>
                </a:lnTo>
                <a:lnTo>
                  <a:pt x="2050" y="194"/>
                </a:lnTo>
                <a:lnTo>
                  <a:pt x="2066" y="207"/>
                </a:lnTo>
                <a:lnTo>
                  <a:pt x="2061" y="225"/>
                </a:lnTo>
                <a:lnTo>
                  <a:pt x="2087" y="235"/>
                </a:lnTo>
                <a:lnTo>
                  <a:pt x="2100" y="228"/>
                </a:lnTo>
                <a:lnTo>
                  <a:pt x="2168" y="233"/>
                </a:lnTo>
                <a:lnTo>
                  <a:pt x="2181" y="225"/>
                </a:lnTo>
                <a:lnTo>
                  <a:pt x="2187" y="238"/>
                </a:lnTo>
                <a:lnTo>
                  <a:pt x="2215" y="254"/>
                </a:lnTo>
                <a:lnTo>
                  <a:pt x="2226" y="243"/>
                </a:lnTo>
                <a:lnTo>
                  <a:pt x="2213" y="230"/>
                </a:lnTo>
                <a:lnTo>
                  <a:pt x="2221" y="220"/>
                </a:lnTo>
                <a:lnTo>
                  <a:pt x="2336" y="233"/>
                </a:lnTo>
                <a:lnTo>
                  <a:pt x="2412" y="277"/>
                </a:lnTo>
                <a:lnTo>
                  <a:pt x="2428" y="277"/>
                </a:lnTo>
                <a:lnTo>
                  <a:pt x="2449" y="311"/>
                </a:lnTo>
                <a:lnTo>
                  <a:pt x="2441" y="296"/>
                </a:lnTo>
                <a:lnTo>
                  <a:pt x="2452" y="294"/>
                </a:lnTo>
                <a:lnTo>
                  <a:pt x="2457" y="301"/>
                </a:lnTo>
                <a:lnTo>
                  <a:pt x="2483" y="299"/>
                </a:lnTo>
                <a:lnTo>
                  <a:pt x="2509" y="317"/>
                </a:lnTo>
                <a:lnTo>
                  <a:pt x="2467" y="341"/>
                </a:lnTo>
                <a:lnTo>
                  <a:pt x="2477" y="343"/>
                </a:lnTo>
                <a:lnTo>
                  <a:pt x="2462" y="348"/>
                </a:lnTo>
                <a:lnTo>
                  <a:pt x="2475" y="356"/>
                </a:lnTo>
                <a:lnTo>
                  <a:pt x="2449" y="359"/>
                </a:lnTo>
                <a:lnTo>
                  <a:pt x="2441" y="346"/>
                </a:lnTo>
                <a:lnTo>
                  <a:pt x="2428" y="351"/>
                </a:lnTo>
                <a:lnTo>
                  <a:pt x="2412" y="330"/>
                </a:lnTo>
                <a:lnTo>
                  <a:pt x="2381" y="333"/>
                </a:lnTo>
                <a:lnTo>
                  <a:pt x="2375" y="317"/>
                </a:lnTo>
                <a:lnTo>
                  <a:pt x="2381" y="311"/>
                </a:lnTo>
                <a:lnTo>
                  <a:pt x="2370" y="311"/>
                </a:lnTo>
                <a:lnTo>
                  <a:pt x="2362" y="317"/>
                </a:lnTo>
                <a:lnTo>
                  <a:pt x="2370" y="333"/>
                </a:lnTo>
                <a:lnTo>
                  <a:pt x="2365" y="341"/>
                </a:lnTo>
                <a:lnTo>
                  <a:pt x="2339" y="353"/>
                </a:lnTo>
                <a:lnTo>
                  <a:pt x="2323" y="351"/>
                </a:lnTo>
                <a:lnTo>
                  <a:pt x="2349" y="390"/>
                </a:lnTo>
                <a:lnTo>
                  <a:pt x="2344" y="409"/>
                </a:lnTo>
                <a:lnTo>
                  <a:pt x="2315" y="393"/>
                </a:lnTo>
                <a:lnTo>
                  <a:pt x="2320" y="401"/>
                </a:lnTo>
                <a:lnTo>
                  <a:pt x="2263" y="422"/>
                </a:lnTo>
                <a:lnTo>
                  <a:pt x="2218" y="461"/>
                </a:lnTo>
                <a:lnTo>
                  <a:pt x="2184" y="448"/>
                </a:lnTo>
                <a:lnTo>
                  <a:pt x="2155" y="464"/>
                </a:lnTo>
                <a:lnTo>
                  <a:pt x="2155" y="448"/>
                </a:lnTo>
                <a:lnTo>
                  <a:pt x="2139" y="464"/>
                </a:lnTo>
                <a:lnTo>
                  <a:pt x="2116" y="461"/>
                </a:lnTo>
                <a:lnTo>
                  <a:pt x="2095" y="500"/>
                </a:lnTo>
                <a:lnTo>
                  <a:pt x="2113" y="508"/>
                </a:lnTo>
                <a:lnTo>
                  <a:pt x="2105" y="519"/>
                </a:lnTo>
                <a:lnTo>
                  <a:pt x="2113" y="542"/>
                </a:lnTo>
                <a:lnTo>
                  <a:pt x="2100" y="537"/>
                </a:lnTo>
                <a:lnTo>
                  <a:pt x="2092" y="555"/>
                </a:lnTo>
                <a:lnTo>
                  <a:pt x="2097" y="571"/>
                </a:lnTo>
                <a:lnTo>
                  <a:pt x="2063" y="584"/>
                </a:lnTo>
                <a:lnTo>
                  <a:pt x="2066" y="600"/>
                </a:lnTo>
                <a:lnTo>
                  <a:pt x="2048" y="608"/>
                </a:lnTo>
                <a:lnTo>
                  <a:pt x="2040" y="626"/>
                </a:lnTo>
                <a:lnTo>
                  <a:pt x="2019" y="647"/>
                </a:lnTo>
                <a:lnTo>
                  <a:pt x="2001" y="574"/>
                </a:lnTo>
                <a:lnTo>
                  <a:pt x="2008" y="532"/>
                </a:lnTo>
                <a:lnTo>
                  <a:pt x="2021" y="505"/>
                </a:lnTo>
                <a:lnTo>
                  <a:pt x="2045" y="500"/>
                </a:lnTo>
                <a:lnTo>
                  <a:pt x="2095" y="451"/>
                </a:lnTo>
                <a:lnTo>
                  <a:pt x="2119" y="437"/>
                </a:lnTo>
                <a:lnTo>
                  <a:pt x="2129" y="411"/>
                </a:lnTo>
                <a:lnTo>
                  <a:pt x="2139" y="401"/>
                </a:lnTo>
                <a:lnTo>
                  <a:pt x="2119" y="401"/>
                </a:lnTo>
                <a:lnTo>
                  <a:pt x="2111" y="424"/>
                </a:lnTo>
                <a:lnTo>
                  <a:pt x="2068" y="448"/>
                </a:lnTo>
                <a:lnTo>
                  <a:pt x="2071" y="417"/>
                </a:lnTo>
                <a:lnTo>
                  <a:pt x="2024" y="422"/>
                </a:lnTo>
                <a:lnTo>
                  <a:pt x="1979" y="464"/>
                </a:lnTo>
                <a:lnTo>
                  <a:pt x="1990" y="477"/>
                </a:lnTo>
                <a:lnTo>
                  <a:pt x="1940" y="482"/>
                </a:lnTo>
                <a:lnTo>
                  <a:pt x="1938" y="479"/>
                </a:lnTo>
                <a:lnTo>
                  <a:pt x="1950" y="474"/>
                </a:lnTo>
                <a:lnTo>
                  <a:pt x="1911" y="466"/>
                </a:lnTo>
                <a:lnTo>
                  <a:pt x="1901" y="474"/>
                </a:lnTo>
                <a:lnTo>
                  <a:pt x="1812" y="477"/>
                </a:lnTo>
                <a:lnTo>
                  <a:pt x="1702" y="571"/>
                </a:lnTo>
                <a:lnTo>
                  <a:pt x="1725" y="574"/>
                </a:lnTo>
                <a:lnTo>
                  <a:pt x="1725" y="589"/>
                </a:lnTo>
                <a:lnTo>
                  <a:pt x="1738" y="579"/>
                </a:lnTo>
                <a:lnTo>
                  <a:pt x="1733" y="592"/>
                </a:lnTo>
                <a:lnTo>
                  <a:pt x="1749" y="587"/>
                </a:lnTo>
                <a:lnTo>
                  <a:pt x="1749" y="595"/>
                </a:lnTo>
                <a:lnTo>
                  <a:pt x="1754" y="579"/>
                </a:lnTo>
                <a:lnTo>
                  <a:pt x="1770" y="579"/>
                </a:lnTo>
                <a:lnTo>
                  <a:pt x="1793" y="598"/>
                </a:lnTo>
                <a:lnTo>
                  <a:pt x="1772" y="600"/>
                </a:lnTo>
                <a:lnTo>
                  <a:pt x="1788" y="608"/>
                </a:lnTo>
                <a:lnTo>
                  <a:pt x="1793" y="621"/>
                </a:lnTo>
                <a:lnTo>
                  <a:pt x="1780" y="650"/>
                </a:lnTo>
                <a:lnTo>
                  <a:pt x="1778" y="694"/>
                </a:lnTo>
                <a:lnTo>
                  <a:pt x="1702" y="786"/>
                </a:lnTo>
                <a:lnTo>
                  <a:pt x="1673" y="799"/>
                </a:lnTo>
                <a:lnTo>
                  <a:pt x="1654" y="786"/>
                </a:lnTo>
                <a:lnTo>
                  <a:pt x="1636" y="804"/>
                </a:lnTo>
                <a:lnTo>
                  <a:pt x="1633" y="802"/>
                </a:lnTo>
                <a:lnTo>
                  <a:pt x="1644" y="786"/>
                </a:lnTo>
                <a:lnTo>
                  <a:pt x="1638" y="765"/>
                </a:lnTo>
                <a:lnTo>
                  <a:pt x="1670" y="755"/>
                </a:lnTo>
                <a:lnTo>
                  <a:pt x="1696" y="694"/>
                </a:lnTo>
                <a:lnTo>
                  <a:pt x="1641" y="707"/>
                </a:lnTo>
                <a:lnTo>
                  <a:pt x="1633" y="687"/>
                </a:lnTo>
                <a:lnTo>
                  <a:pt x="1589" y="671"/>
                </a:lnTo>
                <a:lnTo>
                  <a:pt x="1560" y="608"/>
                </a:lnTo>
                <a:lnTo>
                  <a:pt x="1528" y="595"/>
                </a:lnTo>
                <a:lnTo>
                  <a:pt x="1479" y="613"/>
                </a:lnTo>
                <a:lnTo>
                  <a:pt x="1486" y="626"/>
                </a:lnTo>
                <a:lnTo>
                  <a:pt x="1468" y="663"/>
                </a:lnTo>
                <a:lnTo>
                  <a:pt x="1445" y="671"/>
                </a:lnTo>
                <a:lnTo>
                  <a:pt x="1426" y="663"/>
                </a:lnTo>
                <a:lnTo>
                  <a:pt x="1397" y="660"/>
                </a:lnTo>
                <a:lnTo>
                  <a:pt x="1327" y="676"/>
                </a:lnTo>
                <a:lnTo>
                  <a:pt x="1266" y="652"/>
                </a:lnTo>
                <a:lnTo>
                  <a:pt x="1227" y="657"/>
                </a:lnTo>
                <a:lnTo>
                  <a:pt x="1211" y="634"/>
                </a:lnTo>
                <a:lnTo>
                  <a:pt x="1172" y="621"/>
                </a:lnTo>
                <a:lnTo>
                  <a:pt x="1153" y="634"/>
                </a:lnTo>
                <a:lnTo>
                  <a:pt x="1151" y="663"/>
                </a:lnTo>
                <a:lnTo>
                  <a:pt x="1064" y="652"/>
                </a:lnTo>
                <a:lnTo>
                  <a:pt x="1004" y="684"/>
                </a:lnTo>
                <a:lnTo>
                  <a:pt x="975" y="694"/>
                </a:lnTo>
                <a:lnTo>
                  <a:pt x="972" y="721"/>
                </a:lnTo>
                <a:lnTo>
                  <a:pt x="933" y="716"/>
                </a:lnTo>
                <a:lnTo>
                  <a:pt x="925" y="752"/>
                </a:lnTo>
                <a:lnTo>
                  <a:pt x="888" y="760"/>
                </a:lnTo>
                <a:lnTo>
                  <a:pt x="899" y="786"/>
                </a:lnTo>
                <a:lnTo>
                  <a:pt x="891" y="810"/>
                </a:lnTo>
                <a:lnTo>
                  <a:pt x="836" y="841"/>
                </a:lnTo>
                <a:lnTo>
                  <a:pt x="802" y="846"/>
                </a:lnTo>
                <a:lnTo>
                  <a:pt x="797" y="865"/>
                </a:lnTo>
                <a:lnTo>
                  <a:pt x="812" y="873"/>
                </a:lnTo>
                <a:lnTo>
                  <a:pt x="812" y="893"/>
                </a:lnTo>
                <a:lnTo>
                  <a:pt x="794" y="888"/>
                </a:lnTo>
                <a:lnTo>
                  <a:pt x="768" y="902"/>
                </a:lnTo>
                <a:lnTo>
                  <a:pt x="758" y="870"/>
                </a:lnTo>
                <a:lnTo>
                  <a:pt x="734" y="893"/>
                </a:lnTo>
                <a:lnTo>
                  <a:pt x="668" y="893"/>
                </a:lnTo>
                <a:lnTo>
                  <a:pt x="637" y="927"/>
                </a:lnTo>
                <a:lnTo>
                  <a:pt x="616" y="917"/>
                </a:lnTo>
                <a:lnTo>
                  <a:pt x="613" y="902"/>
                </a:lnTo>
                <a:lnTo>
                  <a:pt x="550" y="873"/>
                </a:lnTo>
                <a:lnTo>
                  <a:pt x="505" y="888"/>
                </a:lnTo>
                <a:lnTo>
                  <a:pt x="508" y="862"/>
                </a:lnTo>
                <a:lnTo>
                  <a:pt x="498" y="857"/>
                </a:lnTo>
                <a:lnTo>
                  <a:pt x="505" y="849"/>
                </a:lnTo>
                <a:lnTo>
                  <a:pt x="490" y="846"/>
                </a:lnTo>
                <a:lnTo>
                  <a:pt x="493" y="826"/>
                </a:lnTo>
                <a:lnTo>
                  <a:pt x="511" y="833"/>
                </a:lnTo>
                <a:lnTo>
                  <a:pt x="519" y="826"/>
                </a:lnTo>
                <a:lnTo>
                  <a:pt x="500" y="810"/>
                </a:lnTo>
                <a:lnTo>
                  <a:pt x="490" y="823"/>
                </a:lnTo>
                <a:lnTo>
                  <a:pt x="487" y="794"/>
                </a:lnTo>
                <a:lnTo>
                  <a:pt x="466" y="789"/>
                </a:lnTo>
                <a:lnTo>
                  <a:pt x="451" y="765"/>
                </a:lnTo>
                <a:lnTo>
                  <a:pt x="469" y="765"/>
                </a:lnTo>
                <a:lnTo>
                  <a:pt x="469" y="752"/>
                </a:lnTo>
                <a:lnTo>
                  <a:pt x="482" y="750"/>
                </a:lnTo>
                <a:lnTo>
                  <a:pt x="519" y="752"/>
                </a:lnTo>
                <a:lnTo>
                  <a:pt x="487" y="716"/>
                </a:lnTo>
                <a:lnTo>
                  <a:pt x="427" y="728"/>
                </a:lnTo>
                <a:lnTo>
                  <a:pt x="432" y="731"/>
                </a:lnTo>
                <a:lnTo>
                  <a:pt x="422" y="741"/>
                </a:lnTo>
                <a:lnTo>
                  <a:pt x="411" y="733"/>
                </a:lnTo>
                <a:lnTo>
                  <a:pt x="400" y="768"/>
                </a:lnTo>
                <a:lnTo>
                  <a:pt x="414" y="775"/>
                </a:lnTo>
                <a:lnTo>
                  <a:pt x="424" y="812"/>
                </a:lnTo>
                <a:lnTo>
                  <a:pt x="453" y="841"/>
                </a:lnTo>
                <a:lnTo>
                  <a:pt x="443" y="844"/>
                </a:lnTo>
                <a:lnTo>
                  <a:pt x="432" y="870"/>
                </a:lnTo>
                <a:lnTo>
                  <a:pt x="419" y="865"/>
                </a:lnTo>
                <a:lnTo>
                  <a:pt x="417" y="851"/>
                </a:lnTo>
                <a:lnTo>
                  <a:pt x="390" y="865"/>
                </a:lnTo>
                <a:lnTo>
                  <a:pt x="369" y="849"/>
                </a:lnTo>
                <a:lnTo>
                  <a:pt x="343" y="817"/>
                </a:lnTo>
                <a:lnTo>
                  <a:pt x="324" y="817"/>
                </a:lnTo>
                <a:lnTo>
                  <a:pt x="322" y="794"/>
                </a:lnTo>
                <a:lnTo>
                  <a:pt x="254" y="752"/>
                </a:lnTo>
                <a:lnTo>
                  <a:pt x="280" y="736"/>
                </a:lnTo>
                <a:lnTo>
                  <a:pt x="270" y="726"/>
                </a:lnTo>
                <a:lnTo>
                  <a:pt x="290" y="716"/>
                </a:lnTo>
                <a:lnTo>
                  <a:pt x="230" y="731"/>
                </a:lnTo>
                <a:lnTo>
                  <a:pt x="228" y="741"/>
                </a:lnTo>
                <a:lnTo>
                  <a:pt x="212" y="733"/>
                </a:lnTo>
                <a:lnTo>
                  <a:pt x="230" y="750"/>
                </a:lnTo>
                <a:lnTo>
                  <a:pt x="254" y="747"/>
                </a:lnTo>
                <a:lnTo>
                  <a:pt x="214" y="768"/>
                </a:lnTo>
                <a:lnTo>
                  <a:pt x="191" y="750"/>
                </a:lnTo>
                <a:lnTo>
                  <a:pt x="209" y="736"/>
                </a:lnTo>
                <a:lnTo>
                  <a:pt x="183" y="733"/>
                </a:lnTo>
                <a:lnTo>
                  <a:pt x="183" y="726"/>
                </a:lnTo>
                <a:lnTo>
                  <a:pt x="157" y="731"/>
                </a:lnTo>
                <a:lnTo>
                  <a:pt x="149" y="750"/>
                </a:lnTo>
                <a:lnTo>
                  <a:pt x="128" y="747"/>
                </a:lnTo>
                <a:lnTo>
                  <a:pt x="128" y="723"/>
                </a:lnTo>
                <a:lnTo>
                  <a:pt x="107" y="697"/>
                </a:lnTo>
                <a:lnTo>
                  <a:pt x="49" y="702"/>
                </a:lnTo>
                <a:lnTo>
                  <a:pt x="36" y="694"/>
                </a:lnTo>
                <a:lnTo>
                  <a:pt x="44" y="681"/>
                </a:lnTo>
                <a:lnTo>
                  <a:pt x="68" y="652"/>
                </a:lnTo>
                <a:lnTo>
                  <a:pt x="54" y="618"/>
                </a:lnTo>
                <a:lnTo>
                  <a:pt x="65" y="610"/>
                </a:lnTo>
                <a:lnTo>
                  <a:pt x="59" y="584"/>
                </a:lnTo>
                <a:lnTo>
                  <a:pt x="0" y="57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62" name="Freeform 354"/>
          <p:cNvSpPr>
            <a:spLocks/>
          </p:cNvSpPr>
          <p:nvPr/>
        </p:nvSpPr>
        <p:spPr bwMode="auto">
          <a:xfrm>
            <a:off x="5376863" y="1558925"/>
            <a:ext cx="92075" cy="42863"/>
          </a:xfrm>
          <a:custGeom>
            <a:avLst/>
            <a:gdLst>
              <a:gd name="T0" fmla="*/ 0 w 66"/>
              <a:gd name="T1" fmla="*/ 2147483647 h 27"/>
              <a:gd name="T2" fmla="*/ 2147483647 w 66"/>
              <a:gd name="T3" fmla="*/ 2147483647 h 27"/>
              <a:gd name="T4" fmla="*/ 2147483647 w 66"/>
              <a:gd name="T5" fmla="*/ 2147483647 h 27"/>
              <a:gd name="T6" fmla="*/ 2147483647 w 66"/>
              <a:gd name="T7" fmla="*/ 0 h 27"/>
              <a:gd name="T8" fmla="*/ 2147483647 w 66"/>
              <a:gd name="T9" fmla="*/ 0 h 27"/>
              <a:gd name="T10" fmla="*/ 2147483647 w 66"/>
              <a:gd name="T11" fmla="*/ 2147483647 h 27"/>
              <a:gd name="T12" fmla="*/ 2147483647 w 66"/>
              <a:gd name="T13" fmla="*/ 2147483647 h 27"/>
              <a:gd name="T14" fmla="*/ 2147483647 w 66"/>
              <a:gd name="T15" fmla="*/ 2147483647 h 27"/>
              <a:gd name="T16" fmla="*/ 2147483647 w 66"/>
              <a:gd name="T17" fmla="*/ 2147483647 h 27"/>
              <a:gd name="T18" fmla="*/ 2147483647 w 66"/>
              <a:gd name="T19" fmla="*/ 2147483647 h 27"/>
              <a:gd name="T20" fmla="*/ 0 w 66"/>
              <a:gd name="T21" fmla="*/ 2147483647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27"/>
              <a:gd name="T35" fmla="*/ 66 w 6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27">
                <a:moveTo>
                  <a:pt x="0" y="20"/>
                </a:moveTo>
                <a:lnTo>
                  <a:pt x="13" y="15"/>
                </a:lnTo>
                <a:lnTo>
                  <a:pt x="3" y="9"/>
                </a:lnTo>
                <a:lnTo>
                  <a:pt x="49" y="0"/>
                </a:lnTo>
                <a:lnTo>
                  <a:pt x="59" y="0"/>
                </a:lnTo>
                <a:lnTo>
                  <a:pt x="49" y="9"/>
                </a:lnTo>
                <a:lnTo>
                  <a:pt x="65" y="9"/>
                </a:lnTo>
                <a:lnTo>
                  <a:pt x="22" y="21"/>
                </a:lnTo>
                <a:lnTo>
                  <a:pt x="13" y="26"/>
                </a:lnTo>
                <a:lnTo>
                  <a:pt x="13" y="21"/>
                </a:lnTo>
                <a:lnTo>
                  <a:pt x="0" y="2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63" name="Freeform 355"/>
          <p:cNvSpPr>
            <a:spLocks/>
          </p:cNvSpPr>
          <p:nvPr/>
        </p:nvSpPr>
        <p:spPr bwMode="auto">
          <a:xfrm>
            <a:off x="5376863" y="1558925"/>
            <a:ext cx="101600" cy="52388"/>
          </a:xfrm>
          <a:custGeom>
            <a:avLst/>
            <a:gdLst>
              <a:gd name="T0" fmla="*/ 0 w 72"/>
              <a:gd name="T1" fmla="*/ 2147483647 h 33"/>
              <a:gd name="T2" fmla="*/ 2147483647 w 72"/>
              <a:gd name="T3" fmla="*/ 2147483647 h 33"/>
              <a:gd name="T4" fmla="*/ 2147483647 w 72"/>
              <a:gd name="T5" fmla="*/ 2147483647 h 33"/>
              <a:gd name="T6" fmla="*/ 2147483647 w 72"/>
              <a:gd name="T7" fmla="*/ 0 h 33"/>
              <a:gd name="T8" fmla="*/ 2147483647 w 72"/>
              <a:gd name="T9" fmla="*/ 0 h 33"/>
              <a:gd name="T10" fmla="*/ 2147483647 w 72"/>
              <a:gd name="T11" fmla="*/ 2147483647 h 33"/>
              <a:gd name="T12" fmla="*/ 2147483647 w 72"/>
              <a:gd name="T13" fmla="*/ 2147483647 h 33"/>
              <a:gd name="T14" fmla="*/ 2147483647 w 72"/>
              <a:gd name="T15" fmla="*/ 2147483647 h 33"/>
              <a:gd name="T16" fmla="*/ 2147483647 w 72"/>
              <a:gd name="T17" fmla="*/ 2147483647 h 33"/>
              <a:gd name="T18" fmla="*/ 2147483647 w 72"/>
              <a:gd name="T19" fmla="*/ 2147483647 h 33"/>
              <a:gd name="T20" fmla="*/ 0 w 72"/>
              <a:gd name="T21" fmla="*/ 2147483647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2"/>
              <a:gd name="T34" fmla="*/ 0 h 33"/>
              <a:gd name="T35" fmla="*/ 72 w 72"/>
              <a:gd name="T36" fmla="*/ 33 h 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2" h="33">
                <a:moveTo>
                  <a:pt x="0" y="24"/>
                </a:moveTo>
                <a:lnTo>
                  <a:pt x="14" y="19"/>
                </a:lnTo>
                <a:lnTo>
                  <a:pt x="3" y="11"/>
                </a:lnTo>
                <a:lnTo>
                  <a:pt x="53" y="0"/>
                </a:lnTo>
                <a:lnTo>
                  <a:pt x="64" y="0"/>
                </a:lnTo>
                <a:lnTo>
                  <a:pt x="53" y="11"/>
                </a:lnTo>
                <a:lnTo>
                  <a:pt x="71" y="11"/>
                </a:lnTo>
                <a:lnTo>
                  <a:pt x="24" y="26"/>
                </a:lnTo>
                <a:lnTo>
                  <a:pt x="14" y="32"/>
                </a:lnTo>
                <a:lnTo>
                  <a:pt x="14" y="26"/>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64" name="Freeform 356"/>
          <p:cNvSpPr>
            <a:spLocks/>
          </p:cNvSpPr>
          <p:nvPr/>
        </p:nvSpPr>
        <p:spPr bwMode="auto">
          <a:xfrm>
            <a:off x="5407025" y="2100263"/>
            <a:ext cx="34925" cy="26987"/>
          </a:xfrm>
          <a:custGeom>
            <a:avLst/>
            <a:gdLst>
              <a:gd name="T0" fmla="*/ 0 w 24"/>
              <a:gd name="T1" fmla="*/ 2147483647 h 17"/>
              <a:gd name="T2" fmla="*/ 2147483647 w 24"/>
              <a:gd name="T3" fmla="*/ 0 h 17"/>
              <a:gd name="T4" fmla="*/ 2147483647 w 24"/>
              <a:gd name="T5" fmla="*/ 2147483647 h 17"/>
              <a:gd name="T6" fmla="*/ 0 w 24"/>
              <a:gd name="T7" fmla="*/ 2147483647 h 17"/>
              <a:gd name="T8" fmla="*/ 0 60000 65536"/>
              <a:gd name="T9" fmla="*/ 0 60000 65536"/>
              <a:gd name="T10" fmla="*/ 0 60000 65536"/>
              <a:gd name="T11" fmla="*/ 0 60000 65536"/>
              <a:gd name="T12" fmla="*/ 0 w 24"/>
              <a:gd name="T13" fmla="*/ 0 h 17"/>
              <a:gd name="T14" fmla="*/ 24 w 24"/>
              <a:gd name="T15" fmla="*/ 17 h 17"/>
            </a:gdLst>
            <a:ahLst/>
            <a:cxnLst>
              <a:cxn ang="T8">
                <a:pos x="T0" y="T1"/>
              </a:cxn>
              <a:cxn ang="T9">
                <a:pos x="T2" y="T3"/>
              </a:cxn>
              <a:cxn ang="T10">
                <a:pos x="T4" y="T5"/>
              </a:cxn>
              <a:cxn ang="T11">
                <a:pos x="T6" y="T7"/>
              </a:cxn>
            </a:cxnLst>
            <a:rect l="T12" t="T13" r="T14" b="T15"/>
            <a:pathLst>
              <a:path w="24" h="17">
                <a:moveTo>
                  <a:pt x="0" y="16"/>
                </a:moveTo>
                <a:lnTo>
                  <a:pt x="6" y="0"/>
                </a:lnTo>
                <a:lnTo>
                  <a:pt x="23" y="9"/>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65" name="Freeform 357"/>
          <p:cNvSpPr>
            <a:spLocks/>
          </p:cNvSpPr>
          <p:nvPr/>
        </p:nvSpPr>
        <p:spPr bwMode="auto">
          <a:xfrm>
            <a:off x="5407025" y="2100263"/>
            <a:ext cx="42863" cy="30162"/>
          </a:xfrm>
          <a:custGeom>
            <a:avLst/>
            <a:gdLst>
              <a:gd name="T0" fmla="*/ 0 w 30"/>
              <a:gd name="T1" fmla="*/ 2147483647 h 19"/>
              <a:gd name="T2" fmla="*/ 2147483647 w 30"/>
              <a:gd name="T3" fmla="*/ 0 h 19"/>
              <a:gd name="T4" fmla="*/ 2147483647 w 30"/>
              <a:gd name="T5" fmla="*/ 2147483647 h 19"/>
              <a:gd name="T6" fmla="*/ 0 w 30"/>
              <a:gd name="T7" fmla="*/ 2147483647 h 19"/>
              <a:gd name="T8" fmla="*/ 0 60000 65536"/>
              <a:gd name="T9" fmla="*/ 0 60000 65536"/>
              <a:gd name="T10" fmla="*/ 0 60000 65536"/>
              <a:gd name="T11" fmla="*/ 0 60000 65536"/>
              <a:gd name="T12" fmla="*/ 0 w 30"/>
              <a:gd name="T13" fmla="*/ 0 h 19"/>
              <a:gd name="T14" fmla="*/ 30 w 30"/>
              <a:gd name="T15" fmla="*/ 19 h 19"/>
            </a:gdLst>
            <a:ahLst/>
            <a:cxnLst>
              <a:cxn ang="T8">
                <a:pos x="T0" y="T1"/>
              </a:cxn>
              <a:cxn ang="T9">
                <a:pos x="T2" y="T3"/>
              </a:cxn>
              <a:cxn ang="T10">
                <a:pos x="T4" y="T5"/>
              </a:cxn>
              <a:cxn ang="T11">
                <a:pos x="T6" y="T7"/>
              </a:cxn>
            </a:cxnLst>
            <a:rect l="T12" t="T13" r="T14" b="T15"/>
            <a:pathLst>
              <a:path w="30" h="19">
                <a:moveTo>
                  <a:pt x="0" y="18"/>
                </a:moveTo>
                <a:lnTo>
                  <a:pt x="7" y="0"/>
                </a:lnTo>
                <a:lnTo>
                  <a:pt x="29" y="10"/>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66" name="Freeform 358"/>
          <p:cNvSpPr>
            <a:spLocks/>
          </p:cNvSpPr>
          <p:nvPr/>
        </p:nvSpPr>
        <p:spPr bwMode="auto">
          <a:xfrm>
            <a:off x="5473700" y="1941513"/>
            <a:ext cx="122238" cy="96837"/>
          </a:xfrm>
          <a:custGeom>
            <a:avLst/>
            <a:gdLst>
              <a:gd name="T0" fmla="*/ 0 w 87"/>
              <a:gd name="T1" fmla="*/ 2147483647 h 61"/>
              <a:gd name="T2" fmla="*/ 2147483647 w 87"/>
              <a:gd name="T3" fmla="*/ 2147483647 h 61"/>
              <a:gd name="T4" fmla="*/ 2147483647 w 87"/>
              <a:gd name="T5" fmla="*/ 2147483647 h 61"/>
              <a:gd name="T6" fmla="*/ 2147483647 w 87"/>
              <a:gd name="T7" fmla="*/ 2147483647 h 61"/>
              <a:gd name="T8" fmla="*/ 2147483647 w 87"/>
              <a:gd name="T9" fmla="*/ 2147483647 h 61"/>
              <a:gd name="T10" fmla="*/ 2147483647 w 87"/>
              <a:gd name="T11" fmla="*/ 2147483647 h 61"/>
              <a:gd name="T12" fmla="*/ 2147483647 w 87"/>
              <a:gd name="T13" fmla="*/ 2147483647 h 61"/>
              <a:gd name="T14" fmla="*/ 2147483647 w 87"/>
              <a:gd name="T15" fmla="*/ 2147483647 h 61"/>
              <a:gd name="T16" fmla="*/ 2147483647 w 87"/>
              <a:gd name="T17" fmla="*/ 2147483647 h 61"/>
              <a:gd name="T18" fmla="*/ 2147483647 w 87"/>
              <a:gd name="T19" fmla="*/ 2147483647 h 61"/>
              <a:gd name="T20" fmla="*/ 2147483647 w 87"/>
              <a:gd name="T21" fmla="*/ 0 h 61"/>
              <a:gd name="T22" fmla="*/ 2147483647 w 87"/>
              <a:gd name="T23" fmla="*/ 2147483647 h 61"/>
              <a:gd name="T24" fmla="*/ 2147483647 w 87"/>
              <a:gd name="T25" fmla="*/ 2147483647 h 61"/>
              <a:gd name="T26" fmla="*/ 0 w 87"/>
              <a:gd name="T27" fmla="*/ 2147483647 h 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7"/>
              <a:gd name="T43" fmla="*/ 0 h 61"/>
              <a:gd name="T44" fmla="*/ 87 w 87"/>
              <a:gd name="T45" fmla="*/ 61 h 6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7" h="61">
                <a:moveTo>
                  <a:pt x="0" y="29"/>
                </a:moveTo>
                <a:lnTo>
                  <a:pt x="9" y="44"/>
                </a:lnTo>
                <a:lnTo>
                  <a:pt x="17" y="41"/>
                </a:lnTo>
                <a:lnTo>
                  <a:pt x="27" y="48"/>
                </a:lnTo>
                <a:lnTo>
                  <a:pt x="34" y="44"/>
                </a:lnTo>
                <a:lnTo>
                  <a:pt x="32" y="60"/>
                </a:lnTo>
                <a:lnTo>
                  <a:pt x="86" y="60"/>
                </a:lnTo>
                <a:lnTo>
                  <a:pt x="64" y="50"/>
                </a:lnTo>
                <a:lnTo>
                  <a:pt x="56" y="31"/>
                </a:lnTo>
                <a:lnTo>
                  <a:pt x="56" y="13"/>
                </a:lnTo>
                <a:lnTo>
                  <a:pt x="68" y="0"/>
                </a:lnTo>
                <a:lnTo>
                  <a:pt x="24" y="3"/>
                </a:lnTo>
                <a:lnTo>
                  <a:pt x="15" y="29"/>
                </a:lnTo>
                <a:lnTo>
                  <a:pt x="0" y="2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67" name="Freeform 359"/>
          <p:cNvSpPr>
            <a:spLocks/>
          </p:cNvSpPr>
          <p:nvPr/>
        </p:nvSpPr>
        <p:spPr bwMode="auto">
          <a:xfrm>
            <a:off x="5473700" y="1941513"/>
            <a:ext cx="131763" cy="106362"/>
          </a:xfrm>
          <a:custGeom>
            <a:avLst/>
            <a:gdLst>
              <a:gd name="T0" fmla="*/ 0 w 93"/>
              <a:gd name="T1" fmla="*/ 2147483647 h 67"/>
              <a:gd name="T2" fmla="*/ 2147483647 w 93"/>
              <a:gd name="T3" fmla="*/ 2147483647 h 67"/>
              <a:gd name="T4" fmla="*/ 2147483647 w 93"/>
              <a:gd name="T5" fmla="*/ 2147483647 h 67"/>
              <a:gd name="T6" fmla="*/ 2147483647 w 93"/>
              <a:gd name="T7" fmla="*/ 2147483647 h 67"/>
              <a:gd name="T8" fmla="*/ 2147483647 w 93"/>
              <a:gd name="T9" fmla="*/ 2147483647 h 67"/>
              <a:gd name="T10" fmla="*/ 2147483647 w 93"/>
              <a:gd name="T11" fmla="*/ 2147483647 h 67"/>
              <a:gd name="T12" fmla="*/ 2147483647 w 93"/>
              <a:gd name="T13" fmla="*/ 2147483647 h 67"/>
              <a:gd name="T14" fmla="*/ 2147483647 w 93"/>
              <a:gd name="T15" fmla="*/ 2147483647 h 67"/>
              <a:gd name="T16" fmla="*/ 2147483647 w 93"/>
              <a:gd name="T17" fmla="*/ 2147483647 h 67"/>
              <a:gd name="T18" fmla="*/ 2147483647 w 93"/>
              <a:gd name="T19" fmla="*/ 2147483647 h 67"/>
              <a:gd name="T20" fmla="*/ 2147483647 w 93"/>
              <a:gd name="T21" fmla="*/ 0 h 67"/>
              <a:gd name="T22" fmla="*/ 2147483647 w 93"/>
              <a:gd name="T23" fmla="*/ 2147483647 h 67"/>
              <a:gd name="T24" fmla="*/ 2147483647 w 93"/>
              <a:gd name="T25" fmla="*/ 2147483647 h 67"/>
              <a:gd name="T26" fmla="*/ 0 w 93"/>
              <a:gd name="T27" fmla="*/ 2147483647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3"/>
              <a:gd name="T43" fmla="*/ 0 h 67"/>
              <a:gd name="T44" fmla="*/ 93 w 93"/>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3" h="67">
                <a:moveTo>
                  <a:pt x="0" y="32"/>
                </a:moveTo>
                <a:lnTo>
                  <a:pt x="10" y="48"/>
                </a:lnTo>
                <a:lnTo>
                  <a:pt x="18" y="45"/>
                </a:lnTo>
                <a:lnTo>
                  <a:pt x="29" y="53"/>
                </a:lnTo>
                <a:lnTo>
                  <a:pt x="36" y="48"/>
                </a:lnTo>
                <a:lnTo>
                  <a:pt x="34" y="66"/>
                </a:lnTo>
                <a:lnTo>
                  <a:pt x="92" y="66"/>
                </a:lnTo>
                <a:lnTo>
                  <a:pt x="68" y="55"/>
                </a:lnTo>
                <a:lnTo>
                  <a:pt x="60" y="34"/>
                </a:lnTo>
                <a:lnTo>
                  <a:pt x="60" y="14"/>
                </a:lnTo>
                <a:lnTo>
                  <a:pt x="73" y="0"/>
                </a:lnTo>
                <a:lnTo>
                  <a:pt x="26" y="3"/>
                </a:lnTo>
                <a:lnTo>
                  <a:pt x="16" y="32"/>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68" name="Freeform 360"/>
          <p:cNvSpPr>
            <a:spLocks/>
          </p:cNvSpPr>
          <p:nvPr/>
        </p:nvSpPr>
        <p:spPr bwMode="auto">
          <a:xfrm>
            <a:off x="5521325" y="1766888"/>
            <a:ext cx="312738" cy="166687"/>
          </a:xfrm>
          <a:custGeom>
            <a:avLst/>
            <a:gdLst>
              <a:gd name="T0" fmla="*/ 0 w 221"/>
              <a:gd name="T1" fmla="*/ 2147483647 h 105"/>
              <a:gd name="T2" fmla="*/ 2147483647 w 221"/>
              <a:gd name="T3" fmla="*/ 2147483647 h 105"/>
              <a:gd name="T4" fmla="*/ 2147483647 w 221"/>
              <a:gd name="T5" fmla="*/ 2147483647 h 105"/>
              <a:gd name="T6" fmla="*/ 2147483647 w 221"/>
              <a:gd name="T7" fmla="*/ 2147483647 h 105"/>
              <a:gd name="T8" fmla="*/ 2147483647 w 221"/>
              <a:gd name="T9" fmla="*/ 2147483647 h 105"/>
              <a:gd name="T10" fmla="*/ 2147483647 w 221"/>
              <a:gd name="T11" fmla="*/ 2147483647 h 105"/>
              <a:gd name="T12" fmla="*/ 2147483647 w 221"/>
              <a:gd name="T13" fmla="*/ 2147483647 h 105"/>
              <a:gd name="T14" fmla="*/ 2147483647 w 221"/>
              <a:gd name="T15" fmla="*/ 2147483647 h 105"/>
              <a:gd name="T16" fmla="*/ 2147483647 w 221"/>
              <a:gd name="T17" fmla="*/ 2147483647 h 105"/>
              <a:gd name="T18" fmla="*/ 2147483647 w 221"/>
              <a:gd name="T19" fmla="*/ 2147483647 h 105"/>
              <a:gd name="T20" fmla="*/ 2147483647 w 221"/>
              <a:gd name="T21" fmla="*/ 2147483647 h 105"/>
              <a:gd name="T22" fmla="*/ 2147483647 w 221"/>
              <a:gd name="T23" fmla="*/ 2147483647 h 105"/>
              <a:gd name="T24" fmla="*/ 2147483647 w 221"/>
              <a:gd name="T25" fmla="*/ 2147483647 h 105"/>
              <a:gd name="T26" fmla="*/ 2147483647 w 221"/>
              <a:gd name="T27" fmla="*/ 2147483647 h 105"/>
              <a:gd name="T28" fmla="*/ 2147483647 w 221"/>
              <a:gd name="T29" fmla="*/ 2147483647 h 105"/>
              <a:gd name="T30" fmla="*/ 2147483647 w 221"/>
              <a:gd name="T31" fmla="*/ 2147483647 h 105"/>
              <a:gd name="T32" fmla="*/ 2147483647 w 221"/>
              <a:gd name="T33" fmla="*/ 2147483647 h 105"/>
              <a:gd name="T34" fmla="*/ 2147483647 w 221"/>
              <a:gd name="T35" fmla="*/ 2147483647 h 105"/>
              <a:gd name="T36" fmla="*/ 2147483647 w 221"/>
              <a:gd name="T37" fmla="*/ 0 h 105"/>
              <a:gd name="T38" fmla="*/ 2147483647 w 221"/>
              <a:gd name="T39" fmla="*/ 2147483647 h 105"/>
              <a:gd name="T40" fmla="*/ 2147483647 w 221"/>
              <a:gd name="T41" fmla="*/ 2147483647 h 105"/>
              <a:gd name="T42" fmla="*/ 2147483647 w 221"/>
              <a:gd name="T43" fmla="*/ 2147483647 h 105"/>
              <a:gd name="T44" fmla="*/ 2147483647 w 221"/>
              <a:gd name="T45" fmla="*/ 2147483647 h 105"/>
              <a:gd name="T46" fmla="*/ 2147483647 w 221"/>
              <a:gd name="T47" fmla="*/ 2147483647 h 105"/>
              <a:gd name="T48" fmla="*/ 2147483647 w 221"/>
              <a:gd name="T49" fmla="*/ 2147483647 h 105"/>
              <a:gd name="T50" fmla="*/ 2147483647 w 221"/>
              <a:gd name="T51" fmla="*/ 2147483647 h 105"/>
              <a:gd name="T52" fmla="*/ 2147483647 w 221"/>
              <a:gd name="T53" fmla="*/ 2147483647 h 105"/>
              <a:gd name="T54" fmla="*/ 2147483647 w 221"/>
              <a:gd name="T55" fmla="*/ 2147483647 h 105"/>
              <a:gd name="T56" fmla="*/ 2147483647 w 221"/>
              <a:gd name="T57" fmla="*/ 2147483647 h 105"/>
              <a:gd name="T58" fmla="*/ 0 w 221"/>
              <a:gd name="T59" fmla="*/ 2147483647 h 1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21"/>
              <a:gd name="T91" fmla="*/ 0 h 105"/>
              <a:gd name="T92" fmla="*/ 221 w 221"/>
              <a:gd name="T93" fmla="*/ 105 h 10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21" h="105">
                <a:moveTo>
                  <a:pt x="0" y="89"/>
                </a:moveTo>
                <a:lnTo>
                  <a:pt x="20" y="89"/>
                </a:lnTo>
                <a:lnTo>
                  <a:pt x="5" y="99"/>
                </a:lnTo>
                <a:lnTo>
                  <a:pt x="43" y="104"/>
                </a:lnTo>
                <a:lnTo>
                  <a:pt x="43" y="92"/>
                </a:lnTo>
                <a:lnTo>
                  <a:pt x="56" y="92"/>
                </a:lnTo>
                <a:lnTo>
                  <a:pt x="43" y="87"/>
                </a:lnTo>
                <a:lnTo>
                  <a:pt x="58" y="89"/>
                </a:lnTo>
                <a:lnTo>
                  <a:pt x="56" y="78"/>
                </a:lnTo>
                <a:lnTo>
                  <a:pt x="64" y="82"/>
                </a:lnTo>
                <a:lnTo>
                  <a:pt x="71" y="78"/>
                </a:lnTo>
                <a:lnTo>
                  <a:pt x="66" y="70"/>
                </a:lnTo>
                <a:lnTo>
                  <a:pt x="90" y="70"/>
                </a:lnTo>
                <a:lnTo>
                  <a:pt x="82" y="62"/>
                </a:lnTo>
                <a:lnTo>
                  <a:pt x="94" y="62"/>
                </a:lnTo>
                <a:lnTo>
                  <a:pt x="97" y="52"/>
                </a:lnTo>
                <a:lnTo>
                  <a:pt x="209" y="20"/>
                </a:lnTo>
                <a:lnTo>
                  <a:pt x="220" y="8"/>
                </a:lnTo>
                <a:lnTo>
                  <a:pt x="197" y="0"/>
                </a:lnTo>
                <a:lnTo>
                  <a:pt x="151" y="17"/>
                </a:lnTo>
                <a:lnTo>
                  <a:pt x="105" y="17"/>
                </a:lnTo>
                <a:lnTo>
                  <a:pt x="56" y="47"/>
                </a:lnTo>
                <a:lnTo>
                  <a:pt x="28" y="50"/>
                </a:lnTo>
                <a:lnTo>
                  <a:pt x="28" y="62"/>
                </a:lnTo>
                <a:lnTo>
                  <a:pt x="41" y="62"/>
                </a:lnTo>
                <a:lnTo>
                  <a:pt x="25" y="67"/>
                </a:lnTo>
                <a:lnTo>
                  <a:pt x="33" y="72"/>
                </a:lnTo>
                <a:lnTo>
                  <a:pt x="20" y="78"/>
                </a:lnTo>
                <a:lnTo>
                  <a:pt x="33" y="82"/>
                </a:lnTo>
                <a:lnTo>
                  <a:pt x="0" y="8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69" name="Freeform 361"/>
          <p:cNvSpPr>
            <a:spLocks/>
          </p:cNvSpPr>
          <p:nvPr/>
        </p:nvSpPr>
        <p:spPr bwMode="auto">
          <a:xfrm>
            <a:off x="5521325" y="1766888"/>
            <a:ext cx="320675" cy="176212"/>
          </a:xfrm>
          <a:custGeom>
            <a:avLst/>
            <a:gdLst>
              <a:gd name="T0" fmla="*/ 0 w 227"/>
              <a:gd name="T1" fmla="*/ 2147483647 h 111"/>
              <a:gd name="T2" fmla="*/ 2147483647 w 227"/>
              <a:gd name="T3" fmla="*/ 2147483647 h 111"/>
              <a:gd name="T4" fmla="*/ 2147483647 w 227"/>
              <a:gd name="T5" fmla="*/ 2147483647 h 111"/>
              <a:gd name="T6" fmla="*/ 2147483647 w 227"/>
              <a:gd name="T7" fmla="*/ 2147483647 h 111"/>
              <a:gd name="T8" fmla="*/ 2147483647 w 227"/>
              <a:gd name="T9" fmla="*/ 2147483647 h 111"/>
              <a:gd name="T10" fmla="*/ 2147483647 w 227"/>
              <a:gd name="T11" fmla="*/ 2147483647 h 111"/>
              <a:gd name="T12" fmla="*/ 2147483647 w 227"/>
              <a:gd name="T13" fmla="*/ 2147483647 h 111"/>
              <a:gd name="T14" fmla="*/ 2147483647 w 227"/>
              <a:gd name="T15" fmla="*/ 2147483647 h 111"/>
              <a:gd name="T16" fmla="*/ 2147483647 w 227"/>
              <a:gd name="T17" fmla="*/ 2147483647 h 111"/>
              <a:gd name="T18" fmla="*/ 2147483647 w 227"/>
              <a:gd name="T19" fmla="*/ 2147483647 h 111"/>
              <a:gd name="T20" fmla="*/ 2147483647 w 227"/>
              <a:gd name="T21" fmla="*/ 2147483647 h 111"/>
              <a:gd name="T22" fmla="*/ 2147483647 w 227"/>
              <a:gd name="T23" fmla="*/ 2147483647 h 111"/>
              <a:gd name="T24" fmla="*/ 2147483647 w 227"/>
              <a:gd name="T25" fmla="*/ 2147483647 h 111"/>
              <a:gd name="T26" fmla="*/ 2147483647 w 227"/>
              <a:gd name="T27" fmla="*/ 2147483647 h 111"/>
              <a:gd name="T28" fmla="*/ 2147483647 w 227"/>
              <a:gd name="T29" fmla="*/ 2147483647 h 111"/>
              <a:gd name="T30" fmla="*/ 2147483647 w 227"/>
              <a:gd name="T31" fmla="*/ 2147483647 h 111"/>
              <a:gd name="T32" fmla="*/ 2147483647 w 227"/>
              <a:gd name="T33" fmla="*/ 2147483647 h 111"/>
              <a:gd name="T34" fmla="*/ 2147483647 w 227"/>
              <a:gd name="T35" fmla="*/ 2147483647 h 111"/>
              <a:gd name="T36" fmla="*/ 2147483647 w 227"/>
              <a:gd name="T37" fmla="*/ 0 h 111"/>
              <a:gd name="T38" fmla="*/ 2147483647 w 227"/>
              <a:gd name="T39" fmla="*/ 2147483647 h 111"/>
              <a:gd name="T40" fmla="*/ 2147483647 w 227"/>
              <a:gd name="T41" fmla="*/ 2147483647 h 111"/>
              <a:gd name="T42" fmla="*/ 2147483647 w 227"/>
              <a:gd name="T43" fmla="*/ 2147483647 h 111"/>
              <a:gd name="T44" fmla="*/ 2147483647 w 227"/>
              <a:gd name="T45" fmla="*/ 2147483647 h 111"/>
              <a:gd name="T46" fmla="*/ 2147483647 w 227"/>
              <a:gd name="T47" fmla="*/ 2147483647 h 111"/>
              <a:gd name="T48" fmla="*/ 2147483647 w 227"/>
              <a:gd name="T49" fmla="*/ 2147483647 h 111"/>
              <a:gd name="T50" fmla="*/ 2147483647 w 227"/>
              <a:gd name="T51" fmla="*/ 2147483647 h 111"/>
              <a:gd name="T52" fmla="*/ 2147483647 w 227"/>
              <a:gd name="T53" fmla="*/ 2147483647 h 111"/>
              <a:gd name="T54" fmla="*/ 2147483647 w 227"/>
              <a:gd name="T55" fmla="*/ 2147483647 h 111"/>
              <a:gd name="T56" fmla="*/ 2147483647 w 227"/>
              <a:gd name="T57" fmla="*/ 2147483647 h 111"/>
              <a:gd name="T58" fmla="*/ 0 w 227"/>
              <a:gd name="T59" fmla="*/ 2147483647 h 11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27"/>
              <a:gd name="T91" fmla="*/ 0 h 111"/>
              <a:gd name="T92" fmla="*/ 227 w 227"/>
              <a:gd name="T93" fmla="*/ 111 h 11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27" h="111">
                <a:moveTo>
                  <a:pt x="0" y="94"/>
                </a:moveTo>
                <a:lnTo>
                  <a:pt x="21" y="94"/>
                </a:lnTo>
                <a:lnTo>
                  <a:pt x="5" y="105"/>
                </a:lnTo>
                <a:lnTo>
                  <a:pt x="44" y="110"/>
                </a:lnTo>
                <a:lnTo>
                  <a:pt x="44" y="97"/>
                </a:lnTo>
                <a:lnTo>
                  <a:pt x="58" y="97"/>
                </a:lnTo>
                <a:lnTo>
                  <a:pt x="44" y="92"/>
                </a:lnTo>
                <a:lnTo>
                  <a:pt x="60" y="94"/>
                </a:lnTo>
                <a:lnTo>
                  <a:pt x="58" y="82"/>
                </a:lnTo>
                <a:lnTo>
                  <a:pt x="66" y="87"/>
                </a:lnTo>
                <a:lnTo>
                  <a:pt x="73" y="82"/>
                </a:lnTo>
                <a:lnTo>
                  <a:pt x="68" y="74"/>
                </a:lnTo>
                <a:lnTo>
                  <a:pt x="92" y="74"/>
                </a:lnTo>
                <a:lnTo>
                  <a:pt x="84" y="66"/>
                </a:lnTo>
                <a:lnTo>
                  <a:pt x="97" y="66"/>
                </a:lnTo>
                <a:lnTo>
                  <a:pt x="100" y="55"/>
                </a:lnTo>
                <a:lnTo>
                  <a:pt x="215" y="21"/>
                </a:lnTo>
                <a:lnTo>
                  <a:pt x="226" y="8"/>
                </a:lnTo>
                <a:lnTo>
                  <a:pt x="202" y="0"/>
                </a:lnTo>
                <a:lnTo>
                  <a:pt x="155" y="18"/>
                </a:lnTo>
                <a:lnTo>
                  <a:pt x="108" y="18"/>
                </a:lnTo>
                <a:lnTo>
                  <a:pt x="58" y="50"/>
                </a:lnTo>
                <a:lnTo>
                  <a:pt x="29" y="53"/>
                </a:lnTo>
                <a:lnTo>
                  <a:pt x="29" y="66"/>
                </a:lnTo>
                <a:lnTo>
                  <a:pt x="42" y="66"/>
                </a:lnTo>
                <a:lnTo>
                  <a:pt x="26" y="71"/>
                </a:lnTo>
                <a:lnTo>
                  <a:pt x="34" y="76"/>
                </a:lnTo>
                <a:lnTo>
                  <a:pt x="21" y="82"/>
                </a:lnTo>
                <a:lnTo>
                  <a:pt x="34" y="87"/>
                </a:lnTo>
                <a:lnTo>
                  <a:pt x="0" y="9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70" name="Freeform 362"/>
          <p:cNvSpPr>
            <a:spLocks/>
          </p:cNvSpPr>
          <p:nvPr/>
        </p:nvSpPr>
        <p:spPr bwMode="auto">
          <a:xfrm>
            <a:off x="5707063" y="1535113"/>
            <a:ext cx="55562" cy="28575"/>
          </a:xfrm>
          <a:custGeom>
            <a:avLst/>
            <a:gdLst>
              <a:gd name="T0" fmla="*/ 0 w 40"/>
              <a:gd name="T1" fmla="*/ 2147483647 h 18"/>
              <a:gd name="T2" fmla="*/ 2147483647 w 40"/>
              <a:gd name="T3" fmla="*/ 2147483647 h 18"/>
              <a:gd name="T4" fmla="*/ 2147483647 w 40"/>
              <a:gd name="T5" fmla="*/ 2147483647 h 18"/>
              <a:gd name="T6" fmla="*/ 2147483647 w 40"/>
              <a:gd name="T7" fmla="*/ 0 h 18"/>
              <a:gd name="T8" fmla="*/ 0 w 40"/>
              <a:gd name="T9" fmla="*/ 2147483647 h 18"/>
              <a:gd name="T10" fmla="*/ 0 60000 65536"/>
              <a:gd name="T11" fmla="*/ 0 60000 65536"/>
              <a:gd name="T12" fmla="*/ 0 60000 65536"/>
              <a:gd name="T13" fmla="*/ 0 60000 65536"/>
              <a:gd name="T14" fmla="*/ 0 60000 65536"/>
              <a:gd name="T15" fmla="*/ 0 w 40"/>
              <a:gd name="T16" fmla="*/ 0 h 18"/>
              <a:gd name="T17" fmla="*/ 40 w 40"/>
              <a:gd name="T18" fmla="*/ 18 h 18"/>
            </a:gdLst>
            <a:ahLst/>
            <a:cxnLst>
              <a:cxn ang="T10">
                <a:pos x="T0" y="T1"/>
              </a:cxn>
              <a:cxn ang="T11">
                <a:pos x="T2" y="T3"/>
              </a:cxn>
              <a:cxn ang="T12">
                <a:pos x="T4" y="T5"/>
              </a:cxn>
              <a:cxn ang="T13">
                <a:pos x="T6" y="T7"/>
              </a:cxn>
              <a:cxn ang="T14">
                <a:pos x="T8" y="T9"/>
              </a:cxn>
            </a:cxnLst>
            <a:rect l="T15" t="T16" r="T17" b="T18"/>
            <a:pathLst>
              <a:path w="40" h="18">
                <a:moveTo>
                  <a:pt x="0" y="11"/>
                </a:moveTo>
                <a:lnTo>
                  <a:pt x="10" y="17"/>
                </a:lnTo>
                <a:lnTo>
                  <a:pt x="39" y="9"/>
                </a:lnTo>
                <a:lnTo>
                  <a:pt x="21" y="0"/>
                </a:lnTo>
                <a:lnTo>
                  <a:pt x="0" y="11"/>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71" name="Freeform 363"/>
          <p:cNvSpPr>
            <a:spLocks/>
          </p:cNvSpPr>
          <p:nvPr/>
        </p:nvSpPr>
        <p:spPr bwMode="auto">
          <a:xfrm>
            <a:off x="5707063" y="1535113"/>
            <a:ext cx="65087" cy="38100"/>
          </a:xfrm>
          <a:custGeom>
            <a:avLst/>
            <a:gdLst>
              <a:gd name="T0" fmla="*/ 0 w 46"/>
              <a:gd name="T1" fmla="*/ 2147483647 h 24"/>
              <a:gd name="T2" fmla="*/ 2147483647 w 46"/>
              <a:gd name="T3" fmla="*/ 2147483647 h 24"/>
              <a:gd name="T4" fmla="*/ 2147483647 w 46"/>
              <a:gd name="T5" fmla="*/ 2147483647 h 24"/>
              <a:gd name="T6" fmla="*/ 2147483647 w 46"/>
              <a:gd name="T7" fmla="*/ 0 h 24"/>
              <a:gd name="T8" fmla="*/ 0 w 46"/>
              <a:gd name="T9" fmla="*/ 2147483647 h 24"/>
              <a:gd name="T10" fmla="*/ 0 60000 65536"/>
              <a:gd name="T11" fmla="*/ 0 60000 65536"/>
              <a:gd name="T12" fmla="*/ 0 60000 65536"/>
              <a:gd name="T13" fmla="*/ 0 60000 65536"/>
              <a:gd name="T14" fmla="*/ 0 60000 65536"/>
              <a:gd name="T15" fmla="*/ 0 w 46"/>
              <a:gd name="T16" fmla="*/ 0 h 24"/>
              <a:gd name="T17" fmla="*/ 46 w 46"/>
              <a:gd name="T18" fmla="*/ 24 h 24"/>
            </a:gdLst>
            <a:ahLst/>
            <a:cxnLst>
              <a:cxn ang="T10">
                <a:pos x="T0" y="T1"/>
              </a:cxn>
              <a:cxn ang="T11">
                <a:pos x="T2" y="T3"/>
              </a:cxn>
              <a:cxn ang="T12">
                <a:pos x="T4" y="T5"/>
              </a:cxn>
              <a:cxn ang="T13">
                <a:pos x="T6" y="T7"/>
              </a:cxn>
              <a:cxn ang="T14">
                <a:pos x="T8" y="T9"/>
              </a:cxn>
            </a:cxnLst>
            <a:rect l="T15" t="T16" r="T17" b="T18"/>
            <a:pathLst>
              <a:path w="46" h="24">
                <a:moveTo>
                  <a:pt x="0" y="15"/>
                </a:moveTo>
                <a:lnTo>
                  <a:pt x="11" y="23"/>
                </a:lnTo>
                <a:lnTo>
                  <a:pt x="45" y="12"/>
                </a:lnTo>
                <a:lnTo>
                  <a:pt x="24" y="0"/>
                </a:lnTo>
                <a:lnTo>
                  <a:pt x="0" y="1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72" name="Freeform 364"/>
          <p:cNvSpPr>
            <a:spLocks/>
          </p:cNvSpPr>
          <p:nvPr/>
        </p:nvSpPr>
        <p:spPr bwMode="auto">
          <a:xfrm>
            <a:off x="6294438" y="1604963"/>
            <a:ext cx="49212" cy="26987"/>
          </a:xfrm>
          <a:custGeom>
            <a:avLst/>
            <a:gdLst>
              <a:gd name="T0" fmla="*/ 0 w 34"/>
              <a:gd name="T1" fmla="*/ 0 h 17"/>
              <a:gd name="T2" fmla="*/ 2147483647 w 34"/>
              <a:gd name="T3" fmla="*/ 2147483647 h 17"/>
              <a:gd name="T4" fmla="*/ 2147483647 w 34"/>
              <a:gd name="T5" fmla="*/ 2147483647 h 17"/>
              <a:gd name="T6" fmla="*/ 2147483647 w 34"/>
              <a:gd name="T7" fmla="*/ 2147483647 h 17"/>
              <a:gd name="T8" fmla="*/ 2147483647 w 34"/>
              <a:gd name="T9" fmla="*/ 2147483647 h 17"/>
              <a:gd name="T10" fmla="*/ 0 w 34"/>
              <a:gd name="T11" fmla="*/ 0 h 17"/>
              <a:gd name="T12" fmla="*/ 0 60000 65536"/>
              <a:gd name="T13" fmla="*/ 0 60000 65536"/>
              <a:gd name="T14" fmla="*/ 0 60000 65536"/>
              <a:gd name="T15" fmla="*/ 0 60000 65536"/>
              <a:gd name="T16" fmla="*/ 0 60000 65536"/>
              <a:gd name="T17" fmla="*/ 0 60000 65536"/>
              <a:gd name="T18" fmla="*/ 0 w 34"/>
              <a:gd name="T19" fmla="*/ 0 h 17"/>
              <a:gd name="T20" fmla="*/ 34 w 34"/>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34" h="17">
                <a:moveTo>
                  <a:pt x="0" y="0"/>
                </a:moveTo>
                <a:lnTo>
                  <a:pt x="18" y="9"/>
                </a:lnTo>
                <a:lnTo>
                  <a:pt x="11" y="16"/>
                </a:lnTo>
                <a:lnTo>
                  <a:pt x="25" y="9"/>
                </a:lnTo>
                <a:lnTo>
                  <a:pt x="33" y="4"/>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73" name="Freeform 365"/>
          <p:cNvSpPr>
            <a:spLocks/>
          </p:cNvSpPr>
          <p:nvPr/>
        </p:nvSpPr>
        <p:spPr bwMode="auto">
          <a:xfrm>
            <a:off x="6294438" y="1604963"/>
            <a:ext cx="57150" cy="26987"/>
          </a:xfrm>
          <a:custGeom>
            <a:avLst/>
            <a:gdLst>
              <a:gd name="T0" fmla="*/ 0 w 40"/>
              <a:gd name="T1" fmla="*/ 0 h 17"/>
              <a:gd name="T2" fmla="*/ 2147483647 w 40"/>
              <a:gd name="T3" fmla="*/ 2147483647 h 17"/>
              <a:gd name="T4" fmla="*/ 2147483647 w 40"/>
              <a:gd name="T5" fmla="*/ 2147483647 h 17"/>
              <a:gd name="T6" fmla="*/ 2147483647 w 40"/>
              <a:gd name="T7" fmla="*/ 2147483647 h 17"/>
              <a:gd name="T8" fmla="*/ 2147483647 w 40"/>
              <a:gd name="T9" fmla="*/ 2147483647 h 17"/>
              <a:gd name="T10" fmla="*/ 0 w 40"/>
              <a:gd name="T11" fmla="*/ 0 h 17"/>
              <a:gd name="T12" fmla="*/ 0 60000 65536"/>
              <a:gd name="T13" fmla="*/ 0 60000 65536"/>
              <a:gd name="T14" fmla="*/ 0 60000 65536"/>
              <a:gd name="T15" fmla="*/ 0 60000 65536"/>
              <a:gd name="T16" fmla="*/ 0 60000 65536"/>
              <a:gd name="T17" fmla="*/ 0 60000 65536"/>
              <a:gd name="T18" fmla="*/ 0 w 40"/>
              <a:gd name="T19" fmla="*/ 0 h 17"/>
              <a:gd name="T20" fmla="*/ 40 w 40"/>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40" h="17">
                <a:moveTo>
                  <a:pt x="0" y="0"/>
                </a:moveTo>
                <a:lnTo>
                  <a:pt x="21" y="10"/>
                </a:lnTo>
                <a:lnTo>
                  <a:pt x="13" y="16"/>
                </a:lnTo>
                <a:lnTo>
                  <a:pt x="29" y="10"/>
                </a:lnTo>
                <a:lnTo>
                  <a:pt x="39" y="5"/>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74" name="Freeform 366"/>
          <p:cNvSpPr>
            <a:spLocks/>
          </p:cNvSpPr>
          <p:nvPr/>
        </p:nvSpPr>
        <p:spPr bwMode="auto">
          <a:xfrm>
            <a:off x="6302375" y="1543050"/>
            <a:ext cx="127000" cy="58738"/>
          </a:xfrm>
          <a:custGeom>
            <a:avLst/>
            <a:gdLst>
              <a:gd name="T0" fmla="*/ 0 w 90"/>
              <a:gd name="T1" fmla="*/ 2147483647 h 37"/>
              <a:gd name="T2" fmla="*/ 2147483647 w 90"/>
              <a:gd name="T3" fmla="*/ 2147483647 h 37"/>
              <a:gd name="T4" fmla="*/ 2147483647 w 90"/>
              <a:gd name="T5" fmla="*/ 0 h 37"/>
              <a:gd name="T6" fmla="*/ 2147483647 w 90"/>
              <a:gd name="T7" fmla="*/ 2147483647 h 37"/>
              <a:gd name="T8" fmla="*/ 2147483647 w 90"/>
              <a:gd name="T9" fmla="*/ 2147483647 h 37"/>
              <a:gd name="T10" fmla="*/ 2147483647 w 90"/>
              <a:gd name="T11" fmla="*/ 2147483647 h 37"/>
              <a:gd name="T12" fmla="*/ 2147483647 w 90"/>
              <a:gd name="T13" fmla="*/ 2147483647 h 37"/>
              <a:gd name="T14" fmla="*/ 0 w 90"/>
              <a:gd name="T15" fmla="*/ 2147483647 h 37"/>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37"/>
              <a:gd name="T26" fmla="*/ 90 w 90"/>
              <a:gd name="T27" fmla="*/ 37 h 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37">
                <a:moveTo>
                  <a:pt x="0" y="29"/>
                </a:moveTo>
                <a:lnTo>
                  <a:pt x="24" y="9"/>
                </a:lnTo>
                <a:lnTo>
                  <a:pt x="59" y="0"/>
                </a:lnTo>
                <a:lnTo>
                  <a:pt x="89" y="18"/>
                </a:lnTo>
                <a:lnTo>
                  <a:pt x="82" y="20"/>
                </a:lnTo>
                <a:lnTo>
                  <a:pt x="83" y="29"/>
                </a:lnTo>
                <a:lnTo>
                  <a:pt x="37" y="36"/>
                </a:lnTo>
                <a:lnTo>
                  <a:pt x="0" y="2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75" name="Freeform 367"/>
          <p:cNvSpPr>
            <a:spLocks/>
          </p:cNvSpPr>
          <p:nvPr/>
        </p:nvSpPr>
        <p:spPr bwMode="auto">
          <a:xfrm>
            <a:off x="6302375" y="1543050"/>
            <a:ext cx="134938" cy="68263"/>
          </a:xfrm>
          <a:custGeom>
            <a:avLst/>
            <a:gdLst>
              <a:gd name="T0" fmla="*/ 0 w 96"/>
              <a:gd name="T1" fmla="*/ 2147483647 h 43"/>
              <a:gd name="T2" fmla="*/ 2147483647 w 96"/>
              <a:gd name="T3" fmla="*/ 2147483647 h 43"/>
              <a:gd name="T4" fmla="*/ 2147483647 w 96"/>
              <a:gd name="T5" fmla="*/ 0 h 43"/>
              <a:gd name="T6" fmla="*/ 2147483647 w 96"/>
              <a:gd name="T7" fmla="*/ 2147483647 h 43"/>
              <a:gd name="T8" fmla="*/ 2147483647 w 96"/>
              <a:gd name="T9" fmla="*/ 2147483647 h 43"/>
              <a:gd name="T10" fmla="*/ 2147483647 w 96"/>
              <a:gd name="T11" fmla="*/ 2147483647 h 43"/>
              <a:gd name="T12" fmla="*/ 2147483647 w 96"/>
              <a:gd name="T13" fmla="*/ 2147483647 h 43"/>
              <a:gd name="T14" fmla="*/ 0 w 96"/>
              <a:gd name="T15" fmla="*/ 2147483647 h 43"/>
              <a:gd name="T16" fmla="*/ 0 60000 65536"/>
              <a:gd name="T17" fmla="*/ 0 60000 65536"/>
              <a:gd name="T18" fmla="*/ 0 60000 65536"/>
              <a:gd name="T19" fmla="*/ 0 60000 65536"/>
              <a:gd name="T20" fmla="*/ 0 60000 65536"/>
              <a:gd name="T21" fmla="*/ 0 60000 65536"/>
              <a:gd name="T22" fmla="*/ 0 60000 65536"/>
              <a:gd name="T23" fmla="*/ 0 60000 65536"/>
              <a:gd name="T24" fmla="*/ 0 w 96"/>
              <a:gd name="T25" fmla="*/ 0 h 43"/>
              <a:gd name="T26" fmla="*/ 96 w 96"/>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 h="43">
                <a:moveTo>
                  <a:pt x="0" y="34"/>
                </a:moveTo>
                <a:lnTo>
                  <a:pt x="26" y="10"/>
                </a:lnTo>
                <a:lnTo>
                  <a:pt x="63" y="0"/>
                </a:lnTo>
                <a:lnTo>
                  <a:pt x="95" y="21"/>
                </a:lnTo>
                <a:lnTo>
                  <a:pt x="87" y="23"/>
                </a:lnTo>
                <a:lnTo>
                  <a:pt x="89" y="34"/>
                </a:lnTo>
                <a:lnTo>
                  <a:pt x="40" y="42"/>
                </a:lnTo>
                <a:lnTo>
                  <a:pt x="0" y="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76" name="Freeform 368"/>
          <p:cNvSpPr>
            <a:spLocks/>
          </p:cNvSpPr>
          <p:nvPr/>
        </p:nvSpPr>
        <p:spPr bwMode="auto">
          <a:xfrm>
            <a:off x="6335713" y="1600200"/>
            <a:ext cx="141287" cy="66675"/>
          </a:xfrm>
          <a:custGeom>
            <a:avLst/>
            <a:gdLst>
              <a:gd name="T0" fmla="*/ 0 w 100"/>
              <a:gd name="T1" fmla="*/ 2147483647 h 42"/>
              <a:gd name="T2" fmla="*/ 2147483647 w 100"/>
              <a:gd name="T3" fmla="*/ 2147483647 h 42"/>
              <a:gd name="T4" fmla="*/ 2147483647 w 100"/>
              <a:gd name="T5" fmla="*/ 2147483647 h 42"/>
              <a:gd name="T6" fmla="*/ 2147483647 w 100"/>
              <a:gd name="T7" fmla="*/ 2147483647 h 42"/>
              <a:gd name="T8" fmla="*/ 2147483647 w 100"/>
              <a:gd name="T9" fmla="*/ 2147483647 h 42"/>
              <a:gd name="T10" fmla="*/ 2147483647 w 100"/>
              <a:gd name="T11" fmla="*/ 2147483647 h 42"/>
              <a:gd name="T12" fmla="*/ 2147483647 w 100"/>
              <a:gd name="T13" fmla="*/ 2147483647 h 42"/>
              <a:gd name="T14" fmla="*/ 2147483647 w 100"/>
              <a:gd name="T15" fmla="*/ 2147483647 h 42"/>
              <a:gd name="T16" fmla="*/ 2147483647 w 100"/>
              <a:gd name="T17" fmla="*/ 2147483647 h 42"/>
              <a:gd name="T18" fmla="*/ 2147483647 w 100"/>
              <a:gd name="T19" fmla="*/ 2147483647 h 42"/>
              <a:gd name="T20" fmla="*/ 2147483647 w 100"/>
              <a:gd name="T21" fmla="*/ 2147483647 h 42"/>
              <a:gd name="T22" fmla="*/ 2147483647 w 100"/>
              <a:gd name="T23" fmla="*/ 2147483647 h 42"/>
              <a:gd name="T24" fmla="*/ 2147483647 w 100"/>
              <a:gd name="T25" fmla="*/ 0 h 42"/>
              <a:gd name="T26" fmla="*/ 2147483647 w 100"/>
              <a:gd name="T27" fmla="*/ 2147483647 h 42"/>
              <a:gd name="T28" fmla="*/ 0 w 100"/>
              <a:gd name="T29" fmla="*/ 2147483647 h 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
              <a:gd name="T46" fmla="*/ 0 h 42"/>
              <a:gd name="T47" fmla="*/ 100 w 100"/>
              <a:gd name="T48" fmla="*/ 42 h 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 h="42">
                <a:moveTo>
                  <a:pt x="0" y="18"/>
                </a:moveTo>
                <a:lnTo>
                  <a:pt x="15" y="21"/>
                </a:lnTo>
                <a:lnTo>
                  <a:pt x="29" y="35"/>
                </a:lnTo>
                <a:lnTo>
                  <a:pt x="40" y="31"/>
                </a:lnTo>
                <a:lnTo>
                  <a:pt x="82" y="41"/>
                </a:lnTo>
                <a:lnTo>
                  <a:pt x="91" y="37"/>
                </a:lnTo>
                <a:lnTo>
                  <a:pt x="84" y="25"/>
                </a:lnTo>
                <a:lnTo>
                  <a:pt x="91" y="28"/>
                </a:lnTo>
                <a:lnTo>
                  <a:pt x="99" y="10"/>
                </a:lnTo>
                <a:lnTo>
                  <a:pt x="76" y="3"/>
                </a:lnTo>
                <a:lnTo>
                  <a:pt x="55" y="11"/>
                </a:lnTo>
                <a:lnTo>
                  <a:pt x="72" y="7"/>
                </a:lnTo>
                <a:lnTo>
                  <a:pt x="64" y="0"/>
                </a:lnTo>
                <a:lnTo>
                  <a:pt x="29" y="3"/>
                </a:lnTo>
                <a:lnTo>
                  <a:pt x="0" y="1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77" name="Freeform 369"/>
          <p:cNvSpPr>
            <a:spLocks/>
          </p:cNvSpPr>
          <p:nvPr/>
        </p:nvSpPr>
        <p:spPr bwMode="auto">
          <a:xfrm>
            <a:off x="6335713" y="1600200"/>
            <a:ext cx="149225" cy="76200"/>
          </a:xfrm>
          <a:custGeom>
            <a:avLst/>
            <a:gdLst>
              <a:gd name="T0" fmla="*/ 0 w 106"/>
              <a:gd name="T1" fmla="*/ 2147483647 h 48"/>
              <a:gd name="T2" fmla="*/ 2147483647 w 106"/>
              <a:gd name="T3" fmla="*/ 2147483647 h 48"/>
              <a:gd name="T4" fmla="*/ 2147483647 w 106"/>
              <a:gd name="T5" fmla="*/ 2147483647 h 48"/>
              <a:gd name="T6" fmla="*/ 2147483647 w 106"/>
              <a:gd name="T7" fmla="*/ 2147483647 h 48"/>
              <a:gd name="T8" fmla="*/ 2147483647 w 106"/>
              <a:gd name="T9" fmla="*/ 2147483647 h 48"/>
              <a:gd name="T10" fmla="*/ 2147483647 w 106"/>
              <a:gd name="T11" fmla="*/ 2147483647 h 48"/>
              <a:gd name="T12" fmla="*/ 2147483647 w 106"/>
              <a:gd name="T13" fmla="*/ 2147483647 h 48"/>
              <a:gd name="T14" fmla="*/ 2147483647 w 106"/>
              <a:gd name="T15" fmla="*/ 2147483647 h 48"/>
              <a:gd name="T16" fmla="*/ 2147483647 w 106"/>
              <a:gd name="T17" fmla="*/ 2147483647 h 48"/>
              <a:gd name="T18" fmla="*/ 2147483647 w 106"/>
              <a:gd name="T19" fmla="*/ 2147483647 h 48"/>
              <a:gd name="T20" fmla="*/ 2147483647 w 106"/>
              <a:gd name="T21" fmla="*/ 2147483647 h 48"/>
              <a:gd name="T22" fmla="*/ 2147483647 w 106"/>
              <a:gd name="T23" fmla="*/ 2147483647 h 48"/>
              <a:gd name="T24" fmla="*/ 2147483647 w 106"/>
              <a:gd name="T25" fmla="*/ 0 h 48"/>
              <a:gd name="T26" fmla="*/ 2147483647 w 106"/>
              <a:gd name="T27" fmla="*/ 2147483647 h 48"/>
              <a:gd name="T28" fmla="*/ 0 w 106"/>
              <a:gd name="T29" fmla="*/ 2147483647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48"/>
              <a:gd name="T47" fmla="*/ 106 w 106"/>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48">
                <a:moveTo>
                  <a:pt x="0" y="21"/>
                </a:moveTo>
                <a:lnTo>
                  <a:pt x="16" y="24"/>
                </a:lnTo>
                <a:lnTo>
                  <a:pt x="31" y="40"/>
                </a:lnTo>
                <a:lnTo>
                  <a:pt x="42" y="35"/>
                </a:lnTo>
                <a:lnTo>
                  <a:pt x="87" y="47"/>
                </a:lnTo>
                <a:lnTo>
                  <a:pt x="97" y="42"/>
                </a:lnTo>
                <a:lnTo>
                  <a:pt x="89" y="29"/>
                </a:lnTo>
                <a:lnTo>
                  <a:pt x="97" y="32"/>
                </a:lnTo>
                <a:lnTo>
                  <a:pt x="105" y="11"/>
                </a:lnTo>
                <a:lnTo>
                  <a:pt x="81" y="3"/>
                </a:lnTo>
                <a:lnTo>
                  <a:pt x="58" y="13"/>
                </a:lnTo>
                <a:lnTo>
                  <a:pt x="76" y="8"/>
                </a:lnTo>
                <a:lnTo>
                  <a:pt x="68" y="0"/>
                </a:lnTo>
                <a:lnTo>
                  <a:pt x="31" y="3"/>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78" name="Freeform 370"/>
          <p:cNvSpPr>
            <a:spLocks/>
          </p:cNvSpPr>
          <p:nvPr/>
        </p:nvSpPr>
        <p:spPr bwMode="auto">
          <a:xfrm>
            <a:off x="6470650" y="1643063"/>
            <a:ext cx="115888" cy="66675"/>
          </a:xfrm>
          <a:custGeom>
            <a:avLst/>
            <a:gdLst>
              <a:gd name="T0" fmla="*/ 0 w 83"/>
              <a:gd name="T1" fmla="*/ 2147483647 h 42"/>
              <a:gd name="T2" fmla="*/ 2147483647 w 83"/>
              <a:gd name="T3" fmla="*/ 2147483647 h 42"/>
              <a:gd name="T4" fmla="*/ 2147483647 w 83"/>
              <a:gd name="T5" fmla="*/ 2147483647 h 42"/>
              <a:gd name="T6" fmla="*/ 2147483647 w 83"/>
              <a:gd name="T7" fmla="*/ 2147483647 h 42"/>
              <a:gd name="T8" fmla="*/ 2147483647 w 83"/>
              <a:gd name="T9" fmla="*/ 2147483647 h 42"/>
              <a:gd name="T10" fmla="*/ 2147483647 w 83"/>
              <a:gd name="T11" fmla="*/ 2147483647 h 42"/>
              <a:gd name="T12" fmla="*/ 2147483647 w 83"/>
              <a:gd name="T13" fmla="*/ 2147483647 h 42"/>
              <a:gd name="T14" fmla="*/ 2147483647 w 83"/>
              <a:gd name="T15" fmla="*/ 0 h 42"/>
              <a:gd name="T16" fmla="*/ 2147483647 w 83"/>
              <a:gd name="T17" fmla="*/ 2147483647 h 42"/>
              <a:gd name="T18" fmla="*/ 0 w 83"/>
              <a:gd name="T19" fmla="*/ 2147483647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3"/>
              <a:gd name="T31" fmla="*/ 0 h 42"/>
              <a:gd name="T32" fmla="*/ 83 w 83"/>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3" h="42">
                <a:moveTo>
                  <a:pt x="0" y="34"/>
                </a:moveTo>
                <a:lnTo>
                  <a:pt x="9" y="41"/>
                </a:lnTo>
                <a:lnTo>
                  <a:pt x="75" y="31"/>
                </a:lnTo>
                <a:lnTo>
                  <a:pt x="82" y="17"/>
                </a:lnTo>
                <a:lnTo>
                  <a:pt x="63" y="7"/>
                </a:lnTo>
                <a:lnTo>
                  <a:pt x="48" y="11"/>
                </a:lnTo>
                <a:lnTo>
                  <a:pt x="50" y="2"/>
                </a:lnTo>
                <a:lnTo>
                  <a:pt x="38" y="0"/>
                </a:lnTo>
                <a:lnTo>
                  <a:pt x="9" y="30"/>
                </a:lnTo>
                <a:lnTo>
                  <a:pt x="0" y="3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79" name="Freeform 371"/>
          <p:cNvSpPr>
            <a:spLocks/>
          </p:cNvSpPr>
          <p:nvPr/>
        </p:nvSpPr>
        <p:spPr bwMode="auto">
          <a:xfrm>
            <a:off x="6470650" y="1643063"/>
            <a:ext cx="125413" cy="76200"/>
          </a:xfrm>
          <a:custGeom>
            <a:avLst/>
            <a:gdLst>
              <a:gd name="T0" fmla="*/ 0 w 89"/>
              <a:gd name="T1" fmla="*/ 2147483647 h 48"/>
              <a:gd name="T2" fmla="*/ 2147483647 w 89"/>
              <a:gd name="T3" fmla="*/ 2147483647 h 48"/>
              <a:gd name="T4" fmla="*/ 2147483647 w 89"/>
              <a:gd name="T5" fmla="*/ 2147483647 h 48"/>
              <a:gd name="T6" fmla="*/ 2147483647 w 89"/>
              <a:gd name="T7" fmla="*/ 2147483647 h 48"/>
              <a:gd name="T8" fmla="*/ 2147483647 w 89"/>
              <a:gd name="T9" fmla="*/ 2147483647 h 48"/>
              <a:gd name="T10" fmla="*/ 2147483647 w 89"/>
              <a:gd name="T11" fmla="*/ 2147483647 h 48"/>
              <a:gd name="T12" fmla="*/ 2147483647 w 89"/>
              <a:gd name="T13" fmla="*/ 2147483647 h 48"/>
              <a:gd name="T14" fmla="*/ 2147483647 w 89"/>
              <a:gd name="T15" fmla="*/ 0 h 48"/>
              <a:gd name="T16" fmla="*/ 2147483647 w 89"/>
              <a:gd name="T17" fmla="*/ 2147483647 h 48"/>
              <a:gd name="T18" fmla="*/ 0 w 8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48"/>
              <a:gd name="T32" fmla="*/ 89 w 8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48">
                <a:moveTo>
                  <a:pt x="0" y="39"/>
                </a:moveTo>
                <a:lnTo>
                  <a:pt x="10" y="47"/>
                </a:lnTo>
                <a:lnTo>
                  <a:pt x="81" y="36"/>
                </a:lnTo>
                <a:lnTo>
                  <a:pt x="88" y="20"/>
                </a:lnTo>
                <a:lnTo>
                  <a:pt x="68" y="8"/>
                </a:lnTo>
                <a:lnTo>
                  <a:pt x="52" y="13"/>
                </a:lnTo>
                <a:lnTo>
                  <a:pt x="54" y="2"/>
                </a:lnTo>
                <a:lnTo>
                  <a:pt x="41" y="0"/>
                </a:lnTo>
                <a:lnTo>
                  <a:pt x="10" y="34"/>
                </a:lnTo>
                <a:lnTo>
                  <a:pt x="0" y="3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80" name="Freeform 372"/>
          <p:cNvSpPr>
            <a:spLocks/>
          </p:cNvSpPr>
          <p:nvPr/>
        </p:nvSpPr>
        <p:spPr bwMode="auto">
          <a:xfrm>
            <a:off x="7242175" y="1800225"/>
            <a:ext cx="133350" cy="63500"/>
          </a:xfrm>
          <a:custGeom>
            <a:avLst/>
            <a:gdLst>
              <a:gd name="T0" fmla="*/ 0 w 95"/>
              <a:gd name="T1" fmla="*/ 2147483647 h 40"/>
              <a:gd name="T2" fmla="*/ 2147483647 w 95"/>
              <a:gd name="T3" fmla="*/ 2147483647 h 40"/>
              <a:gd name="T4" fmla="*/ 2147483647 w 95"/>
              <a:gd name="T5" fmla="*/ 0 h 40"/>
              <a:gd name="T6" fmla="*/ 2147483647 w 95"/>
              <a:gd name="T7" fmla="*/ 2147483647 h 40"/>
              <a:gd name="T8" fmla="*/ 2147483647 w 95"/>
              <a:gd name="T9" fmla="*/ 2147483647 h 40"/>
              <a:gd name="T10" fmla="*/ 2147483647 w 95"/>
              <a:gd name="T11" fmla="*/ 2147483647 h 40"/>
              <a:gd name="T12" fmla="*/ 2147483647 w 95"/>
              <a:gd name="T13" fmla="*/ 2147483647 h 40"/>
              <a:gd name="T14" fmla="*/ 2147483647 w 95"/>
              <a:gd name="T15" fmla="*/ 2147483647 h 40"/>
              <a:gd name="T16" fmla="*/ 2147483647 w 95"/>
              <a:gd name="T17" fmla="*/ 2147483647 h 40"/>
              <a:gd name="T18" fmla="*/ 2147483647 w 95"/>
              <a:gd name="T19" fmla="*/ 2147483647 h 40"/>
              <a:gd name="T20" fmla="*/ 2147483647 w 95"/>
              <a:gd name="T21" fmla="*/ 2147483647 h 40"/>
              <a:gd name="T22" fmla="*/ 0 w 95"/>
              <a:gd name="T23" fmla="*/ 2147483647 h 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
              <a:gd name="T37" fmla="*/ 0 h 40"/>
              <a:gd name="T38" fmla="*/ 95 w 95"/>
              <a:gd name="T39" fmla="*/ 40 h 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 h="40">
                <a:moveTo>
                  <a:pt x="0" y="23"/>
                </a:moveTo>
                <a:lnTo>
                  <a:pt x="21" y="3"/>
                </a:lnTo>
                <a:lnTo>
                  <a:pt x="32" y="0"/>
                </a:lnTo>
                <a:lnTo>
                  <a:pt x="55" y="16"/>
                </a:lnTo>
                <a:lnTo>
                  <a:pt x="57" y="4"/>
                </a:lnTo>
                <a:lnTo>
                  <a:pt x="82" y="14"/>
                </a:lnTo>
                <a:lnTo>
                  <a:pt x="77" y="28"/>
                </a:lnTo>
                <a:lnTo>
                  <a:pt x="94" y="32"/>
                </a:lnTo>
                <a:lnTo>
                  <a:pt x="47" y="36"/>
                </a:lnTo>
                <a:lnTo>
                  <a:pt x="39" y="29"/>
                </a:lnTo>
                <a:lnTo>
                  <a:pt x="32" y="39"/>
                </a:lnTo>
                <a:lnTo>
                  <a:pt x="0" y="23"/>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81" name="Freeform 373"/>
          <p:cNvSpPr>
            <a:spLocks/>
          </p:cNvSpPr>
          <p:nvPr/>
        </p:nvSpPr>
        <p:spPr bwMode="auto">
          <a:xfrm>
            <a:off x="7242175" y="1800225"/>
            <a:ext cx="142875" cy="73025"/>
          </a:xfrm>
          <a:custGeom>
            <a:avLst/>
            <a:gdLst>
              <a:gd name="T0" fmla="*/ 0 w 101"/>
              <a:gd name="T1" fmla="*/ 2147483647 h 46"/>
              <a:gd name="T2" fmla="*/ 2147483647 w 101"/>
              <a:gd name="T3" fmla="*/ 2147483647 h 46"/>
              <a:gd name="T4" fmla="*/ 2147483647 w 101"/>
              <a:gd name="T5" fmla="*/ 0 h 46"/>
              <a:gd name="T6" fmla="*/ 2147483647 w 101"/>
              <a:gd name="T7" fmla="*/ 2147483647 h 46"/>
              <a:gd name="T8" fmla="*/ 2147483647 w 101"/>
              <a:gd name="T9" fmla="*/ 2147483647 h 46"/>
              <a:gd name="T10" fmla="*/ 2147483647 w 101"/>
              <a:gd name="T11" fmla="*/ 2147483647 h 46"/>
              <a:gd name="T12" fmla="*/ 2147483647 w 101"/>
              <a:gd name="T13" fmla="*/ 2147483647 h 46"/>
              <a:gd name="T14" fmla="*/ 2147483647 w 101"/>
              <a:gd name="T15" fmla="*/ 2147483647 h 46"/>
              <a:gd name="T16" fmla="*/ 2147483647 w 101"/>
              <a:gd name="T17" fmla="*/ 2147483647 h 46"/>
              <a:gd name="T18" fmla="*/ 2147483647 w 101"/>
              <a:gd name="T19" fmla="*/ 2147483647 h 46"/>
              <a:gd name="T20" fmla="*/ 2147483647 w 101"/>
              <a:gd name="T21" fmla="*/ 2147483647 h 46"/>
              <a:gd name="T22" fmla="*/ 0 w 101"/>
              <a:gd name="T23" fmla="*/ 2147483647 h 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
              <a:gd name="T37" fmla="*/ 0 h 46"/>
              <a:gd name="T38" fmla="*/ 101 w 101"/>
              <a:gd name="T39" fmla="*/ 46 h 4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 h="46">
                <a:moveTo>
                  <a:pt x="0" y="27"/>
                </a:moveTo>
                <a:lnTo>
                  <a:pt x="22" y="3"/>
                </a:lnTo>
                <a:lnTo>
                  <a:pt x="34" y="0"/>
                </a:lnTo>
                <a:lnTo>
                  <a:pt x="58" y="19"/>
                </a:lnTo>
                <a:lnTo>
                  <a:pt x="61" y="5"/>
                </a:lnTo>
                <a:lnTo>
                  <a:pt x="87" y="16"/>
                </a:lnTo>
                <a:lnTo>
                  <a:pt x="82" y="32"/>
                </a:lnTo>
                <a:lnTo>
                  <a:pt x="100" y="37"/>
                </a:lnTo>
                <a:lnTo>
                  <a:pt x="50" y="42"/>
                </a:lnTo>
                <a:lnTo>
                  <a:pt x="42" y="34"/>
                </a:lnTo>
                <a:lnTo>
                  <a:pt x="34" y="45"/>
                </a:lnTo>
                <a:lnTo>
                  <a:pt x="0" y="2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82" name="Freeform 374"/>
          <p:cNvSpPr>
            <a:spLocks/>
          </p:cNvSpPr>
          <p:nvPr/>
        </p:nvSpPr>
        <p:spPr bwMode="auto">
          <a:xfrm>
            <a:off x="7339013" y="1804988"/>
            <a:ext cx="82550" cy="41275"/>
          </a:xfrm>
          <a:custGeom>
            <a:avLst/>
            <a:gdLst>
              <a:gd name="T0" fmla="*/ 0 w 58"/>
              <a:gd name="T1" fmla="*/ 0 h 26"/>
              <a:gd name="T2" fmla="*/ 2147483647 w 58"/>
              <a:gd name="T3" fmla="*/ 2147483647 h 26"/>
              <a:gd name="T4" fmla="*/ 2147483647 w 58"/>
              <a:gd name="T5" fmla="*/ 2147483647 h 26"/>
              <a:gd name="T6" fmla="*/ 2147483647 w 58"/>
              <a:gd name="T7" fmla="*/ 2147483647 h 26"/>
              <a:gd name="T8" fmla="*/ 2147483647 w 58"/>
              <a:gd name="T9" fmla="*/ 2147483647 h 26"/>
              <a:gd name="T10" fmla="*/ 2147483647 w 58"/>
              <a:gd name="T11" fmla="*/ 2147483647 h 26"/>
              <a:gd name="T12" fmla="*/ 0 w 58"/>
              <a:gd name="T13" fmla="*/ 0 h 26"/>
              <a:gd name="T14" fmla="*/ 0 60000 65536"/>
              <a:gd name="T15" fmla="*/ 0 60000 65536"/>
              <a:gd name="T16" fmla="*/ 0 60000 65536"/>
              <a:gd name="T17" fmla="*/ 0 60000 65536"/>
              <a:gd name="T18" fmla="*/ 0 60000 65536"/>
              <a:gd name="T19" fmla="*/ 0 60000 65536"/>
              <a:gd name="T20" fmla="*/ 0 60000 65536"/>
              <a:gd name="T21" fmla="*/ 0 w 58"/>
              <a:gd name="T22" fmla="*/ 0 h 26"/>
              <a:gd name="T23" fmla="*/ 58 w 58"/>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26">
                <a:moveTo>
                  <a:pt x="0" y="0"/>
                </a:moveTo>
                <a:lnTo>
                  <a:pt x="19" y="8"/>
                </a:lnTo>
                <a:lnTo>
                  <a:pt x="12" y="17"/>
                </a:lnTo>
                <a:lnTo>
                  <a:pt x="24" y="25"/>
                </a:lnTo>
                <a:lnTo>
                  <a:pt x="40" y="25"/>
                </a:lnTo>
                <a:lnTo>
                  <a:pt x="57" y="15"/>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83" name="Freeform 375"/>
          <p:cNvSpPr>
            <a:spLocks/>
          </p:cNvSpPr>
          <p:nvPr/>
        </p:nvSpPr>
        <p:spPr bwMode="auto">
          <a:xfrm>
            <a:off x="7339013" y="1804988"/>
            <a:ext cx="90487" cy="50800"/>
          </a:xfrm>
          <a:custGeom>
            <a:avLst/>
            <a:gdLst>
              <a:gd name="T0" fmla="*/ 0 w 64"/>
              <a:gd name="T1" fmla="*/ 0 h 32"/>
              <a:gd name="T2" fmla="*/ 2147483647 w 64"/>
              <a:gd name="T3" fmla="*/ 2147483647 h 32"/>
              <a:gd name="T4" fmla="*/ 2147483647 w 64"/>
              <a:gd name="T5" fmla="*/ 2147483647 h 32"/>
              <a:gd name="T6" fmla="*/ 2147483647 w 64"/>
              <a:gd name="T7" fmla="*/ 2147483647 h 32"/>
              <a:gd name="T8" fmla="*/ 2147483647 w 64"/>
              <a:gd name="T9" fmla="*/ 2147483647 h 32"/>
              <a:gd name="T10" fmla="*/ 2147483647 w 64"/>
              <a:gd name="T11" fmla="*/ 2147483647 h 32"/>
              <a:gd name="T12" fmla="*/ 0 w 64"/>
              <a:gd name="T13" fmla="*/ 0 h 32"/>
              <a:gd name="T14" fmla="*/ 0 60000 65536"/>
              <a:gd name="T15" fmla="*/ 0 60000 65536"/>
              <a:gd name="T16" fmla="*/ 0 60000 65536"/>
              <a:gd name="T17" fmla="*/ 0 60000 65536"/>
              <a:gd name="T18" fmla="*/ 0 60000 65536"/>
              <a:gd name="T19" fmla="*/ 0 60000 65536"/>
              <a:gd name="T20" fmla="*/ 0 60000 65536"/>
              <a:gd name="T21" fmla="*/ 0 w 64"/>
              <a:gd name="T22" fmla="*/ 0 h 32"/>
              <a:gd name="T23" fmla="*/ 64 w 6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
                <a:moveTo>
                  <a:pt x="0" y="0"/>
                </a:moveTo>
                <a:lnTo>
                  <a:pt x="21" y="10"/>
                </a:lnTo>
                <a:lnTo>
                  <a:pt x="13" y="21"/>
                </a:lnTo>
                <a:lnTo>
                  <a:pt x="26" y="31"/>
                </a:lnTo>
                <a:lnTo>
                  <a:pt x="44" y="31"/>
                </a:lnTo>
                <a:lnTo>
                  <a:pt x="63" y="18"/>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84" name="Freeform 376"/>
          <p:cNvSpPr>
            <a:spLocks/>
          </p:cNvSpPr>
          <p:nvPr/>
        </p:nvSpPr>
        <p:spPr bwMode="auto">
          <a:xfrm>
            <a:off x="7346950" y="2649538"/>
            <a:ext cx="53975" cy="246062"/>
          </a:xfrm>
          <a:custGeom>
            <a:avLst/>
            <a:gdLst>
              <a:gd name="T0" fmla="*/ 0 w 39"/>
              <a:gd name="T1" fmla="*/ 2147483647 h 155"/>
              <a:gd name="T2" fmla="*/ 2147483647 w 39"/>
              <a:gd name="T3" fmla="*/ 2147483647 h 155"/>
              <a:gd name="T4" fmla="*/ 2147483647 w 39"/>
              <a:gd name="T5" fmla="*/ 2147483647 h 155"/>
              <a:gd name="T6" fmla="*/ 2147483647 w 39"/>
              <a:gd name="T7" fmla="*/ 2147483647 h 155"/>
              <a:gd name="T8" fmla="*/ 2147483647 w 39"/>
              <a:gd name="T9" fmla="*/ 2147483647 h 155"/>
              <a:gd name="T10" fmla="*/ 2147483647 w 39"/>
              <a:gd name="T11" fmla="*/ 2147483647 h 155"/>
              <a:gd name="T12" fmla="*/ 2147483647 w 39"/>
              <a:gd name="T13" fmla="*/ 2147483647 h 155"/>
              <a:gd name="T14" fmla="*/ 2147483647 w 39"/>
              <a:gd name="T15" fmla="*/ 2147483647 h 155"/>
              <a:gd name="T16" fmla="*/ 2147483647 w 39"/>
              <a:gd name="T17" fmla="*/ 2147483647 h 155"/>
              <a:gd name="T18" fmla="*/ 2147483647 w 39"/>
              <a:gd name="T19" fmla="*/ 0 h 155"/>
              <a:gd name="T20" fmla="*/ 0 w 39"/>
              <a:gd name="T21" fmla="*/ 2147483647 h 1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155"/>
              <a:gd name="T35" fmla="*/ 39 w 39"/>
              <a:gd name="T36" fmla="*/ 155 h 1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155">
                <a:moveTo>
                  <a:pt x="0" y="38"/>
                </a:moveTo>
                <a:lnTo>
                  <a:pt x="7" y="59"/>
                </a:lnTo>
                <a:lnTo>
                  <a:pt x="7" y="154"/>
                </a:lnTo>
                <a:lnTo>
                  <a:pt x="14" y="141"/>
                </a:lnTo>
                <a:lnTo>
                  <a:pt x="25" y="151"/>
                </a:lnTo>
                <a:lnTo>
                  <a:pt x="14" y="123"/>
                </a:lnTo>
                <a:lnTo>
                  <a:pt x="21" y="98"/>
                </a:lnTo>
                <a:lnTo>
                  <a:pt x="38" y="106"/>
                </a:lnTo>
                <a:lnTo>
                  <a:pt x="21" y="53"/>
                </a:lnTo>
                <a:lnTo>
                  <a:pt x="14" y="0"/>
                </a:lnTo>
                <a:lnTo>
                  <a:pt x="0" y="3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85" name="Freeform 377"/>
          <p:cNvSpPr>
            <a:spLocks/>
          </p:cNvSpPr>
          <p:nvPr/>
        </p:nvSpPr>
        <p:spPr bwMode="auto">
          <a:xfrm>
            <a:off x="7346950" y="2649538"/>
            <a:ext cx="63500" cy="255587"/>
          </a:xfrm>
          <a:custGeom>
            <a:avLst/>
            <a:gdLst>
              <a:gd name="T0" fmla="*/ 0 w 45"/>
              <a:gd name="T1" fmla="*/ 2147483647 h 161"/>
              <a:gd name="T2" fmla="*/ 2147483647 w 45"/>
              <a:gd name="T3" fmla="*/ 2147483647 h 161"/>
              <a:gd name="T4" fmla="*/ 2147483647 w 45"/>
              <a:gd name="T5" fmla="*/ 2147483647 h 161"/>
              <a:gd name="T6" fmla="*/ 2147483647 w 45"/>
              <a:gd name="T7" fmla="*/ 2147483647 h 161"/>
              <a:gd name="T8" fmla="*/ 2147483647 w 45"/>
              <a:gd name="T9" fmla="*/ 2147483647 h 161"/>
              <a:gd name="T10" fmla="*/ 2147483647 w 45"/>
              <a:gd name="T11" fmla="*/ 2147483647 h 161"/>
              <a:gd name="T12" fmla="*/ 2147483647 w 45"/>
              <a:gd name="T13" fmla="*/ 2147483647 h 161"/>
              <a:gd name="T14" fmla="*/ 2147483647 w 45"/>
              <a:gd name="T15" fmla="*/ 2147483647 h 161"/>
              <a:gd name="T16" fmla="*/ 2147483647 w 45"/>
              <a:gd name="T17" fmla="*/ 2147483647 h 161"/>
              <a:gd name="T18" fmla="*/ 2147483647 w 45"/>
              <a:gd name="T19" fmla="*/ 0 h 161"/>
              <a:gd name="T20" fmla="*/ 0 w 45"/>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161"/>
              <a:gd name="T35" fmla="*/ 45 w 45"/>
              <a:gd name="T36" fmla="*/ 161 h 1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161">
                <a:moveTo>
                  <a:pt x="0" y="39"/>
                </a:moveTo>
                <a:lnTo>
                  <a:pt x="8" y="61"/>
                </a:lnTo>
                <a:lnTo>
                  <a:pt x="8" y="160"/>
                </a:lnTo>
                <a:lnTo>
                  <a:pt x="16" y="147"/>
                </a:lnTo>
                <a:lnTo>
                  <a:pt x="29" y="157"/>
                </a:lnTo>
                <a:lnTo>
                  <a:pt x="16" y="128"/>
                </a:lnTo>
                <a:lnTo>
                  <a:pt x="24" y="102"/>
                </a:lnTo>
                <a:lnTo>
                  <a:pt x="44" y="110"/>
                </a:lnTo>
                <a:lnTo>
                  <a:pt x="24" y="55"/>
                </a:lnTo>
                <a:lnTo>
                  <a:pt x="16" y="0"/>
                </a:lnTo>
                <a:lnTo>
                  <a:pt x="0" y="3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86" name="Freeform 378"/>
          <p:cNvSpPr>
            <a:spLocks/>
          </p:cNvSpPr>
          <p:nvPr/>
        </p:nvSpPr>
        <p:spPr bwMode="auto">
          <a:xfrm>
            <a:off x="7442200" y="1833563"/>
            <a:ext cx="88900" cy="26987"/>
          </a:xfrm>
          <a:custGeom>
            <a:avLst/>
            <a:gdLst>
              <a:gd name="T0" fmla="*/ 0 w 63"/>
              <a:gd name="T1" fmla="*/ 0 h 17"/>
              <a:gd name="T2" fmla="*/ 2147483647 w 63"/>
              <a:gd name="T3" fmla="*/ 2147483647 h 17"/>
              <a:gd name="T4" fmla="*/ 2147483647 w 63"/>
              <a:gd name="T5" fmla="*/ 2147483647 h 17"/>
              <a:gd name="T6" fmla="*/ 2147483647 w 63"/>
              <a:gd name="T7" fmla="*/ 2147483647 h 17"/>
              <a:gd name="T8" fmla="*/ 0 w 63"/>
              <a:gd name="T9" fmla="*/ 0 h 17"/>
              <a:gd name="T10" fmla="*/ 0 60000 65536"/>
              <a:gd name="T11" fmla="*/ 0 60000 65536"/>
              <a:gd name="T12" fmla="*/ 0 60000 65536"/>
              <a:gd name="T13" fmla="*/ 0 60000 65536"/>
              <a:gd name="T14" fmla="*/ 0 60000 65536"/>
              <a:gd name="T15" fmla="*/ 0 w 63"/>
              <a:gd name="T16" fmla="*/ 0 h 17"/>
              <a:gd name="T17" fmla="*/ 63 w 63"/>
              <a:gd name="T18" fmla="*/ 17 h 17"/>
            </a:gdLst>
            <a:ahLst/>
            <a:cxnLst>
              <a:cxn ang="T10">
                <a:pos x="T0" y="T1"/>
              </a:cxn>
              <a:cxn ang="T11">
                <a:pos x="T2" y="T3"/>
              </a:cxn>
              <a:cxn ang="T12">
                <a:pos x="T4" y="T5"/>
              </a:cxn>
              <a:cxn ang="T13">
                <a:pos x="T6" y="T7"/>
              </a:cxn>
              <a:cxn ang="T14">
                <a:pos x="T8" y="T9"/>
              </a:cxn>
            </a:cxnLst>
            <a:rect l="T15" t="T16" r="T17" b="T18"/>
            <a:pathLst>
              <a:path w="63" h="17">
                <a:moveTo>
                  <a:pt x="0" y="0"/>
                </a:moveTo>
                <a:lnTo>
                  <a:pt x="9" y="9"/>
                </a:lnTo>
                <a:lnTo>
                  <a:pt x="38" y="16"/>
                </a:lnTo>
                <a:lnTo>
                  <a:pt x="62" y="11"/>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87" name="Freeform 379"/>
          <p:cNvSpPr>
            <a:spLocks/>
          </p:cNvSpPr>
          <p:nvPr/>
        </p:nvSpPr>
        <p:spPr bwMode="auto">
          <a:xfrm>
            <a:off x="7442200" y="1833563"/>
            <a:ext cx="96838" cy="34925"/>
          </a:xfrm>
          <a:custGeom>
            <a:avLst/>
            <a:gdLst>
              <a:gd name="T0" fmla="*/ 0 w 69"/>
              <a:gd name="T1" fmla="*/ 0 h 22"/>
              <a:gd name="T2" fmla="*/ 2147483647 w 69"/>
              <a:gd name="T3" fmla="*/ 2147483647 h 22"/>
              <a:gd name="T4" fmla="*/ 2147483647 w 69"/>
              <a:gd name="T5" fmla="*/ 2147483647 h 22"/>
              <a:gd name="T6" fmla="*/ 2147483647 w 69"/>
              <a:gd name="T7" fmla="*/ 2147483647 h 22"/>
              <a:gd name="T8" fmla="*/ 0 w 69"/>
              <a:gd name="T9" fmla="*/ 0 h 22"/>
              <a:gd name="T10" fmla="*/ 0 60000 65536"/>
              <a:gd name="T11" fmla="*/ 0 60000 65536"/>
              <a:gd name="T12" fmla="*/ 0 60000 65536"/>
              <a:gd name="T13" fmla="*/ 0 60000 65536"/>
              <a:gd name="T14" fmla="*/ 0 60000 65536"/>
              <a:gd name="T15" fmla="*/ 0 w 69"/>
              <a:gd name="T16" fmla="*/ 0 h 22"/>
              <a:gd name="T17" fmla="*/ 69 w 69"/>
              <a:gd name="T18" fmla="*/ 22 h 22"/>
            </a:gdLst>
            <a:ahLst/>
            <a:cxnLst>
              <a:cxn ang="T10">
                <a:pos x="T0" y="T1"/>
              </a:cxn>
              <a:cxn ang="T11">
                <a:pos x="T2" y="T3"/>
              </a:cxn>
              <a:cxn ang="T12">
                <a:pos x="T4" y="T5"/>
              </a:cxn>
              <a:cxn ang="T13">
                <a:pos x="T6" y="T7"/>
              </a:cxn>
              <a:cxn ang="T14">
                <a:pos x="T8" y="T9"/>
              </a:cxn>
            </a:cxnLst>
            <a:rect l="T15" t="T16" r="T17" b="T18"/>
            <a:pathLst>
              <a:path w="69" h="22">
                <a:moveTo>
                  <a:pt x="0" y="0"/>
                </a:moveTo>
                <a:lnTo>
                  <a:pt x="10" y="13"/>
                </a:lnTo>
                <a:lnTo>
                  <a:pt x="42" y="21"/>
                </a:lnTo>
                <a:lnTo>
                  <a:pt x="68"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88" name="Freeform 380"/>
          <p:cNvSpPr>
            <a:spLocks/>
          </p:cNvSpPr>
          <p:nvPr/>
        </p:nvSpPr>
        <p:spPr bwMode="auto">
          <a:xfrm>
            <a:off x="4219575" y="2970213"/>
            <a:ext cx="247650" cy="200025"/>
          </a:xfrm>
          <a:custGeom>
            <a:avLst/>
            <a:gdLst>
              <a:gd name="T0" fmla="*/ 0 w 176"/>
              <a:gd name="T1" fmla="*/ 2147483647 h 126"/>
              <a:gd name="T2" fmla="*/ 2147483647 w 176"/>
              <a:gd name="T3" fmla="*/ 2147483647 h 126"/>
              <a:gd name="T4" fmla="*/ 2147483647 w 176"/>
              <a:gd name="T5" fmla="*/ 2147483647 h 126"/>
              <a:gd name="T6" fmla="*/ 2147483647 w 176"/>
              <a:gd name="T7" fmla="*/ 2147483647 h 126"/>
              <a:gd name="T8" fmla="*/ 2147483647 w 176"/>
              <a:gd name="T9" fmla="*/ 2147483647 h 126"/>
              <a:gd name="T10" fmla="*/ 2147483647 w 176"/>
              <a:gd name="T11" fmla="*/ 2147483647 h 126"/>
              <a:gd name="T12" fmla="*/ 2147483647 w 176"/>
              <a:gd name="T13" fmla="*/ 2147483647 h 126"/>
              <a:gd name="T14" fmla="*/ 2147483647 w 176"/>
              <a:gd name="T15" fmla="*/ 2147483647 h 126"/>
              <a:gd name="T16" fmla="*/ 2147483647 w 176"/>
              <a:gd name="T17" fmla="*/ 2147483647 h 126"/>
              <a:gd name="T18" fmla="*/ 2147483647 w 176"/>
              <a:gd name="T19" fmla="*/ 2147483647 h 126"/>
              <a:gd name="T20" fmla="*/ 2147483647 w 176"/>
              <a:gd name="T21" fmla="*/ 2147483647 h 126"/>
              <a:gd name="T22" fmla="*/ 2147483647 w 176"/>
              <a:gd name="T23" fmla="*/ 2147483647 h 126"/>
              <a:gd name="T24" fmla="*/ 2147483647 w 176"/>
              <a:gd name="T25" fmla="*/ 2147483647 h 126"/>
              <a:gd name="T26" fmla="*/ 2147483647 w 176"/>
              <a:gd name="T27" fmla="*/ 2147483647 h 126"/>
              <a:gd name="T28" fmla="*/ 2147483647 w 176"/>
              <a:gd name="T29" fmla="*/ 2147483647 h 126"/>
              <a:gd name="T30" fmla="*/ 2147483647 w 176"/>
              <a:gd name="T31" fmla="*/ 0 h 126"/>
              <a:gd name="T32" fmla="*/ 0 w 176"/>
              <a:gd name="T33" fmla="*/ 2147483647 h 1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6"/>
              <a:gd name="T52" fmla="*/ 0 h 126"/>
              <a:gd name="T53" fmla="*/ 176 w 176"/>
              <a:gd name="T54" fmla="*/ 126 h 1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6" h="126">
                <a:moveTo>
                  <a:pt x="0" y="10"/>
                </a:moveTo>
                <a:lnTo>
                  <a:pt x="8" y="32"/>
                </a:lnTo>
                <a:lnTo>
                  <a:pt x="44" y="34"/>
                </a:lnTo>
                <a:lnTo>
                  <a:pt x="25" y="70"/>
                </a:lnTo>
                <a:lnTo>
                  <a:pt x="25" y="107"/>
                </a:lnTo>
                <a:lnTo>
                  <a:pt x="53" y="125"/>
                </a:lnTo>
                <a:lnTo>
                  <a:pt x="102" y="115"/>
                </a:lnTo>
                <a:lnTo>
                  <a:pt x="131" y="83"/>
                </a:lnTo>
                <a:lnTo>
                  <a:pt x="127" y="73"/>
                </a:lnTo>
                <a:lnTo>
                  <a:pt x="142" y="48"/>
                </a:lnTo>
                <a:lnTo>
                  <a:pt x="175" y="32"/>
                </a:lnTo>
                <a:lnTo>
                  <a:pt x="175" y="22"/>
                </a:lnTo>
                <a:lnTo>
                  <a:pt x="155" y="22"/>
                </a:lnTo>
                <a:lnTo>
                  <a:pt x="150" y="20"/>
                </a:lnTo>
                <a:lnTo>
                  <a:pt x="103" y="5"/>
                </a:lnTo>
                <a:lnTo>
                  <a:pt x="15" y="0"/>
                </a:lnTo>
                <a:lnTo>
                  <a:pt x="0" y="1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89" name="Freeform 381"/>
          <p:cNvSpPr>
            <a:spLocks/>
          </p:cNvSpPr>
          <p:nvPr/>
        </p:nvSpPr>
        <p:spPr bwMode="auto">
          <a:xfrm>
            <a:off x="4219575" y="2970213"/>
            <a:ext cx="257175" cy="209550"/>
          </a:xfrm>
          <a:custGeom>
            <a:avLst/>
            <a:gdLst>
              <a:gd name="T0" fmla="*/ 0 w 182"/>
              <a:gd name="T1" fmla="*/ 2147483647 h 132"/>
              <a:gd name="T2" fmla="*/ 2147483647 w 182"/>
              <a:gd name="T3" fmla="*/ 2147483647 h 132"/>
              <a:gd name="T4" fmla="*/ 2147483647 w 182"/>
              <a:gd name="T5" fmla="*/ 2147483647 h 132"/>
              <a:gd name="T6" fmla="*/ 2147483647 w 182"/>
              <a:gd name="T7" fmla="*/ 2147483647 h 132"/>
              <a:gd name="T8" fmla="*/ 2147483647 w 182"/>
              <a:gd name="T9" fmla="*/ 2147483647 h 132"/>
              <a:gd name="T10" fmla="*/ 2147483647 w 182"/>
              <a:gd name="T11" fmla="*/ 2147483647 h 132"/>
              <a:gd name="T12" fmla="*/ 2147483647 w 182"/>
              <a:gd name="T13" fmla="*/ 2147483647 h 132"/>
              <a:gd name="T14" fmla="*/ 2147483647 w 182"/>
              <a:gd name="T15" fmla="*/ 2147483647 h 132"/>
              <a:gd name="T16" fmla="*/ 2147483647 w 182"/>
              <a:gd name="T17" fmla="*/ 2147483647 h 132"/>
              <a:gd name="T18" fmla="*/ 2147483647 w 182"/>
              <a:gd name="T19" fmla="*/ 2147483647 h 132"/>
              <a:gd name="T20" fmla="*/ 2147483647 w 182"/>
              <a:gd name="T21" fmla="*/ 2147483647 h 132"/>
              <a:gd name="T22" fmla="*/ 2147483647 w 182"/>
              <a:gd name="T23" fmla="*/ 2147483647 h 132"/>
              <a:gd name="T24" fmla="*/ 2147483647 w 182"/>
              <a:gd name="T25" fmla="*/ 2147483647 h 132"/>
              <a:gd name="T26" fmla="*/ 2147483647 w 182"/>
              <a:gd name="T27" fmla="*/ 2147483647 h 132"/>
              <a:gd name="T28" fmla="*/ 2147483647 w 182"/>
              <a:gd name="T29" fmla="*/ 2147483647 h 132"/>
              <a:gd name="T30" fmla="*/ 2147483647 w 182"/>
              <a:gd name="T31" fmla="*/ 0 h 132"/>
              <a:gd name="T32" fmla="*/ 0 w 182"/>
              <a:gd name="T33" fmla="*/ 2147483647 h 1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2"/>
              <a:gd name="T52" fmla="*/ 0 h 132"/>
              <a:gd name="T53" fmla="*/ 182 w 182"/>
              <a:gd name="T54" fmla="*/ 132 h 1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2" h="132">
                <a:moveTo>
                  <a:pt x="0" y="11"/>
                </a:moveTo>
                <a:lnTo>
                  <a:pt x="8" y="34"/>
                </a:lnTo>
                <a:lnTo>
                  <a:pt x="45" y="36"/>
                </a:lnTo>
                <a:lnTo>
                  <a:pt x="26" y="73"/>
                </a:lnTo>
                <a:lnTo>
                  <a:pt x="26" y="112"/>
                </a:lnTo>
                <a:lnTo>
                  <a:pt x="55" y="131"/>
                </a:lnTo>
                <a:lnTo>
                  <a:pt x="105" y="121"/>
                </a:lnTo>
                <a:lnTo>
                  <a:pt x="136" y="87"/>
                </a:lnTo>
                <a:lnTo>
                  <a:pt x="131" y="76"/>
                </a:lnTo>
                <a:lnTo>
                  <a:pt x="147" y="50"/>
                </a:lnTo>
                <a:lnTo>
                  <a:pt x="181" y="34"/>
                </a:lnTo>
                <a:lnTo>
                  <a:pt x="181" y="23"/>
                </a:lnTo>
                <a:lnTo>
                  <a:pt x="160" y="23"/>
                </a:lnTo>
                <a:lnTo>
                  <a:pt x="155" y="21"/>
                </a:lnTo>
                <a:lnTo>
                  <a:pt x="107" y="5"/>
                </a:lnTo>
                <a:lnTo>
                  <a:pt x="16" y="0"/>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90" name="Freeform 382"/>
          <p:cNvSpPr>
            <a:spLocks/>
          </p:cNvSpPr>
          <p:nvPr/>
        </p:nvSpPr>
        <p:spPr bwMode="auto">
          <a:xfrm>
            <a:off x="4056063" y="3394075"/>
            <a:ext cx="166687" cy="158750"/>
          </a:xfrm>
          <a:custGeom>
            <a:avLst/>
            <a:gdLst>
              <a:gd name="T0" fmla="*/ 0 w 119"/>
              <a:gd name="T1" fmla="*/ 2147483647 h 100"/>
              <a:gd name="T2" fmla="*/ 2147483647 w 119"/>
              <a:gd name="T3" fmla="*/ 0 h 100"/>
              <a:gd name="T4" fmla="*/ 2147483647 w 119"/>
              <a:gd name="T5" fmla="*/ 0 h 100"/>
              <a:gd name="T6" fmla="*/ 2147483647 w 119"/>
              <a:gd name="T7" fmla="*/ 2147483647 h 100"/>
              <a:gd name="T8" fmla="*/ 2147483647 w 119"/>
              <a:gd name="T9" fmla="*/ 2147483647 h 100"/>
              <a:gd name="T10" fmla="*/ 2147483647 w 119"/>
              <a:gd name="T11" fmla="*/ 2147483647 h 100"/>
              <a:gd name="T12" fmla="*/ 2147483647 w 119"/>
              <a:gd name="T13" fmla="*/ 2147483647 h 100"/>
              <a:gd name="T14" fmla="*/ 2147483647 w 119"/>
              <a:gd name="T15" fmla="*/ 2147483647 h 100"/>
              <a:gd name="T16" fmla="*/ 2147483647 w 119"/>
              <a:gd name="T17" fmla="*/ 2147483647 h 100"/>
              <a:gd name="T18" fmla="*/ 0 w 119"/>
              <a:gd name="T19" fmla="*/ 2147483647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100"/>
              <a:gd name="T32" fmla="*/ 119 w 119"/>
              <a:gd name="T33" fmla="*/ 100 h 1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100">
                <a:moveTo>
                  <a:pt x="0" y="99"/>
                </a:moveTo>
                <a:lnTo>
                  <a:pt x="55" y="0"/>
                </a:lnTo>
                <a:lnTo>
                  <a:pt x="118" y="0"/>
                </a:lnTo>
                <a:lnTo>
                  <a:pt x="118" y="8"/>
                </a:lnTo>
                <a:lnTo>
                  <a:pt x="118" y="27"/>
                </a:lnTo>
                <a:lnTo>
                  <a:pt x="73" y="27"/>
                </a:lnTo>
                <a:lnTo>
                  <a:pt x="73" y="64"/>
                </a:lnTo>
                <a:lnTo>
                  <a:pt x="55" y="72"/>
                </a:lnTo>
                <a:lnTo>
                  <a:pt x="55" y="91"/>
                </a:lnTo>
                <a:lnTo>
                  <a:pt x="0" y="9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91" name="Freeform 383"/>
          <p:cNvSpPr>
            <a:spLocks/>
          </p:cNvSpPr>
          <p:nvPr/>
        </p:nvSpPr>
        <p:spPr bwMode="auto">
          <a:xfrm>
            <a:off x="4056063" y="3394075"/>
            <a:ext cx="176212" cy="168275"/>
          </a:xfrm>
          <a:custGeom>
            <a:avLst/>
            <a:gdLst>
              <a:gd name="T0" fmla="*/ 0 w 125"/>
              <a:gd name="T1" fmla="*/ 2147483647 h 106"/>
              <a:gd name="T2" fmla="*/ 2147483647 w 125"/>
              <a:gd name="T3" fmla="*/ 0 h 106"/>
              <a:gd name="T4" fmla="*/ 2147483647 w 125"/>
              <a:gd name="T5" fmla="*/ 0 h 106"/>
              <a:gd name="T6" fmla="*/ 2147483647 w 125"/>
              <a:gd name="T7" fmla="*/ 2147483647 h 106"/>
              <a:gd name="T8" fmla="*/ 2147483647 w 125"/>
              <a:gd name="T9" fmla="*/ 2147483647 h 106"/>
              <a:gd name="T10" fmla="*/ 2147483647 w 125"/>
              <a:gd name="T11" fmla="*/ 2147483647 h 106"/>
              <a:gd name="T12" fmla="*/ 2147483647 w 125"/>
              <a:gd name="T13" fmla="*/ 2147483647 h 106"/>
              <a:gd name="T14" fmla="*/ 2147483647 w 125"/>
              <a:gd name="T15" fmla="*/ 2147483647 h 106"/>
              <a:gd name="T16" fmla="*/ 2147483647 w 125"/>
              <a:gd name="T17" fmla="*/ 2147483647 h 106"/>
              <a:gd name="T18" fmla="*/ 0 w 125"/>
              <a:gd name="T19" fmla="*/ 2147483647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5"/>
              <a:gd name="T31" fmla="*/ 0 h 106"/>
              <a:gd name="T32" fmla="*/ 125 w 125"/>
              <a:gd name="T33" fmla="*/ 106 h 1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5" h="106">
                <a:moveTo>
                  <a:pt x="0" y="105"/>
                </a:moveTo>
                <a:lnTo>
                  <a:pt x="58" y="0"/>
                </a:lnTo>
                <a:lnTo>
                  <a:pt x="124" y="0"/>
                </a:lnTo>
                <a:lnTo>
                  <a:pt x="124" y="8"/>
                </a:lnTo>
                <a:lnTo>
                  <a:pt x="124" y="29"/>
                </a:lnTo>
                <a:lnTo>
                  <a:pt x="77" y="29"/>
                </a:lnTo>
                <a:lnTo>
                  <a:pt x="77" y="68"/>
                </a:lnTo>
                <a:lnTo>
                  <a:pt x="58" y="76"/>
                </a:lnTo>
                <a:lnTo>
                  <a:pt x="58" y="97"/>
                </a:lnTo>
                <a:lnTo>
                  <a:pt x="0" y="10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92" name="Freeform 384"/>
          <p:cNvSpPr>
            <a:spLocks/>
          </p:cNvSpPr>
          <p:nvPr/>
        </p:nvSpPr>
        <p:spPr bwMode="auto">
          <a:xfrm>
            <a:off x="4862513" y="3509963"/>
            <a:ext cx="338137" cy="455612"/>
          </a:xfrm>
          <a:custGeom>
            <a:avLst/>
            <a:gdLst>
              <a:gd name="T0" fmla="*/ 0 w 239"/>
              <a:gd name="T1" fmla="*/ 2147483647 h 287"/>
              <a:gd name="T2" fmla="*/ 2147483647 w 239"/>
              <a:gd name="T3" fmla="*/ 2147483647 h 287"/>
              <a:gd name="T4" fmla="*/ 2147483647 w 239"/>
              <a:gd name="T5" fmla="*/ 2147483647 h 287"/>
              <a:gd name="T6" fmla="*/ 2147483647 w 239"/>
              <a:gd name="T7" fmla="*/ 2147483647 h 287"/>
              <a:gd name="T8" fmla="*/ 2147483647 w 239"/>
              <a:gd name="T9" fmla="*/ 2147483647 h 287"/>
              <a:gd name="T10" fmla="*/ 2147483647 w 239"/>
              <a:gd name="T11" fmla="*/ 2147483647 h 287"/>
              <a:gd name="T12" fmla="*/ 2147483647 w 239"/>
              <a:gd name="T13" fmla="*/ 2147483647 h 287"/>
              <a:gd name="T14" fmla="*/ 2147483647 w 239"/>
              <a:gd name="T15" fmla="*/ 2147483647 h 287"/>
              <a:gd name="T16" fmla="*/ 2147483647 w 239"/>
              <a:gd name="T17" fmla="*/ 2147483647 h 287"/>
              <a:gd name="T18" fmla="*/ 2147483647 w 239"/>
              <a:gd name="T19" fmla="*/ 2147483647 h 287"/>
              <a:gd name="T20" fmla="*/ 2147483647 w 239"/>
              <a:gd name="T21" fmla="*/ 2147483647 h 287"/>
              <a:gd name="T22" fmla="*/ 2147483647 w 239"/>
              <a:gd name="T23" fmla="*/ 2147483647 h 287"/>
              <a:gd name="T24" fmla="*/ 2147483647 w 239"/>
              <a:gd name="T25" fmla="*/ 2147483647 h 287"/>
              <a:gd name="T26" fmla="*/ 2147483647 w 239"/>
              <a:gd name="T27" fmla="*/ 2147483647 h 287"/>
              <a:gd name="T28" fmla="*/ 2147483647 w 239"/>
              <a:gd name="T29" fmla="*/ 2147483647 h 287"/>
              <a:gd name="T30" fmla="*/ 2147483647 w 239"/>
              <a:gd name="T31" fmla="*/ 2147483647 h 287"/>
              <a:gd name="T32" fmla="*/ 2147483647 w 239"/>
              <a:gd name="T33" fmla="*/ 2147483647 h 287"/>
              <a:gd name="T34" fmla="*/ 2147483647 w 239"/>
              <a:gd name="T35" fmla="*/ 0 h 287"/>
              <a:gd name="T36" fmla="*/ 2147483647 w 239"/>
              <a:gd name="T37" fmla="*/ 2147483647 h 287"/>
              <a:gd name="T38" fmla="*/ 2147483647 w 239"/>
              <a:gd name="T39" fmla="*/ 2147483647 h 287"/>
              <a:gd name="T40" fmla="*/ 2147483647 w 239"/>
              <a:gd name="T41" fmla="*/ 2147483647 h 287"/>
              <a:gd name="T42" fmla="*/ 2147483647 w 239"/>
              <a:gd name="T43" fmla="*/ 2147483647 h 287"/>
              <a:gd name="T44" fmla="*/ 2147483647 w 239"/>
              <a:gd name="T45" fmla="*/ 2147483647 h 287"/>
              <a:gd name="T46" fmla="*/ 2147483647 w 239"/>
              <a:gd name="T47" fmla="*/ 2147483647 h 287"/>
              <a:gd name="T48" fmla="*/ 2147483647 w 239"/>
              <a:gd name="T49" fmla="*/ 2147483647 h 287"/>
              <a:gd name="T50" fmla="*/ 0 w 239"/>
              <a:gd name="T51" fmla="*/ 2147483647 h 28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39"/>
              <a:gd name="T79" fmla="*/ 0 h 287"/>
              <a:gd name="T80" fmla="*/ 239 w 239"/>
              <a:gd name="T81" fmla="*/ 287 h 28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39" h="287">
                <a:moveTo>
                  <a:pt x="0" y="152"/>
                </a:moveTo>
                <a:lnTo>
                  <a:pt x="13" y="178"/>
                </a:lnTo>
                <a:lnTo>
                  <a:pt x="22" y="209"/>
                </a:lnTo>
                <a:lnTo>
                  <a:pt x="49" y="224"/>
                </a:lnTo>
                <a:lnTo>
                  <a:pt x="80" y="265"/>
                </a:lnTo>
                <a:lnTo>
                  <a:pt x="131" y="286"/>
                </a:lnTo>
                <a:lnTo>
                  <a:pt x="174" y="281"/>
                </a:lnTo>
                <a:lnTo>
                  <a:pt x="202" y="273"/>
                </a:lnTo>
                <a:lnTo>
                  <a:pt x="184" y="242"/>
                </a:lnTo>
                <a:lnTo>
                  <a:pt x="156" y="226"/>
                </a:lnTo>
                <a:lnTo>
                  <a:pt x="177" y="214"/>
                </a:lnTo>
                <a:lnTo>
                  <a:pt x="177" y="188"/>
                </a:lnTo>
                <a:lnTo>
                  <a:pt x="205" y="152"/>
                </a:lnTo>
                <a:lnTo>
                  <a:pt x="218" y="91"/>
                </a:lnTo>
                <a:lnTo>
                  <a:pt x="238" y="77"/>
                </a:lnTo>
                <a:lnTo>
                  <a:pt x="220" y="63"/>
                </a:lnTo>
                <a:lnTo>
                  <a:pt x="215" y="17"/>
                </a:lnTo>
                <a:lnTo>
                  <a:pt x="195" y="0"/>
                </a:lnTo>
                <a:lnTo>
                  <a:pt x="174" y="19"/>
                </a:lnTo>
                <a:lnTo>
                  <a:pt x="46" y="17"/>
                </a:lnTo>
                <a:lnTo>
                  <a:pt x="46" y="44"/>
                </a:lnTo>
                <a:lnTo>
                  <a:pt x="31" y="47"/>
                </a:lnTo>
                <a:lnTo>
                  <a:pt x="31" y="55"/>
                </a:lnTo>
                <a:lnTo>
                  <a:pt x="31" y="111"/>
                </a:lnTo>
                <a:lnTo>
                  <a:pt x="16" y="111"/>
                </a:lnTo>
                <a:lnTo>
                  <a:pt x="0" y="15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93" name="Freeform 385"/>
          <p:cNvSpPr>
            <a:spLocks/>
          </p:cNvSpPr>
          <p:nvPr/>
        </p:nvSpPr>
        <p:spPr bwMode="auto">
          <a:xfrm>
            <a:off x="4862513" y="3509963"/>
            <a:ext cx="346075" cy="465137"/>
          </a:xfrm>
          <a:custGeom>
            <a:avLst/>
            <a:gdLst>
              <a:gd name="T0" fmla="*/ 0 w 245"/>
              <a:gd name="T1" fmla="*/ 2147483647 h 293"/>
              <a:gd name="T2" fmla="*/ 2147483647 w 245"/>
              <a:gd name="T3" fmla="*/ 2147483647 h 293"/>
              <a:gd name="T4" fmla="*/ 2147483647 w 245"/>
              <a:gd name="T5" fmla="*/ 2147483647 h 293"/>
              <a:gd name="T6" fmla="*/ 2147483647 w 245"/>
              <a:gd name="T7" fmla="*/ 2147483647 h 293"/>
              <a:gd name="T8" fmla="*/ 2147483647 w 245"/>
              <a:gd name="T9" fmla="*/ 2147483647 h 293"/>
              <a:gd name="T10" fmla="*/ 2147483647 w 245"/>
              <a:gd name="T11" fmla="*/ 2147483647 h 293"/>
              <a:gd name="T12" fmla="*/ 2147483647 w 245"/>
              <a:gd name="T13" fmla="*/ 2147483647 h 293"/>
              <a:gd name="T14" fmla="*/ 2147483647 w 245"/>
              <a:gd name="T15" fmla="*/ 2147483647 h 293"/>
              <a:gd name="T16" fmla="*/ 2147483647 w 245"/>
              <a:gd name="T17" fmla="*/ 2147483647 h 293"/>
              <a:gd name="T18" fmla="*/ 2147483647 w 245"/>
              <a:gd name="T19" fmla="*/ 2147483647 h 293"/>
              <a:gd name="T20" fmla="*/ 2147483647 w 245"/>
              <a:gd name="T21" fmla="*/ 2147483647 h 293"/>
              <a:gd name="T22" fmla="*/ 2147483647 w 245"/>
              <a:gd name="T23" fmla="*/ 2147483647 h 293"/>
              <a:gd name="T24" fmla="*/ 2147483647 w 245"/>
              <a:gd name="T25" fmla="*/ 2147483647 h 293"/>
              <a:gd name="T26" fmla="*/ 2147483647 w 245"/>
              <a:gd name="T27" fmla="*/ 2147483647 h 293"/>
              <a:gd name="T28" fmla="*/ 2147483647 w 245"/>
              <a:gd name="T29" fmla="*/ 2147483647 h 293"/>
              <a:gd name="T30" fmla="*/ 2147483647 w 245"/>
              <a:gd name="T31" fmla="*/ 2147483647 h 293"/>
              <a:gd name="T32" fmla="*/ 2147483647 w 245"/>
              <a:gd name="T33" fmla="*/ 2147483647 h 293"/>
              <a:gd name="T34" fmla="*/ 2147483647 w 245"/>
              <a:gd name="T35" fmla="*/ 0 h 293"/>
              <a:gd name="T36" fmla="*/ 2147483647 w 245"/>
              <a:gd name="T37" fmla="*/ 2147483647 h 293"/>
              <a:gd name="T38" fmla="*/ 2147483647 w 245"/>
              <a:gd name="T39" fmla="*/ 2147483647 h 293"/>
              <a:gd name="T40" fmla="*/ 2147483647 w 245"/>
              <a:gd name="T41" fmla="*/ 2147483647 h 293"/>
              <a:gd name="T42" fmla="*/ 2147483647 w 245"/>
              <a:gd name="T43" fmla="*/ 2147483647 h 293"/>
              <a:gd name="T44" fmla="*/ 2147483647 w 245"/>
              <a:gd name="T45" fmla="*/ 2147483647 h 293"/>
              <a:gd name="T46" fmla="*/ 2147483647 w 245"/>
              <a:gd name="T47" fmla="*/ 2147483647 h 293"/>
              <a:gd name="T48" fmla="*/ 2147483647 w 245"/>
              <a:gd name="T49" fmla="*/ 2147483647 h 293"/>
              <a:gd name="T50" fmla="*/ 0 w 245"/>
              <a:gd name="T51" fmla="*/ 2147483647 h 2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5"/>
              <a:gd name="T79" fmla="*/ 0 h 293"/>
              <a:gd name="T80" fmla="*/ 245 w 245"/>
              <a:gd name="T81" fmla="*/ 293 h 2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5" h="293">
                <a:moveTo>
                  <a:pt x="0" y="155"/>
                </a:moveTo>
                <a:lnTo>
                  <a:pt x="13" y="182"/>
                </a:lnTo>
                <a:lnTo>
                  <a:pt x="23" y="213"/>
                </a:lnTo>
                <a:lnTo>
                  <a:pt x="50" y="229"/>
                </a:lnTo>
                <a:lnTo>
                  <a:pt x="82" y="271"/>
                </a:lnTo>
                <a:lnTo>
                  <a:pt x="134" y="292"/>
                </a:lnTo>
                <a:lnTo>
                  <a:pt x="178" y="287"/>
                </a:lnTo>
                <a:lnTo>
                  <a:pt x="207" y="279"/>
                </a:lnTo>
                <a:lnTo>
                  <a:pt x="189" y="247"/>
                </a:lnTo>
                <a:lnTo>
                  <a:pt x="160" y="231"/>
                </a:lnTo>
                <a:lnTo>
                  <a:pt x="181" y="218"/>
                </a:lnTo>
                <a:lnTo>
                  <a:pt x="181" y="192"/>
                </a:lnTo>
                <a:lnTo>
                  <a:pt x="210" y="155"/>
                </a:lnTo>
                <a:lnTo>
                  <a:pt x="223" y="93"/>
                </a:lnTo>
                <a:lnTo>
                  <a:pt x="244" y="79"/>
                </a:lnTo>
                <a:lnTo>
                  <a:pt x="226" y="64"/>
                </a:lnTo>
                <a:lnTo>
                  <a:pt x="220" y="17"/>
                </a:lnTo>
                <a:lnTo>
                  <a:pt x="200" y="0"/>
                </a:lnTo>
                <a:lnTo>
                  <a:pt x="178" y="19"/>
                </a:lnTo>
                <a:lnTo>
                  <a:pt x="47" y="17"/>
                </a:lnTo>
                <a:lnTo>
                  <a:pt x="47" y="45"/>
                </a:lnTo>
                <a:lnTo>
                  <a:pt x="32" y="48"/>
                </a:lnTo>
                <a:lnTo>
                  <a:pt x="32" y="56"/>
                </a:lnTo>
                <a:lnTo>
                  <a:pt x="32" y="113"/>
                </a:lnTo>
                <a:lnTo>
                  <a:pt x="16" y="113"/>
                </a:lnTo>
                <a:lnTo>
                  <a:pt x="0" y="1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94" name="Freeform 386"/>
          <p:cNvSpPr>
            <a:spLocks/>
          </p:cNvSpPr>
          <p:nvPr/>
        </p:nvSpPr>
        <p:spPr bwMode="auto">
          <a:xfrm>
            <a:off x="3201988" y="3922713"/>
            <a:ext cx="77787" cy="84137"/>
          </a:xfrm>
          <a:custGeom>
            <a:avLst/>
            <a:gdLst>
              <a:gd name="T0" fmla="*/ 0 w 55"/>
              <a:gd name="T1" fmla="*/ 2147483647 h 53"/>
              <a:gd name="T2" fmla="*/ 2147483647 w 55"/>
              <a:gd name="T3" fmla="*/ 0 h 53"/>
              <a:gd name="T4" fmla="*/ 2147483647 w 55"/>
              <a:gd name="T5" fmla="*/ 2147483647 h 53"/>
              <a:gd name="T6" fmla="*/ 2147483647 w 55"/>
              <a:gd name="T7" fmla="*/ 2147483647 h 53"/>
              <a:gd name="T8" fmla="*/ 2147483647 w 55"/>
              <a:gd name="T9" fmla="*/ 2147483647 h 53"/>
              <a:gd name="T10" fmla="*/ 0 w 55"/>
              <a:gd name="T11" fmla="*/ 2147483647 h 53"/>
              <a:gd name="T12" fmla="*/ 0 60000 65536"/>
              <a:gd name="T13" fmla="*/ 0 60000 65536"/>
              <a:gd name="T14" fmla="*/ 0 60000 65536"/>
              <a:gd name="T15" fmla="*/ 0 60000 65536"/>
              <a:gd name="T16" fmla="*/ 0 60000 65536"/>
              <a:gd name="T17" fmla="*/ 0 60000 65536"/>
              <a:gd name="T18" fmla="*/ 0 w 55"/>
              <a:gd name="T19" fmla="*/ 0 h 53"/>
              <a:gd name="T20" fmla="*/ 55 w 55"/>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55" h="53">
                <a:moveTo>
                  <a:pt x="0" y="24"/>
                </a:moveTo>
                <a:lnTo>
                  <a:pt x="16" y="0"/>
                </a:lnTo>
                <a:lnTo>
                  <a:pt x="54" y="3"/>
                </a:lnTo>
                <a:lnTo>
                  <a:pt x="50" y="48"/>
                </a:lnTo>
                <a:lnTo>
                  <a:pt x="23" y="52"/>
                </a:lnTo>
                <a:lnTo>
                  <a:pt x="0" y="2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95" name="Freeform 387"/>
          <p:cNvSpPr>
            <a:spLocks/>
          </p:cNvSpPr>
          <p:nvPr/>
        </p:nvSpPr>
        <p:spPr bwMode="auto">
          <a:xfrm>
            <a:off x="3201988" y="3922713"/>
            <a:ext cx="85725" cy="93662"/>
          </a:xfrm>
          <a:custGeom>
            <a:avLst/>
            <a:gdLst>
              <a:gd name="T0" fmla="*/ 0 w 61"/>
              <a:gd name="T1" fmla="*/ 2147483647 h 59"/>
              <a:gd name="T2" fmla="*/ 2147483647 w 61"/>
              <a:gd name="T3" fmla="*/ 0 h 59"/>
              <a:gd name="T4" fmla="*/ 2147483647 w 61"/>
              <a:gd name="T5" fmla="*/ 2147483647 h 59"/>
              <a:gd name="T6" fmla="*/ 2147483647 w 61"/>
              <a:gd name="T7" fmla="*/ 2147483647 h 59"/>
              <a:gd name="T8" fmla="*/ 2147483647 w 61"/>
              <a:gd name="T9" fmla="*/ 2147483647 h 59"/>
              <a:gd name="T10" fmla="*/ 0 w 61"/>
              <a:gd name="T11" fmla="*/ 2147483647 h 59"/>
              <a:gd name="T12" fmla="*/ 0 60000 65536"/>
              <a:gd name="T13" fmla="*/ 0 60000 65536"/>
              <a:gd name="T14" fmla="*/ 0 60000 65536"/>
              <a:gd name="T15" fmla="*/ 0 60000 65536"/>
              <a:gd name="T16" fmla="*/ 0 60000 65536"/>
              <a:gd name="T17" fmla="*/ 0 60000 65536"/>
              <a:gd name="T18" fmla="*/ 0 w 61"/>
              <a:gd name="T19" fmla="*/ 0 h 59"/>
              <a:gd name="T20" fmla="*/ 61 w 61"/>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61" h="59">
                <a:moveTo>
                  <a:pt x="0" y="27"/>
                </a:moveTo>
                <a:lnTo>
                  <a:pt x="18" y="0"/>
                </a:lnTo>
                <a:lnTo>
                  <a:pt x="60" y="3"/>
                </a:lnTo>
                <a:lnTo>
                  <a:pt x="55" y="53"/>
                </a:lnTo>
                <a:lnTo>
                  <a:pt x="26" y="58"/>
                </a:lnTo>
                <a:lnTo>
                  <a:pt x="0" y="2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96" name="Freeform 388"/>
          <p:cNvSpPr>
            <a:spLocks/>
          </p:cNvSpPr>
          <p:nvPr/>
        </p:nvSpPr>
        <p:spPr bwMode="auto">
          <a:xfrm>
            <a:off x="4629150" y="1604963"/>
            <a:ext cx="215900" cy="171450"/>
          </a:xfrm>
          <a:custGeom>
            <a:avLst/>
            <a:gdLst>
              <a:gd name="T0" fmla="*/ 0 w 152"/>
              <a:gd name="T1" fmla="*/ 2147483647 h 108"/>
              <a:gd name="T2" fmla="*/ 2147483647 w 152"/>
              <a:gd name="T3" fmla="*/ 2147483647 h 108"/>
              <a:gd name="T4" fmla="*/ 2147483647 w 152"/>
              <a:gd name="T5" fmla="*/ 2147483647 h 108"/>
              <a:gd name="T6" fmla="*/ 2147483647 w 152"/>
              <a:gd name="T7" fmla="*/ 2147483647 h 108"/>
              <a:gd name="T8" fmla="*/ 2147483647 w 152"/>
              <a:gd name="T9" fmla="*/ 2147483647 h 108"/>
              <a:gd name="T10" fmla="*/ 2147483647 w 152"/>
              <a:gd name="T11" fmla="*/ 2147483647 h 108"/>
              <a:gd name="T12" fmla="*/ 2147483647 w 152"/>
              <a:gd name="T13" fmla="*/ 2147483647 h 108"/>
              <a:gd name="T14" fmla="*/ 2147483647 w 152"/>
              <a:gd name="T15" fmla="*/ 2147483647 h 108"/>
              <a:gd name="T16" fmla="*/ 2147483647 w 152"/>
              <a:gd name="T17" fmla="*/ 2147483647 h 108"/>
              <a:gd name="T18" fmla="*/ 2147483647 w 152"/>
              <a:gd name="T19" fmla="*/ 2147483647 h 108"/>
              <a:gd name="T20" fmla="*/ 2147483647 w 152"/>
              <a:gd name="T21" fmla="*/ 2147483647 h 108"/>
              <a:gd name="T22" fmla="*/ 2147483647 w 152"/>
              <a:gd name="T23" fmla="*/ 2147483647 h 108"/>
              <a:gd name="T24" fmla="*/ 2147483647 w 152"/>
              <a:gd name="T25" fmla="*/ 2147483647 h 108"/>
              <a:gd name="T26" fmla="*/ 2147483647 w 152"/>
              <a:gd name="T27" fmla="*/ 2147483647 h 108"/>
              <a:gd name="T28" fmla="*/ 2147483647 w 152"/>
              <a:gd name="T29" fmla="*/ 2147483647 h 108"/>
              <a:gd name="T30" fmla="*/ 2147483647 w 152"/>
              <a:gd name="T31" fmla="*/ 2147483647 h 108"/>
              <a:gd name="T32" fmla="*/ 2147483647 w 152"/>
              <a:gd name="T33" fmla="*/ 2147483647 h 108"/>
              <a:gd name="T34" fmla="*/ 2147483647 w 152"/>
              <a:gd name="T35" fmla="*/ 2147483647 h 108"/>
              <a:gd name="T36" fmla="*/ 2147483647 w 152"/>
              <a:gd name="T37" fmla="*/ 2147483647 h 108"/>
              <a:gd name="T38" fmla="*/ 2147483647 w 152"/>
              <a:gd name="T39" fmla="*/ 2147483647 h 108"/>
              <a:gd name="T40" fmla="*/ 2147483647 w 152"/>
              <a:gd name="T41" fmla="*/ 2147483647 h 108"/>
              <a:gd name="T42" fmla="*/ 2147483647 w 152"/>
              <a:gd name="T43" fmla="*/ 2147483647 h 108"/>
              <a:gd name="T44" fmla="*/ 2147483647 w 152"/>
              <a:gd name="T45" fmla="*/ 2147483647 h 108"/>
              <a:gd name="T46" fmla="*/ 2147483647 w 152"/>
              <a:gd name="T47" fmla="*/ 2147483647 h 108"/>
              <a:gd name="T48" fmla="*/ 2147483647 w 152"/>
              <a:gd name="T49" fmla="*/ 2147483647 h 108"/>
              <a:gd name="T50" fmla="*/ 2147483647 w 152"/>
              <a:gd name="T51" fmla="*/ 2147483647 h 108"/>
              <a:gd name="T52" fmla="*/ 2147483647 w 152"/>
              <a:gd name="T53" fmla="*/ 2147483647 h 108"/>
              <a:gd name="T54" fmla="*/ 2147483647 w 152"/>
              <a:gd name="T55" fmla="*/ 2147483647 h 108"/>
              <a:gd name="T56" fmla="*/ 2147483647 w 152"/>
              <a:gd name="T57" fmla="*/ 2147483647 h 108"/>
              <a:gd name="T58" fmla="*/ 2147483647 w 152"/>
              <a:gd name="T59" fmla="*/ 0 h 108"/>
              <a:gd name="T60" fmla="*/ 2147483647 w 152"/>
              <a:gd name="T61" fmla="*/ 2147483647 h 108"/>
              <a:gd name="T62" fmla="*/ 2147483647 w 152"/>
              <a:gd name="T63" fmla="*/ 2147483647 h 108"/>
              <a:gd name="T64" fmla="*/ 2147483647 w 152"/>
              <a:gd name="T65" fmla="*/ 2147483647 h 108"/>
              <a:gd name="T66" fmla="*/ 2147483647 w 152"/>
              <a:gd name="T67" fmla="*/ 2147483647 h 108"/>
              <a:gd name="T68" fmla="*/ 2147483647 w 152"/>
              <a:gd name="T69" fmla="*/ 2147483647 h 108"/>
              <a:gd name="T70" fmla="*/ 2147483647 w 152"/>
              <a:gd name="T71" fmla="*/ 2147483647 h 108"/>
              <a:gd name="T72" fmla="*/ 2147483647 w 152"/>
              <a:gd name="T73" fmla="*/ 2147483647 h 108"/>
              <a:gd name="T74" fmla="*/ 0 w 152"/>
              <a:gd name="T75" fmla="*/ 2147483647 h 1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08"/>
              <a:gd name="T116" fmla="*/ 152 w 152"/>
              <a:gd name="T117" fmla="*/ 108 h 10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08">
                <a:moveTo>
                  <a:pt x="0" y="15"/>
                </a:moveTo>
                <a:lnTo>
                  <a:pt x="2" y="25"/>
                </a:lnTo>
                <a:lnTo>
                  <a:pt x="20" y="27"/>
                </a:lnTo>
                <a:lnTo>
                  <a:pt x="15" y="32"/>
                </a:lnTo>
                <a:lnTo>
                  <a:pt x="25" y="37"/>
                </a:lnTo>
                <a:lnTo>
                  <a:pt x="8" y="35"/>
                </a:lnTo>
                <a:lnTo>
                  <a:pt x="35" y="47"/>
                </a:lnTo>
                <a:lnTo>
                  <a:pt x="25" y="52"/>
                </a:lnTo>
                <a:lnTo>
                  <a:pt x="33" y="60"/>
                </a:lnTo>
                <a:lnTo>
                  <a:pt x="58" y="55"/>
                </a:lnTo>
                <a:lnTo>
                  <a:pt x="56" y="42"/>
                </a:lnTo>
                <a:lnTo>
                  <a:pt x="68" y="40"/>
                </a:lnTo>
                <a:lnTo>
                  <a:pt x="70" y="52"/>
                </a:lnTo>
                <a:lnTo>
                  <a:pt x="84" y="42"/>
                </a:lnTo>
                <a:lnTo>
                  <a:pt x="81" y="52"/>
                </a:lnTo>
                <a:lnTo>
                  <a:pt x="96" y="55"/>
                </a:lnTo>
                <a:lnTo>
                  <a:pt x="40" y="64"/>
                </a:lnTo>
                <a:lnTo>
                  <a:pt x="45" y="72"/>
                </a:lnTo>
                <a:lnTo>
                  <a:pt x="86" y="67"/>
                </a:lnTo>
                <a:lnTo>
                  <a:pt x="61" y="75"/>
                </a:lnTo>
                <a:lnTo>
                  <a:pt x="73" y="80"/>
                </a:lnTo>
                <a:lnTo>
                  <a:pt x="45" y="81"/>
                </a:lnTo>
                <a:lnTo>
                  <a:pt x="91" y="107"/>
                </a:lnTo>
                <a:lnTo>
                  <a:pt x="116" y="52"/>
                </a:lnTo>
                <a:lnTo>
                  <a:pt x="151" y="40"/>
                </a:lnTo>
                <a:lnTo>
                  <a:pt x="113" y="30"/>
                </a:lnTo>
                <a:lnTo>
                  <a:pt x="108" y="17"/>
                </a:lnTo>
                <a:lnTo>
                  <a:pt x="98" y="25"/>
                </a:lnTo>
                <a:lnTo>
                  <a:pt x="103" y="9"/>
                </a:lnTo>
                <a:lnTo>
                  <a:pt x="78" y="0"/>
                </a:lnTo>
                <a:lnTo>
                  <a:pt x="70" y="9"/>
                </a:lnTo>
                <a:lnTo>
                  <a:pt x="81" y="37"/>
                </a:lnTo>
                <a:lnTo>
                  <a:pt x="56" y="8"/>
                </a:lnTo>
                <a:lnTo>
                  <a:pt x="45" y="17"/>
                </a:lnTo>
                <a:lnTo>
                  <a:pt x="48" y="27"/>
                </a:lnTo>
                <a:lnTo>
                  <a:pt x="23" y="17"/>
                </a:lnTo>
                <a:lnTo>
                  <a:pt x="42" y="8"/>
                </a:lnTo>
                <a:lnTo>
                  <a:pt x="0" y="1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97" name="Freeform 389"/>
          <p:cNvSpPr>
            <a:spLocks/>
          </p:cNvSpPr>
          <p:nvPr/>
        </p:nvSpPr>
        <p:spPr bwMode="auto">
          <a:xfrm>
            <a:off x="4629150" y="1604963"/>
            <a:ext cx="223838" cy="180975"/>
          </a:xfrm>
          <a:custGeom>
            <a:avLst/>
            <a:gdLst>
              <a:gd name="T0" fmla="*/ 0 w 158"/>
              <a:gd name="T1" fmla="*/ 2147483647 h 114"/>
              <a:gd name="T2" fmla="*/ 2147483647 w 158"/>
              <a:gd name="T3" fmla="*/ 2147483647 h 114"/>
              <a:gd name="T4" fmla="*/ 2147483647 w 158"/>
              <a:gd name="T5" fmla="*/ 2147483647 h 114"/>
              <a:gd name="T6" fmla="*/ 2147483647 w 158"/>
              <a:gd name="T7" fmla="*/ 2147483647 h 114"/>
              <a:gd name="T8" fmla="*/ 2147483647 w 158"/>
              <a:gd name="T9" fmla="*/ 2147483647 h 114"/>
              <a:gd name="T10" fmla="*/ 2147483647 w 158"/>
              <a:gd name="T11" fmla="*/ 2147483647 h 114"/>
              <a:gd name="T12" fmla="*/ 2147483647 w 158"/>
              <a:gd name="T13" fmla="*/ 2147483647 h 114"/>
              <a:gd name="T14" fmla="*/ 2147483647 w 158"/>
              <a:gd name="T15" fmla="*/ 2147483647 h 114"/>
              <a:gd name="T16" fmla="*/ 2147483647 w 158"/>
              <a:gd name="T17" fmla="*/ 2147483647 h 114"/>
              <a:gd name="T18" fmla="*/ 2147483647 w 158"/>
              <a:gd name="T19" fmla="*/ 2147483647 h 114"/>
              <a:gd name="T20" fmla="*/ 2147483647 w 158"/>
              <a:gd name="T21" fmla="*/ 2147483647 h 114"/>
              <a:gd name="T22" fmla="*/ 2147483647 w 158"/>
              <a:gd name="T23" fmla="*/ 2147483647 h 114"/>
              <a:gd name="T24" fmla="*/ 2147483647 w 158"/>
              <a:gd name="T25" fmla="*/ 2147483647 h 114"/>
              <a:gd name="T26" fmla="*/ 2147483647 w 158"/>
              <a:gd name="T27" fmla="*/ 2147483647 h 114"/>
              <a:gd name="T28" fmla="*/ 2147483647 w 158"/>
              <a:gd name="T29" fmla="*/ 2147483647 h 114"/>
              <a:gd name="T30" fmla="*/ 2147483647 w 158"/>
              <a:gd name="T31" fmla="*/ 2147483647 h 114"/>
              <a:gd name="T32" fmla="*/ 2147483647 w 158"/>
              <a:gd name="T33" fmla="*/ 2147483647 h 114"/>
              <a:gd name="T34" fmla="*/ 2147483647 w 158"/>
              <a:gd name="T35" fmla="*/ 2147483647 h 114"/>
              <a:gd name="T36" fmla="*/ 2147483647 w 158"/>
              <a:gd name="T37" fmla="*/ 2147483647 h 114"/>
              <a:gd name="T38" fmla="*/ 2147483647 w 158"/>
              <a:gd name="T39" fmla="*/ 2147483647 h 114"/>
              <a:gd name="T40" fmla="*/ 2147483647 w 158"/>
              <a:gd name="T41" fmla="*/ 2147483647 h 114"/>
              <a:gd name="T42" fmla="*/ 2147483647 w 158"/>
              <a:gd name="T43" fmla="*/ 2147483647 h 114"/>
              <a:gd name="T44" fmla="*/ 2147483647 w 158"/>
              <a:gd name="T45" fmla="*/ 2147483647 h 114"/>
              <a:gd name="T46" fmla="*/ 2147483647 w 158"/>
              <a:gd name="T47" fmla="*/ 2147483647 h 114"/>
              <a:gd name="T48" fmla="*/ 2147483647 w 158"/>
              <a:gd name="T49" fmla="*/ 2147483647 h 114"/>
              <a:gd name="T50" fmla="*/ 2147483647 w 158"/>
              <a:gd name="T51" fmla="*/ 2147483647 h 114"/>
              <a:gd name="T52" fmla="*/ 2147483647 w 158"/>
              <a:gd name="T53" fmla="*/ 2147483647 h 114"/>
              <a:gd name="T54" fmla="*/ 2147483647 w 158"/>
              <a:gd name="T55" fmla="*/ 2147483647 h 114"/>
              <a:gd name="T56" fmla="*/ 2147483647 w 158"/>
              <a:gd name="T57" fmla="*/ 2147483647 h 114"/>
              <a:gd name="T58" fmla="*/ 2147483647 w 158"/>
              <a:gd name="T59" fmla="*/ 0 h 114"/>
              <a:gd name="T60" fmla="*/ 2147483647 w 158"/>
              <a:gd name="T61" fmla="*/ 2147483647 h 114"/>
              <a:gd name="T62" fmla="*/ 2147483647 w 158"/>
              <a:gd name="T63" fmla="*/ 2147483647 h 114"/>
              <a:gd name="T64" fmla="*/ 2147483647 w 158"/>
              <a:gd name="T65" fmla="*/ 2147483647 h 114"/>
              <a:gd name="T66" fmla="*/ 2147483647 w 158"/>
              <a:gd name="T67" fmla="*/ 2147483647 h 114"/>
              <a:gd name="T68" fmla="*/ 2147483647 w 158"/>
              <a:gd name="T69" fmla="*/ 2147483647 h 114"/>
              <a:gd name="T70" fmla="*/ 2147483647 w 158"/>
              <a:gd name="T71" fmla="*/ 2147483647 h 114"/>
              <a:gd name="T72" fmla="*/ 2147483647 w 158"/>
              <a:gd name="T73" fmla="*/ 2147483647 h 114"/>
              <a:gd name="T74" fmla="*/ 0 w 158"/>
              <a:gd name="T75" fmla="*/ 2147483647 h 11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8"/>
              <a:gd name="T115" fmla="*/ 0 h 114"/>
              <a:gd name="T116" fmla="*/ 158 w 158"/>
              <a:gd name="T117" fmla="*/ 114 h 11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8" h="114">
                <a:moveTo>
                  <a:pt x="0" y="16"/>
                </a:moveTo>
                <a:lnTo>
                  <a:pt x="2" y="26"/>
                </a:lnTo>
                <a:lnTo>
                  <a:pt x="21" y="29"/>
                </a:lnTo>
                <a:lnTo>
                  <a:pt x="16" y="34"/>
                </a:lnTo>
                <a:lnTo>
                  <a:pt x="26" y="39"/>
                </a:lnTo>
                <a:lnTo>
                  <a:pt x="8" y="37"/>
                </a:lnTo>
                <a:lnTo>
                  <a:pt x="36" y="50"/>
                </a:lnTo>
                <a:lnTo>
                  <a:pt x="26" y="55"/>
                </a:lnTo>
                <a:lnTo>
                  <a:pt x="34" y="63"/>
                </a:lnTo>
                <a:lnTo>
                  <a:pt x="60" y="58"/>
                </a:lnTo>
                <a:lnTo>
                  <a:pt x="58" y="44"/>
                </a:lnTo>
                <a:lnTo>
                  <a:pt x="71" y="42"/>
                </a:lnTo>
                <a:lnTo>
                  <a:pt x="73" y="55"/>
                </a:lnTo>
                <a:lnTo>
                  <a:pt x="87" y="44"/>
                </a:lnTo>
                <a:lnTo>
                  <a:pt x="84" y="55"/>
                </a:lnTo>
                <a:lnTo>
                  <a:pt x="100" y="58"/>
                </a:lnTo>
                <a:lnTo>
                  <a:pt x="42" y="68"/>
                </a:lnTo>
                <a:lnTo>
                  <a:pt x="47" y="76"/>
                </a:lnTo>
                <a:lnTo>
                  <a:pt x="89" y="71"/>
                </a:lnTo>
                <a:lnTo>
                  <a:pt x="63" y="79"/>
                </a:lnTo>
                <a:lnTo>
                  <a:pt x="76" y="84"/>
                </a:lnTo>
                <a:lnTo>
                  <a:pt x="47" y="86"/>
                </a:lnTo>
                <a:lnTo>
                  <a:pt x="95" y="113"/>
                </a:lnTo>
                <a:lnTo>
                  <a:pt x="121" y="55"/>
                </a:lnTo>
                <a:lnTo>
                  <a:pt x="157" y="42"/>
                </a:lnTo>
                <a:lnTo>
                  <a:pt x="118" y="32"/>
                </a:lnTo>
                <a:lnTo>
                  <a:pt x="112" y="18"/>
                </a:lnTo>
                <a:lnTo>
                  <a:pt x="102" y="26"/>
                </a:lnTo>
                <a:lnTo>
                  <a:pt x="107" y="10"/>
                </a:lnTo>
                <a:lnTo>
                  <a:pt x="81" y="0"/>
                </a:lnTo>
                <a:lnTo>
                  <a:pt x="73" y="10"/>
                </a:lnTo>
                <a:lnTo>
                  <a:pt x="84" y="39"/>
                </a:lnTo>
                <a:lnTo>
                  <a:pt x="58" y="8"/>
                </a:lnTo>
                <a:lnTo>
                  <a:pt x="47" y="18"/>
                </a:lnTo>
                <a:lnTo>
                  <a:pt x="50" y="29"/>
                </a:lnTo>
                <a:lnTo>
                  <a:pt x="24" y="18"/>
                </a:lnTo>
                <a:lnTo>
                  <a:pt x="44" y="8"/>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798" name="Freeform 390"/>
          <p:cNvSpPr>
            <a:spLocks/>
          </p:cNvSpPr>
          <p:nvPr/>
        </p:nvSpPr>
        <p:spPr bwMode="auto">
          <a:xfrm>
            <a:off x="4773613" y="1584325"/>
            <a:ext cx="188912" cy="63500"/>
          </a:xfrm>
          <a:custGeom>
            <a:avLst/>
            <a:gdLst>
              <a:gd name="T0" fmla="*/ 0 w 134"/>
              <a:gd name="T1" fmla="*/ 2147483647 h 40"/>
              <a:gd name="T2" fmla="*/ 2147483647 w 134"/>
              <a:gd name="T3" fmla="*/ 2147483647 h 40"/>
              <a:gd name="T4" fmla="*/ 2147483647 w 134"/>
              <a:gd name="T5" fmla="*/ 2147483647 h 40"/>
              <a:gd name="T6" fmla="*/ 2147483647 w 134"/>
              <a:gd name="T7" fmla="*/ 2147483647 h 40"/>
              <a:gd name="T8" fmla="*/ 2147483647 w 134"/>
              <a:gd name="T9" fmla="*/ 2147483647 h 40"/>
              <a:gd name="T10" fmla="*/ 2147483647 w 134"/>
              <a:gd name="T11" fmla="*/ 2147483647 h 40"/>
              <a:gd name="T12" fmla="*/ 2147483647 w 134"/>
              <a:gd name="T13" fmla="*/ 2147483647 h 40"/>
              <a:gd name="T14" fmla="*/ 2147483647 w 134"/>
              <a:gd name="T15" fmla="*/ 2147483647 h 40"/>
              <a:gd name="T16" fmla="*/ 2147483647 w 134"/>
              <a:gd name="T17" fmla="*/ 2147483647 h 40"/>
              <a:gd name="T18" fmla="*/ 2147483647 w 134"/>
              <a:gd name="T19" fmla="*/ 2147483647 h 40"/>
              <a:gd name="T20" fmla="*/ 2147483647 w 134"/>
              <a:gd name="T21" fmla="*/ 2147483647 h 40"/>
              <a:gd name="T22" fmla="*/ 2147483647 w 134"/>
              <a:gd name="T23" fmla="*/ 2147483647 h 40"/>
              <a:gd name="T24" fmla="*/ 2147483647 w 134"/>
              <a:gd name="T25" fmla="*/ 2147483647 h 40"/>
              <a:gd name="T26" fmla="*/ 2147483647 w 134"/>
              <a:gd name="T27" fmla="*/ 0 h 40"/>
              <a:gd name="T28" fmla="*/ 2147483647 w 134"/>
              <a:gd name="T29" fmla="*/ 2147483647 h 40"/>
              <a:gd name="T30" fmla="*/ 2147483647 w 134"/>
              <a:gd name="T31" fmla="*/ 0 h 40"/>
              <a:gd name="T32" fmla="*/ 2147483647 w 134"/>
              <a:gd name="T33" fmla="*/ 2147483647 h 40"/>
              <a:gd name="T34" fmla="*/ 2147483647 w 134"/>
              <a:gd name="T35" fmla="*/ 2147483647 h 40"/>
              <a:gd name="T36" fmla="*/ 2147483647 w 134"/>
              <a:gd name="T37" fmla="*/ 2147483647 h 40"/>
              <a:gd name="T38" fmla="*/ 0 w 134"/>
              <a:gd name="T39" fmla="*/ 2147483647 h 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4"/>
              <a:gd name="T61" fmla="*/ 0 h 40"/>
              <a:gd name="T62" fmla="*/ 134 w 134"/>
              <a:gd name="T63" fmla="*/ 40 h 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4" h="40">
                <a:moveTo>
                  <a:pt x="0" y="9"/>
                </a:moveTo>
                <a:lnTo>
                  <a:pt x="18" y="14"/>
                </a:lnTo>
                <a:lnTo>
                  <a:pt x="8" y="16"/>
                </a:lnTo>
                <a:lnTo>
                  <a:pt x="12" y="20"/>
                </a:lnTo>
                <a:lnTo>
                  <a:pt x="60" y="18"/>
                </a:lnTo>
                <a:lnTo>
                  <a:pt x="31" y="27"/>
                </a:lnTo>
                <a:lnTo>
                  <a:pt x="80" y="39"/>
                </a:lnTo>
                <a:lnTo>
                  <a:pt x="113" y="32"/>
                </a:lnTo>
                <a:lnTo>
                  <a:pt x="133" y="16"/>
                </a:lnTo>
                <a:lnTo>
                  <a:pt x="128" y="9"/>
                </a:lnTo>
                <a:lnTo>
                  <a:pt x="96" y="9"/>
                </a:lnTo>
                <a:lnTo>
                  <a:pt x="100" y="4"/>
                </a:lnTo>
                <a:lnTo>
                  <a:pt x="76" y="11"/>
                </a:lnTo>
                <a:lnTo>
                  <a:pt x="73" y="0"/>
                </a:lnTo>
                <a:lnTo>
                  <a:pt x="68" y="14"/>
                </a:lnTo>
                <a:lnTo>
                  <a:pt x="31" y="0"/>
                </a:lnTo>
                <a:lnTo>
                  <a:pt x="31" y="9"/>
                </a:lnTo>
                <a:lnTo>
                  <a:pt x="20" y="4"/>
                </a:lnTo>
                <a:lnTo>
                  <a:pt x="26" y="14"/>
                </a:lnTo>
                <a:lnTo>
                  <a:pt x="0" y="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799" name="Freeform 391"/>
          <p:cNvSpPr>
            <a:spLocks/>
          </p:cNvSpPr>
          <p:nvPr/>
        </p:nvSpPr>
        <p:spPr bwMode="auto">
          <a:xfrm>
            <a:off x="4773613" y="1584325"/>
            <a:ext cx="198437" cy="73025"/>
          </a:xfrm>
          <a:custGeom>
            <a:avLst/>
            <a:gdLst>
              <a:gd name="T0" fmla="*/ 0 w 140"/>
              <a:gd name="T1" fmla="*/ 2147483647 h 46"/>
              <a:gd name="T2" fmla="*/ 2147483647 w 140"/>
              <a:gd name="T3" fmla="*/ 2147483647 h 46"/>
              <a:gd name="T4" fmla="*/ 2147483647 w 140"/>
              <a:gd name="T5" fmla="*/ 2147483647 h 46"/>
              <a:gd name="T6" fmla="*/ 2147483647 w 140"/>
              <a:gd name="T7" fmla="*/ 2147483647 h 46"/>
              <a:gd name="T8" fmla="*/ 2147483647 w 140"/>
              <a:gd name="T9" fmla="*/ 2147483647 h 46"/>
              <a:gd name="T10" fmla="*/ 2147483647 w 140"/>
              <a:gd name="T11" fmla="*/ 2147483647 h 46"/>
              <a:gd name="T12" fmla="*/ 2147483647 w 140"/>
              <a:gd name="T13" fmla="*/ 2147483647 h 46"/>
              <a:gd name="T14" fmla="*/ 2147483647 w 140"/>
              <a:gd name="T15" fmla="*/ 2147483647 h 46"/>
              <a:gd name="T16" fmla="*/ 2147483647 w 140"/>
              <a:gd name="T17" fmla="*/ 2147483647 h 46"/>
              <a:gd name="T18" fmla="*/ 2147483647 w 140"/>
              <a:gd name="T19" fmla="*/ 2147483647 h 46"/>
              <a:gd name="T20" fmla="*/ 2147483647 w 140"/>
              <a:gd name="T21" fmla="*/ 2147483647 h 46"/>
              <a:gd name="T22" fmla="*/ 2147483647 w 140"/>
              <a:gd name="T23" fmla="*/ 2147483647 h 46"/>
              <a:gd name="T24" fmla="*/ 2147483647 w 140"/>
              <a:gd name="T25" fmla="*/ 2147483647 h 46"/>
              <a:gd name="T26" fmla="*/ 2147483647 w 140"/>
              <a:gd name="T27" fmla="*/ 0 h 46"/>
              <a:gd name="T28" fmla="*/ 2147483647 w 140"/>
              <a:gd name="T29" fmla="*/ 2147483647 h 46"/>
              <a:gd name="T30" fmla="*/ 2147483647 w 140"/>
              <a:gd name="T31" fmla="*/ 0 h 46"/>
              <a:gd name="T32" fmla="*/ 2147483647 w 140"/>
              <a:gd name="T33" fmla="*/ 2147483647 h 46"/>
              <a:gd name="T34" fmla="*/ 2147483647 w 140"/>
              <a:gd name="T35" fmla="*/ 2147483647 h 46"/>
              <a:gd name="T36" fmla="*/ 2147483647 w 140"/>
              <a:gd name="T37" fmla="*/ 2147483647 h 46"/>
              <a:gd name="T38" fmla="*/ 0 w 140"/>
              <a:gd name="T39" fmla="*/ 2147483647 h 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0"/>
              <a:gd name="T61" fmla="*/ 0 h 46"/>
              <a:gd name="T62" fmla="*/ 140 w 140"/>
              <a:gd name="T63" fmla="*/ 46 h 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0" h="46">
                <a:moveTo>
                  <a:pt x="0" y="10"/>
                </a:moveTo>
                <a:lnTo>
                  <a:pt x="19" y="16"/>
                </a:lnTo>
                <a:lnTo>
                  <a:pt x="8" y="18"/>
                </a:lnTo>
                <a:lnTo>
                  <a:pt x="13" y="23"/>
                </a:lnTo>
                <a:lnTo>
                  <a:pt x="63" y="21"/>
                </a:lnTo>
                <a:lnTo>
                  <a:pt x="32" y="31"/>
                </a:lnTo>
                <a:lnTo>
                  <a:pt x="84" y="45"/>
                </a:lnTo>
                <a:lnTo>
                  <a:pt x="118" y="37"/>
                </a:lnTo>
                <a:lnTo>
                  <a:pt x="139" y="18"/>
                </a:lnTo>
                <a:lnTo>
                  <a:pt x="134" y="10"/>
                </a:lnTo>
                <a:lnTo>
                  <a:pt x="100" y="10"/>
                </a:lnTo>
                <a:lnTo>
                  <a:pt x="105" y="5"/>
                </a:lnTo>
                <a:lnTo>
                  <a:pt x="79" y="13"/>
                </a:lnTo>
                <a:lnTo>
                  <a:pt x="76" y="0"/>
                </a:lnTo>
                <a:lnTo>
                  <a:pt x="71" y="16"/>
                </a:lnTo>
                <a:lnTo>
                  <a:pt x="32" y="0"/>
                </a:lnTo>
                <a:lnTo>
                  <a:pt x="32" y="10"/>
                </a:lnTo>
                <a:lnTo>
                  <a:pt x="21" y="5"/>
                </a:lnTo>
                <a:lnTo>
                  <a:pt x="27" y="16"/>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00" name="Freeform 392"/>
          <p:cNvSpPr>
            <a:spLocks/>
          </p:cNvSpPr>
          <p:nvPr/>
        </p:nvSpPr>
        <p:spPr bwMode="auto">
          <a:xfrm>
            <a:off x="4840288" y="1700213"/>
            <a:ext cx="74612" cy="38100"/>
          </a:xfrm>
          <a:custGeom>
            <a:avLst/>
            <a:gdLst>
              <a:gd name="T0" fmla="*/ 0 w 53"/>
              <a:gd name="T1" fmla="*/ 2147483647 h 24"/>
              <a:gd name="T2" fmla="*/ 2147483647 w 53"/>
              <a:gd name="T3" fmla="*/ 2147483647 h 24"/>
              <a:gd name="T4" fmla="*/ 2147483647 w 53"/>
              <a:gd name="T5" fmla="*/ 0 h 24"/>
              <a:gd name="T6" fmla="*/ 2147483647 w 53"/>
              <a:gd name="T7" fmla="*/ 2147483647 h 24"/>
              <a:gd name="T8" fmla="*/ 2147483647 w 53"/>
              <a:gd name="T9" fmla="*/ 2147483647 h 24"/>
              <a:gd name="T10" fmla="*/ 2147483647 w 53"/>
              <a:gd name="T11" fmla="*/ 2147483647 h 24"/>
              <a:gd name="T12" fmla="*/ 2147483647 w 53"/>
              <a:gd name="T13" fmla="*/ 2147483647 h 24"/>
              <a:gd name="T14" fmla="*/ 0 w 53"/>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24"/>
              <a:gd name="T26" fmla="*/ 53 w 53"/>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24">
                <a:moveTo>
                  <a:pt x="0" y="19"/>
                </a:moveTo>
                <a:lnTo>
                  <a:pt x="3" y="9"/>
                </a:lnTo>
                <a:lnTo>
                  <a:pt x="29" y="0"/>
                </a:lnTo>
                <a:lnTo>
                  <a:pt x="30" y="9"/>
                </a:lnTo>
                <a:lnTo>
                  <a:pt x="52" y="13"/>
                </a:lnTo>
                <a:lnTo>
                  <a:pt x="24" y="23"/>
                </a:lnTo>
                <a:lnTo>
                  <a:pt x="29" y="17"/>
                </a:lnTo>
                <a:lnTo>
                  <a:pt x="0" y="19"/>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01" name="Freeform 393"/>
          <p:cNvSpPr>
            <a:spLocks/>
          </p:cNvSpPr>
          <p:nvPr/>
        </p:nvSpPr>
        <p:spPr bwMode="auto">
          <a:xfrm>
            <a:off x="4840288" y="1700213"/>
            <a:ext cx="82550" cy="47625"/>
          </a:xfrm>
          <a:custGeom>
            <a:avLst/>
            <a:gdLst>
              <a:gd name="T0" fmla="*/ 0 w 59"/>
              <a:gd name="T1" fmla="*/ 2147483647 h 30"/>
              <a:gd name="T2" fmla="*/ 2147483647 w 59"/>
              <a:gd name="T3" fmla="*/ 2147483647 h 30"/>
              <a:gd name="T4" fmla="*/ 2147483647 w 59"/>
              <a:gd name="T5" fmla="*/ 0 h 30"/>
              <a:gd name="T6" fmla="*/ 2147483647 w 59"/>
              <a:gd name="T7" fmla="*/ 2147483647 h 30"/>
              <a:gd name="T8" fmla="*/ 2147483647 w 59"/>
              <a:gd name="T9" fmla="*/ 2147483647 h 30"/>
              <a:gd name="T10" fmla="*/ 2147483647 w 59"/>
              <a:gd name="T11" fmla="*/ 2147483647 h 30"/>
              <a:gd name="T12" fmla="*/ 2147483647 w 59"/>
              <a:gd name="T13" fmla="*/ 2147483647 h 30"/>
              <a:gd name="T14" fmla="*/ 0 w 59"/>
              <a:gd name="T15" fmla="*/ 2147483647 h 30"/>
              <a:gd name="T16" fmla="*/ 0 60000 65536"/>
              <a:gd name="T17" fmla="*/ 0 60000 65536"/>
              <a:gd name="T18" fmla="*/ 0 60000 65536"/>
              <a:gd name="T19" fmla="*/ 0 60000 65536"/>
              <a:gd name="T20" fmla="*/ 0 60000 65536"/>
              <a:gd name="T21" fmla="*/ 0 60000 65536"/>
              <a:gd name="T22" fmla="*/ 0 60000 65536"/>
              <a:gd name="T23" fmla="*/ 0 60000 65536"/>
              <a:gd name="T24" fmla="*/ 0 w 59"/>
              <a:gd name="T25" fmla="*/ 0 h 30"/>
              <a:gd name="T26" fmla="*/ 59 w 59"/>
              <a:gd name="T27" fmla="*/ 30 h 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 h="30">
                <a:moveTo>
                  <a:pt x="0" y="24"/>
                </a:moveTo>
                <a:lnTo>
                  <a:pt x="3" y="11"/>
                </a:lnTo>
                <a:lnTo>
                  <a:pt x="32" y="0"/>
                </a:lnTo>
                <a:lnTo>
                  <a:pt x="34" y="11"/>
                </a:lnTo>
                <a:lnTo>
                  <a:pt x="58" y="16"/>
                </a:lnTo>
                <a:lnTo>
                  <a:pt x="27" y="29"/>
                </a:lnTo>
                <a:lnTo>
                  <a:pt x="32" y="21"/>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02" name="Freeform 394"/>
          <p:cNvSpPr>
            <a:spLocks/>
          </p:cNvSpPr>
          <p:nvPr/>
        </p:nvSpPr>
        <p:spPr bwMode="auto">
          <a:xfrm>
            <a:off x="5048250" y="4672013"/>
            <a:ext cx="23813" cy="30162"/>
          </a:xfrm>
          <a:custGeom>
            <a:avLst/>
            <a:gdLst>
              <a:gd name="T0" fmla="*/ 0 w 17"/>
              <a:gd name="T1" fmla="*/ 2147483647 h 19"/>
              <a:gd name="T2" fmla="*/ 2147483647 w 17"/>
              <a:gd name="T3" fmla="*/ 2147483647 h 19"/>
              <a:gd name="T4" fmla="*/ 2147483647 w 17"/>
              <a:gd name="T5" fmla="*/ 2147483647 h 19"/>
              <a:gd name="T6" fmla="*/ 2147483647 w 17"/>
              <a:gd name="T7" fmla="*/ 0 h 19"/>
              <a:gd name="T8" fmla="*/ 0 w 17"/>
              <a:gd name="T9" fmla="*/ 2147483647 h 19"/>
              <a:gd name="T10" fmla="*/ 0 60000 65536"/>
              <a:gd name="T11" fmla="*/ 0 60000 65536"/>
              <a:gd name="T12" fmla="*/ 0 60000 65536"/>
              <a:gd name="T13" fmla="*/ 0 60000 65536"/>
              <a:gd name="T14" fmla="*/ 0 60000 65536"/>
              <a:gd name="T15" fmla="*/ 0 w 17"/>
              <a:gd name="T16" fmla="*/ 0 h 19"/>
              <a:gd name="T17" fmla="*/ 17 w 17"/>
              <a:gd name="T18" fmla="*/ 19 h 19"/>
            </a:gdLst>
            <a:ahLst/>
            <a:cxnLst>
              <a:cxn ang="T10">
                <a:pos x="T0" y="T1"/>
              </a:cxn>
              <a:cxn ang="T11">
                <a:pos x="T2" y="T3"/>
              </a:cxn>
              <a:cxn ang="T12">
                <a:pos x="T4" y="T5"/>
              </a:cxn>
              <a:cxn ang="T13">
                <a:pos x="T6" y="T7"/>
              </a:cxn>
              <a:cxn ang="T14">
                <a:pos x="T8" y="T9"/>
              </a:cxn>
            </a:cxnLst>
            <a:rect l="T15" t="T16" r="T17" b="T18"/>
            <a:pathLst>
              <a:path w="17" h="19">
                <a:moveTo>
                  <a:pt x="0" y="10"/>
                </a:moveTo>
                <a:lnTo>
                  <a:pt x="11" y="18"/>
                </a:lnTo>
                <a:lnTo>
                  <a:pt x="16" y="12"/>
                </a:lnTo>
                <a:lnTo>
                  <a:pt x="16" y="0"/>
                </a:lnTo>
                <a:lnTo>
                  <a:pt x="0" y="1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03" name="Freeform 395"/>
          <p:cNvSpPr>
            <a:spLocks/>
          </p:cNvSpPr>
          <p:nvPr/>
        </p:nvSpPr>
        <p:spPr bwMode="auto">
          <a:xfrm>
            <a:off x="5048250" y="4672013"/>
            <a:ext cx="23813" cy="39687"/>
          </a:xfrm>
          <a:custGeom>
            <a:avLst/>
            <a:gdLst>
              <a:gd name="T0" fmla="*/ 0 w 17"/>
              <a:gd name="T1" fmla="*/ 2147483647 h 25"/>
              <a:gd name="T2" fmla="*/ 2147483647 w 17"/>
              <a:gd name="T3" fmla="*/ 2147483647 h 25"/>
              <a:gd name="T4" fmla="*/ 2147483647 w 17"/>
              <a:gd name="T5" fmla="*/ 2147483647 h 25"/>
              <a:gd name="T6" fmla="*/ 2147483647 w 17"/>
              <a:gd name="T7" fmla="*/ 0 h 25"/>
              <a:gd name="T8" fmla="*/ 0 w 17"/>
              <a:gd name="T9" fmla="*/ 2147483647 h 25"/>
              <a:gd name="T10" fmla="*/ 0 60000 65536"/>
              <a:gd name="T11" fmla="*/ 0 60000 65536"/>
              <a:gd name="T12" fmla="*/ 0 60000 65536"/>
              <a:gd name="T13" fmla="*/ 0 60000 65536"/>
              <a:gd name="T14" fmla="*/ 0 60000 65536"/>
              <a:gd name="T15" fmla="*/ 0 w 17"/>
              <a:gd name="T16" fmla="*/ 0 h 25"/>
              <a:gd name="T17" fmla="*/ 17 w 17"/>
              <a:gd name="T18" fmla="*/ 25 h 25"/>
            </a:gdLst>
            <a:ahLst/>
            <a:cxnLst>
              <a:cxn ang="T10">
                <a:pos x="T0" y="T1"/>
              </a:cxn>
              <a:cxn ang="T11">
                <a:pos x="T2" y="T3"/>
              </a:cxn>
              <a:cxn ang="T12">
                <a:pos x="T4" y="T5"/>
              </a:cxn>
              <a:cxn ang="T13">
                <a:pos x="T6" y="T7"/>
              </a:cxn>
              <a:cxn ang="T14">
                <a:pos x="T8" y="T9"/>
              </a:cxn>
            </a:cxnLst>
            <a:rect l="T15" t="T16" r="T17" b="T18"/>
            <a:pathLst>
              <a:path w="17" h="25">
                <a:moveTo>
                  <a:pt x="0" y="13"/>
                </a:moveTo>
                <a:lnTo>
                  <a:pt x="11" y="24"/>
                </a:lnTo>
                <a:lnTo>
                  <a:pt x="16" y="16"/>
                </a:lnTo>
                <a:lnTo>
                  <a:pt x="16" y="0"/>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04" name="Freeform 396"/>
          <p:cNvSpPr>
            <a:spLocks/>
          </p:cNvSpPr>
          <p:nvPr/>
        </p:nvSpPr>
        <p:spPr bwMode="auto">
          <a:xfrm>
            <a:off x="4637088" y="2116138"/>
            <a:ext cx="263525" cy="487362"/>
          </a:xfrm>
          <a:custGeom>
            <a:avLst/>
            <a:gdLst>
              <a:gd name="T0" fmla="*/ 0 w 187"/>
              <a:gd name="T1" fmla="*/ 2147483647 h 307"/>
              <a:gd name="T2" fmla="*/ 2147483647 w 187"/>
              <a:gd name="T3" fmla="*/ 2147483647 h 307"/>
              <a:gd name="T4" fmla="*/ 2147483647 w 187"/>
              <a:gd name="T5" fmla="*/ 2147483647 h 307"/>
              <a:gd name="T6" fmla="*/ 2147483647 w 187"/>
              <a:gd name="T7" fmla="*/ 2147483647 h 307"/>
              <a:gd name="T8" fmla="*/ 2147483647 w 187"/>
              <a:gd name="T9" fmla="*/ 2147483647 h 307"/>
              <a:gd name="T10" fmla="*/ 2147483647 w 187"/>
              <a:gd name="T11" fmla="*/ 2147483647 h 307"/>
              <a:gd name="T12" fmla="*/ 2147483647 w 187"/>
              <a:gd name="T13" fmla="*/ 2147483647 h 307"/>
              <a:gd name="T14" fmla="*/ 2147483647 w 187"/>
              <a:gd name="T15" fmla="*/ 2147483647 h 307"/>
              <a:gd name="T16" fmla="*/ 2147483647 w 187"/>
              <a:gd name="T17" fmla="*/ 2147483647 h 307"/>
              <a:gd name="T18" fmla="*/ 2147483647 w 187"/>
              <a:gd name="T19" fmla="*/ 2147483647 h 307"/>
              <a:gd name="T20" fmla="*/ 2147483647 w 187"/>
              <a:gd name="T21" fmla="*/ 2147483647 h 307"/>
              <a:gd name="T22" fmla="*/ 2147483647 w 187"/>
              <a:gd name="T23" fmla="*/ 2147483647 h 307"/>
              <a:gd name="T24" fmla="*/ 2147483647 w 187"/>
              <a:gd name="T25" fmla="*/ 2147483647 h 307"/>
              <a:gd name="T26" fmla="*/ 2147483647 w 187"/>
              <a:gd name="T27" fmla="*/ 2147483647 h 307"/>
              <a:gd name="T28" fmla="*/ 2147483647 w 187"/>
              <a:gd name="T29" fmla="*/ 2147483647 h 307"/>
              <a:gd name="T30" fmla="*/ 2147483647 w 187"/>
              <a:gd name="T31" fmla="*/ 2147483647 h 307"/>
              <a:gd name="T32" fmla="*/ 2147483647 w 187"/>
              <a:gd name="T33" fmla="*/ 2147483647 h 307"/>
              <a:gd name="T34" fmla="*/ 2147483647 w 187"/>
              <a:gd name="T35" fmla="*/ 2147483647 h 307"/>
              <a:gd name="T36" fmla="*/ 2147483647 w 187"/>
              <a:gd name="T37" fmla="*/ 2147483647 h 307"/>
              <a:gd name="T38" fmla="*/ 2147483647 w 187"/>
              <a:gd name="T39" fmla="*/ 2147483647 h 307"/>
              <a:gd name="T40" fmla="*/ 2147483647 w 187"/>
              <a:gd name="T41" fmla="*/ 0 h 307"/>
              <a:gd name="T42" fmla="*/ 2147483647 w 187"/>
              <a:gd name="T43" fmla="*/ 0 h 307"/>
              <a:gd name="T44" fmla="*/ 2147483647 w 187"/>
              <a:gd name="T45" fmla="*/ 2147483647 h 307"/>
              <a:gd name="T46" fmla="*/ 2147483647 w 187"/>
              <a:gd name="T47" fmla="*/ 2147483647 h 307"/>
              <a:gd name="T48" fmla="*/ 2147483647 w 187"/>
              <a:gd name="T49" fmla="*/ 2147483647 h 307"/>
              <a:gd name="T50" fmla="*/ 2147483647 w 187"/>
              <a:gd name="T51" fmla="*/ 2147483647 h 307"/>
              <a:gd name="T52" fmla="*/ 2147483647 w 187"/>
              <a:gd name="T53" fmla="*/ 2147483647 h 307"/>
              <a:gd name="T54" fmla="*/ 2147483647 w 187"/>
              <a:gd name="T55" fmla="*/ 2147483647 h 307"/>
              <a:gd name="T56" fmla="*/ 2147483647 w 187"/>
              <a:gd name="T57" fmla="*/ 2147483647 h 307"/>
              <a:gd name="T58" fmla="*/ 2147483647 w 187"/>
              <a:gd name="T59" fmla="*/ 2147483647 h 307"/>
              <a:gd name="T60" fmla="*/ 2147483647 w 187"/>
              <a:gd name="T61" fmla="*/ 2147483647 h 307"/>
              <a:gd name="T62" fmla="*/ 2147483647 w 187"/>
              <a:gd name="T63" fmla="*/ 2147483647 h 307"/>
              <a:gd name="T64" fmla="*/ 2147483647 w 187"/>
              <a:gd name="T65" fmla="*/ 2147483647 h 307"/>
              <a:gd name="T66" fmla="*/ 2147483647 w 187"/>
              <a:gd name="T67" fmla="*/ 2147483647 h 307"/>
              <a:gd name="T68" fmla="*/ 2147483647 w 187"/>
              <a:gd name="T69" fmla="*/ 2147483647 h 307"/>
              <a:gd name="T70" fmla="*/ 0 w 187"/>
              <a:gd name="T71" fmla="*/ 2147483647 h 30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7"/>
              <a:gd name="T109" fmla="*/ 0 h 307"/>
              <a:gd name="T110" fmla="*/ 187 w 187"/>
              <a:gd name="T111" fmla="*/ 307 h 30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7" h="307">
                <a:moveTo>
                  <a:pt x="0" y="230"/>
                </a:moveTo>
                <a:lnTo>
                  <a:pt x="14" y="265"/>
                </a:lnTo>
                <a:lnTo>
                  <a:pt x="25" y="285"/>
                </a:lnTo>
                <a:lnTo>
                  <a:pt x="25" y="306"/>
                </a:lnTo>
                <a:lnTo>
                  <a:pt x="69" y="293"/>
                </a:lnTo>
                <a:lnTo>
                  <a:pt x="79" y="245"/>
                </a:lnTo>
                <a:lnTo>
                  <a:pt x="71" y="242"/>
                </a:lnTo>
                <a:lnTo>
                  <a:pt x="104" y="224"/>
                </a:lnTo>
                <a:lnTo>
                  <a:pt x="74" y="222"/>
                </a:lnTo>
                <a:lnTo>
                  <a:pt x="97" y="224"/>
                </a:lnTo>
                <a:lnTo>
                  <a:pt x="109" y="214"/>
                </a:lnTo>
                <a:lnTo>
                  <a:pt x="92" y="196"/>
                </a:lnTo>
                <a:lnTo>
                  <a:pt x="71" y="209"/>
                </a:lnTo>
                <a:lnTo>
                  <a:pt x="89" y="201"/>
                </a:lnTo>
                <a:lnTo>
                  <a:pt x="89" y="155"/>
                </a:lnTo>
                <a:lnTo>
                  <a:pt x="150" y="114"/>
                </a:lnTo>
                <a:lnTo>
                  <a:pt x="142" y="103"/>
                </a:lnTo>
                <a:lnTo>
                  <a:pt x="153" y="80"/>
                </a:lnTo>
                <a:lnTo>
                  <a:pt x="186" y="77"/>
                </a:lnTo>
                <a:lnTo>
                  <a:pt x="177" y="28"/>
                </a:lnTo>
                <a:lnTo>
                  <a:pt x="138" y="0"/>
                </a:lnTo>
                <a:lnTo>
                  <a:pt x="130" y="0"/>
                </a:lnTo>
                <a:lnTo>
                  <a:pt x="130" y="19"/>
                </a:lnTo>
                <a:lnTo>
                  <a:pt x="104" y="16"/>
                </a:lnTo>
                <a:lnTo>
                  <a:pt x="97" y="28"/>
                </a:lnTo>
                <a:lnTo>
                  <a:pt x="79" y="31"/>
                </a:lnTo>
                <a:lnTo>
                  <a:pt x="74" y="52"/>
                </a:lnTo>
                <a:lnTo>
                  <a:pt x="51" y="73"/>
                </a:lnTo>
                <a:lnTo>
                  <a:pt x="38" y="106"/>
                </a:lnTo>
                <a:lnTo>
                  <a:pt x="44" y="119"/>
                </a:lnTo>
                <a:lnTo>
                  <a:pt x="16" y="131"/>
                </a:lnTo>
                <a:lnTo>
                  <a:pt x="16" y="173"/>
                </a:lnTo>
                <a:lnTo>
                  <a:pt x="23" y="182"/>
                </a:lnTo>
                <a:lnTo>
                  <a:pt x="16" y="190"/>
                </a:lnTo>
                <a:lnTo>
                  <a:pt x="18" y="211"/>
                </a:lnTo>
                <a:lnTo>
                  <a:pt x="0" y="23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05" name="Freeform 397"/>
          <p:cNvSpPr>
            <a:spLocks/>
          </p:cNvSpPr>
          <p:nvPr/>
        </p:nvSpPr>
        <p:spPr bwMode="auto">
          <a:xfrm>
            <a:off x="4637088" y="2116138"/>
            <a:ext cx="271462" cy="496887"/>
          </a:xfrm>
          <a:custGeom>
            <a:avLst/>
            <a:gdLst>
              <a:gd name="T0" fmla="*/ 0 w 193"/>
              <a:gd name="T1" fmla="*/ 2147483647 h 313"/>
              <a:gd name="T2" fmla="*/ 2147483647 w 193"/>
              <a:gd name="T3" fmla="*/ 2147483647 h 313"/>
              <a:gd name="T4" fmla="*/ 2147483647 w 193"/>
              <a:gd name="T5" fmla="*/ 2147483647 h 313"/>
              <a:gd name="T6" fmla="*/ 2147483647 w 193"/>
              <a:gd name="T7" fmla="*/ 2147483647 h 313"/>
              <a:gd name="T8" fmla="*/ 2147483647 w 193"/>
              <a:gd name="T9" fmla="*/ 2147483647 h 313"/>
              <a:gd name="T10" fmla="*/ 2147483647 w 193"/>
              <a:gd name="T11" fmla="*/ 2147483647 h 313"/>
              <a:gd name="T12" fmla="*/ 2147483647 w 193"/>
              <a:gd name="T13" fmla="*/ 2147483647 h 313"/>
              <a:gd name="T14" fmla="*/ 2147483647 w 193"/>
              <a:gd name="T15" fmla="*/ 2147483647 h 313"/>
              <a:gd name="T16" fmla="*/ 2147483647 w 193"/>
              <a:gd name="T17" fmla="*/ 2147483647 h 313"/>
              <a:gd name="T18" fmla="*/ 2147483647 w 193"/>
              <a:gd name="T19" fmla="*/ 2147483647 h 313"/>
              <a:gd name="T20" fmla="*/ 2147483647 w 193"/>
              <a:gd name="T21" fmla="*/ 2147483647 h 313"/>
              <a:gd name="T22" fmla="*/ 2147483647 w 193"/>
              <a:gd name="T23" fmla="*/ 2147483647 h 313"/>
              <a:gd name="T24" fmla="*/ 2147483647 w 193"/>
              <a:gd name="T25" fmla="*/ 2147483647 h 313"/>
              <a:gd name="T26" fmla="*/ 2147483647 w 193"/>
              <a:gd name="T27" fmla="*/ 2147483647 h 313"/>
              <a:gd name="T28" fmla="*/ 2147483647 w 193"/>
              <a:gd name="T29" fmla="*/ 2147483647 h 313"/>
              <a:gd name="T30" fmla="*/ 2147483647 w 193"/>
              <a:gd name="T31" fmla="*/ 2147483647 h 313"/>
              <a:gd name="T32" fmla="*/ 2147483647 w 193"/>
              <a:gd name="T33" fmla="*/ 2147483647 h 313"/>
              <a:gd name="T34" fmla="*/ 2147483647 w 193"/>
              <a:gd name="T35" fmla="*/ 2147483647 h 313"/>
              <a:gd name="T36" fmla="*/ 2147483647 w 193"/>
              <a:gd name="T37" fmla="*/ 2147483647 h 313"/>
              <a:gd name="T38" fmla="*/ 2147483647 w 193"/>
              <a:gd name="T39" fmla="*/ 2147483647 h 313"/>
              <a:gd name="T40" fmla="*/ 2147483647 w 193"/>
              <a:gd name="T41" fmla="*/ 0 h 313"/>
              <a:gd name="T42" fmla="*/ 2147483647 w 193"/>
              <a:gd name="T43" fmla="*/ 0 h 313"/>
              <a:gd name="T44" fmla="*/ 2147483647 w 193"/>
              <a:gd name="T45" fmla="*/ 2147483647 h 313"/>
              <a:gd name="T46" fmla="*/ 2147483647 w 193"/>
              <a:gd name="T47" fmla="*/ 2147483647 h 313"/>
              <a:gd name="T48" fmla="*/ 2147483647 w 193"/>
              <a:gd name="T49" fmla="*/ 2147483647 h 313"/>
              <a:gd name="T50" fmla="*/ 2147483647 w 193"/>
              <a:gd name="T51" fmla="*/ 2147483647 h 313"/>
              <a:gd name="T52" fmla="*/ 2147483647 w 193"/>
              <a:gd name="T53" fmla="*/ 2147483647 h 313"/>
              <a:gd name="T54" fmla="*/ 2147483647 w 193"/>
              <a:gd name="T55" fmla="*/ 2147483647 h 313"/>
              <a:gd name="T56" fmla="*/ 2147483647 w 193"/>
              <a:gd name="T57" fmla="*/ 2147483647 h 313"/>
              <a:gd name="T58" fmla="*/ 2147483647 w 193"/>
              <a:gd name="T59" fmla="*/ 2147483647 h 313"/>
              <a:gd name="T60" fmla="*/ 2147483647 w 193"/>
              <a:gd name="T61" fmla="*/ 2147483647 h 313"/>
              <a:gd name="T62" fmla="*/ 2147483647 w 193"/>
              <a:gd name="T63" fmla="*/ 2147483647 h 313"/>
              <a:gd name="T64" fmla="*/ 2147483647 w 193"/>
              <a:gd name="T65" fmla="*/ 2147483647 h 313"/>
              <a:gd name="T66" fmla="*/ 2147483647 w 193"/>
              <a:gd name="T67" fmla="*/ 2147483647 h 313"/>
              <a:gd name="T68" fmla="*/ 2147483647 w 193"/>
              <a:gd name="T69" fmla="*/ 2147483647 h 313"/>
              <a:gd name="T70" fmla="*/ 0 w 193"/>
              <a:gd name="T71" fmla="*/ 2147483647 h 3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3"/>
              <a:gd name="T109" fmla="*/ 0 h 313"/>
              <a:gd name="T110" fmla="*/ 193 w 193"/>
              <a:gd name="T111" fmla="*/ 313 h 3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3" h="313">
                <a:moveTo>
                  <a:pt x="0" y="234"/>
                </a:moveTo>
                <a:lnTo>
                  <a:pt x="14" y="270"/>
                </a:lnTo>
                <a:lnTo>
                  <a:pt x="26" y="291"/>
                </a:lnTo>
                <a:lnTo>
                  <a:pt x="26" y="312"/>
                </a:lnTo>
                <a:lnTo>
                  <a:pt x="71" y="299"/>
                </a:lnTo>
                <a:lnTo>
                  <a:pt x="82" y="250"/>
                </a:lnTo>
                <a:lnTo>
                  <a:pt x="73" y="247"/>
                </a:lnTo>
                <a:lnTo>
                  <a:pt x="107" y="228"/>
                </a:lnTo>
                <a:lnTo>
                  <a:pt x="76" y="226"/>
                </a:lnTo>
                <a:lnTo>
                  <a:pt x="100" y="228"/>
                </a:lnTo>
                <a:lnTo>
                  <a:pt x="113" y="218"/>
                </a:lnTo>
                <a:lnTo>
                  <a:pt x="95" y="200"/>
                </a:lnTo>
                <a:lnTo>
                  <a:pt x="73" y="213"/>
                </a:lnTo>
                <a:lnTo>
                  <a:pt x="92" y="205"/>
                </a:lnTo>
                <a:lnTo>
                  <a:pt x="92" y="158"/>
                </a:lnTo>
                <a:lnTo>
                  <a:pt x="155" y="116"/>
                </a:lnTo>
                <a:lnTo>
                  <a:pt x="147" y="105"/>
                </a:lnTo>
                <a:lnTo>
                  <a:pt x="158" y="82"/>
                </a:lnTo>
                <a:lnTo>
                  <a:pt x="192" y="79"/>
                </a:lnTo>
                <a:lnTo>
                  <a:pt x="183" y="29"/>
                </a:lnTo>
                <a:lnTo>
                  <a:pt x="142" y="0"/>
                </a:lnTo>
                <a:lnTo>
                  <a:pt x="134" y="0"/>
                </a:lnTo>
                <a:lnTo>
                  <a:pt x="134" y="19"/>
                </a:lnTo>
                <a:lnTo>
                  <a:pt x="107" y="16"/>
                </a:lnTo>
                <a:lnTo>
                  <a:pt x="100" y="29"/>
                </a:lnTo>
                <a:lnTo>
                  <a:pt x="82" y="32"/>
                </a:lnTo>
                <a:lnTo>
                  <a:pt x="76" y="53"/>
                </a:lnTo>
                <a:lnTo>
                  <a:pt x="53" y="74"/>
                </a:lnTo>
                <a:lnTo>
                  <a:pt x="39" y="108"/>
                </a:lnTo>
                <a:lnTo>
                  <a:pt x="45" y="121"/>
                </a:lnTo>
                <a:lnTo>
                  <a:pt x="16" y="134"/>
                </a:lnTo>
                <a:lnTo>
                  <a:pt x="16" y="176"/>
                </a:lnTo>
                <a:lnTo>
                  <a:pt x="24" y="186"/>
                </a:lnTo>
                <a:lnTo>
                  <a:pt x="16" y="194"/>
                </a:lnTo>
                <a:lnTo>
                  <a:pt x="19" y="215"/>
                </a:lnTo>
                <a:lnTo>
                  <a:pt x="0" y="2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06" name="Freeform 398"/>
          <p:cNvSpPr>
            <a:spLocks/>
          </p:cNvSpPr>
          <p:nvPr/>
        </p:nvSpPr>
        <p:spPr bwMode="auto">
          <a:xfrm>
            <a:off x="4529138" y="2852738"/>
            <a:ext cx="87312" cy="46037"/>
          </a:xfrm>
          <a:custGeom>
            <a:avLst/>
            <a:gdLst>
              <a:gd name="T0" fmla="*/ 0 w 61"/>
              <a:gd name="T1" fmla="*/ 2147483647 h 29"/>
              <a:gd name="T2" fmla="*/ 2147483647 w 61"/>
              <a:gd name="T3" fmla="*/ 2147483647 h 29"/>
              <a:gd name="T4" fmla="*/ 2147483647 w 61"/>
              <a:gd name="T5" fmla="*/ 2147483647 h 29"/>
              <a:gd name="T6" fmla="*/ 2147483647 w 61"/>
              <a:gd name="T7" fmla="*/ 2147483647 h 29"/>
              <a:gd name="T8" fmla="*/ 2147483647 w 61"/>
              <a:gd name="T9" fmla="*/ 2147483647 h 29"/>
              <a:gd name="T10" fmla="*/ 2147483647 w 61"/>
              <a:gd name="T11" fmla="*/ 2147483647 h 29"/>
              <a:gd name="T12" fmla="*/ 2147483647 w 61"/>
              <a:gd name="T13" fmla="*/ 2147483647 h 29"/>
              <a:gd name="T14" fmla="*/ 2147483647 w 61"/>
              <a:gd name="T15" fmla="*/ 2147483647 h 29"/>
              <a:gd name="T16" fmla="*/ 2147483647 w 61"/>
              <a:gd name="T17" fmla="*/ 0 h 29"/>
              <a:gd name="T18" fmla="*/ 0 w 61"/>
              <a:gd name="T19" fmla="*/ 2147483647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29"/>
              <a:gd name="T32" fmla="*/ 61 w 61"/>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29">
                <a:moveTo>
                  <a:pt x="0" y="20"/>
                </a:moveTo>
                <a:lnTo>
                  <a:pt x="15" y="28"/>
                </a:lnTo>
                <a:lnTo>
                  <a:pt x="34" y="20"/>
                </a:lnTo>
                <a:lnTo>
                  <a:pt x="44" y="26"/>
                </a:lnTo>
                <a:lnTo>
                  <a:pt x="60" y="13"/>
                </a:lnTo>
                <a:lnTo>
                  <a:pt x="50" y="12"/>
                </a:lnTo>
                <a:lnTo>
                  <a:pt x="50" y="5"/>
                </a:lnTo>
                <a:lnTo>
                  <a:pt x="48" y="2"/>
                </a:lnTo>
                <a:lnTo>
                  <a:pt x="22" y="0"/>
                </a:lnTo>
                <a:lnTo>
                  <a:pt x="0" y="2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07" name="Freeform 399"/>
          <p:cNvSpPr>
            <a:spLocks/>
          </p:cNvSpPr>
          <p:nvPr/>
        </p:nvSpPr>
        <p:spPr bwMode="auto">
          <a:xfrm>
            <a:off x="4529138" y="2852738"/>
            <a:ext cx="95250" cy="55562"/>
          </a:xfrm>
          <a:custGeom>
            <a:avLst/>
            <a:gdLst>
              <a:gd name="T0" fmla="*/ 0 w 67"/>
              <a:gd name="T1" fmla="*/ 2147483647 h 35"/>
              <a:gd name="T2" fmla="*/ 2147483647 w 67"/>
              <a:gd name="T3" fmla="*/ 2147483647 h 35"/>
              <a:gd name="T4" fmla="*/ 2147483647 w 67"/>
              <a:gd name="T5" fmla="*/ 2147483647 h 35"/>
              <a:gd name="T6" fmla="*/ 2147483647 w 67"/>
              <a:gd name="T7" fmla="*/ 2147483647 h 35"/>
              <a:gd name="T8" fmla="*/ 2147483647 w 67"/>
              <a:gd name="T9" fmla="*/ 2147483647 h 35"/>
              <a:gd name="T10" fmla="*/ 2147483647 w 67"/>
              <a:gd name="T11" fmla="*/ 2147483647 h 35"/>
              <a:gd name="T12" fmla="*/ 2147483647 w 67"/>
              <a:gd name="T13" fmla="*/ 2147483647 h 35"/>
              <a:gd name="T14" fmla="*/ 2147483647 w 67"/>
              <a:gd name="T15" fmla="*/ 2147483647 h 35"/>
              <a:gd name="T16" fmla="*/ 2147483647 w 67"/>
              <a:gd name="T17" fmla="*/ 0 h 35"/>
              <a:gd name="T18" fmla="*/ 0 w 67"/>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
              <a:gd name="T31" fmla="*/ 0 h 35"/>
              <a:gd name="T32" fmla="*/ 67 w 67"/>
              <a:gd name="T33" fmla="*/ 35 h 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 h="35">
                <a:moveTo>
                  <a:pt x="0" y="24"/>
                </a:moveTo>
                <a:lnTo>
                  <a:pt x="16" y="34"/>
                </a:lnTo>
                <a:lnTo>
                  <a:pt x="37" y="24"/>
                </a:lnTo>
                <a:lnTo>
                  <a:pt x="48" y="32"/>
                </a:lnTo>
                <a:lnTo>
                  <a:pt x="66" y="16"/>
                </a:lnTo>
                <a:lnTo>
                  <a:pt x="55" y="14"/>
                </a:lnTo>
                <a:lnTo>
                  <a:pt x="55" y="6"/>
                </a:lnTo>
                <a:lnTo>
                  <a:pt x="53" y="3"/>
                </a:lnTo>
                <a:lnTo>
                  <a:pt x="24" y="0"/>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08" name="Freeform 400"/>
          <p:cNvSpPr>
            <a:spLocks/>
          </p:cNvSpPr>
          <p:nvPr/>
        </p:nvSpPr>
        <p:spPr bwMode="auto">
          <a:xfrm>
            <a:off x="5140325" y="3148013"/>
            <a:ext cx="141288" cy="122237"/>
          </a:xfrm>
          <a:custGeom>
            <a:avLst/>
            <a:gdLst>
              <a:gd name="T0" fmla="*/ 0 w 100"/>
              <a:gd name="T1" fmla="*/ 2147483647 h 77"/>
              <a:gd name="T2" fmla="*/ 2147483647 w 100"/>
              <a:gd name="T3" fmla="*/ 2147483647 h 77"/>
              <a:gd name="T4" fmla="*/ 2147483647 w 100"/>
              <a:gd name="T5" fmla="*/ 2147483647 h 77"/>
              <a:gd name="T6" fmla="*/ 2147483647 w 100"/>
              <a:gd name="T7" fmla="*/ 2147483647 h 77"/>
              <a:gd name="T8" fmla="*/ 2147483647 w 100"/>
              <a:gd name="T9" fmla="*/ 2147483647 h 77"/>
              <a:gd name="T10" fmla="*/ 2147483647 w 100"/>
              <a:gd name="T11" fmla="*/ 2147483647 h 77"/>
              <a:gd name="T12" fmla="*/ 2147483647 w 100"/>
              <a:gd name="T13" fmla="*/ 0 h 77"/>
              <a:gd name="T14" fmla="*/ 2147483647 w 100"/>
              <a:gd name="T15" fmla="*/ 2147483647 h 77"/>
              <a:gd name="T16" fmla="*/ 2147483647 w 100"/>
              <a:gd name="T17" fmla="*/ 2147483647 h 77"/>
              <a:gd name="T18" fmla="*/ 2147483647 w 100"/>
              <a:gd name="T19" fmla="*/ 2147483647 h 77"/>
              <a:gd name="T20" fmla="*/ 2147483647 w 100"/>
              <a:gd name="T21" fmla="*/ 2147483647 h 77"/>
              <a:gd name="T22" fmla="*/ 0 w 100"/>
              <a:gd name="T23" fmla="*/ 2147483647 h 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0"/>
              <a:gd name="T37" fmla="*/ 0 h 77"/>
              <a:gd name="T38" fmla="*/ 100 w 100"/>
              <a:gd name="T39" fmla="*/ 77 h 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0" h="77">
                <a:moveTo>
                  <a:pt x="0" y="70"/>
                </a:moveTo>
                <a:lnTo>
                  <a:pt x="3" y="64"/>
                </a:lnTo>
                <a:lnTo>
                  <a:pt x="20" y="47"/>
                </a:lnTo>
                <a:lnTo>
                  <a:pt x="9" y="40"/>
                </a:lnTo>
                <a:lnTo>
                  <a:pt x="9" y="18"/>
                </a:lnTo>
                <a:lnTo>
                  <a:pt x="20" y="6"/>
                </a:lnTo>
                <a:lnTo>
                  <a:pt x="99" y="0"/>
                </a:lnTo>
                <a:lnTo>
                  <a:pt x="84" y="10"/>
                </a:lnTo>
                <a:lnTo>
                  <a:pt x="81" y="42"/>
                </a:lnTo>
                <a:lnTo>
                  <a:pt x="46" y="61"/>
                </a:lnTo>
                <a:lnTo>
                  <a:pt x="17" y="76"/>
                </a:lnTo>
                <a:lnTo>
                  <a:pt x="0" y="7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09" name="Freeform 401"/>
          <p:cNvSpPr>
            <a:spLocks/>
          </p:cNvSpPr>
          <p:nvPr/>
        </p:nvSpPr>
        <p:spPr bwMode="auto">
          <a:xfrm>
            <a:off x="5140325" y="3148013"/>
            <a:ext cx="149225" cy="131762"/>
          </a:xfrm>
          <a:custGeom>
            <a:avLst/>
            <a:gdLst>
              <a:gd name="T0" fmla="*/ 0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0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0 w 106"/>
              <a:gd name="T23" fmla="*/ 2147483647 h 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6"/>
              <a:gd name="T37" fmla="*/ 0 h 83"/>
              <a:gd name="T38" fmla="*/ 106 w 106"/>
              <a:gd name="T39" fmla="*/ 83 h 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6" h="83">
                <a:moveTo>
                  <a:pt x="0" y="76"/>
                </a:moveTo>
                <a:lnTo>
                  <a:pt x="3" y="69"/>
                </a:lnTo>
                <a:lnTo>
                  <a:pt x="21" y="51"/>
                </a:lnTo>
                <a:lnTo>
                  <a:pt x="10" y="43"/>
                </a:lnTo>
                <a:lnTo>
                  <a:pt x="10" y="19"/>
                </a:lnTo>
                <a:lnTo>
                  <a:pt x="21" y="6"/>
                </a:lnTo>
                <a:lnTo>
                  <a:pt x="105" y="0"/>
                </a:lnTo>
                <a:lnTo>
                  <a:pt x="89" y="11"/>
                </a:lnTo>
                <a:lnTo>
                  <a:pt x="86" y="45"/>
                </a:lnTo>
                <a:lnTo>
                  <a:pt x="49" y="66"/>
                </a:lnTo>
                <a:lnTo>
                  <a:pt x="18" y="82"/>
                </a:lnTo>
                <a:lnTo>
                  <a:pt x="0" y="7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10" name="Freeform 402"/>
          <p:cNvSpPr>
            <a:spLocks/>
          </p:cNvSpPr>
          <p:nvPr/>
        </p:nvSpPr>
        <p:spPr bwMode="auto">
          <a:xfrm>
            <a:off x="5022850" y="4081463"/>
            <a:ext cx="217488" cy="241300"/>
          </a:xfrm>
          <a:custGeom>
            <a:avLst/>
            <a:gdLst>
              <a:gd name="T0" fmla="*/ 0 w 155"/>
              <a:gd name="T1" fmla="*/ 2147483647 h 152"/>
              <a:gd name="T2" fmla="*/ 2147483647 w 155"/>
              <a:gd name="T3" fmla="*/ 2147483647 h 152"/>
              <a:gd name="T4" fmla="*/ 2147483647 w 155"/>
              <a:gd name="T5" fmla="*/ 2147483647 h 152"/>
              <a:gd name="T6" fmla="*/ 2147483647 w 155"/>
              <a:gd name="T7" fmla="*/ 2147483647 h 152"/>
              <a:gd name="T8" fmla="*/ 2147483647 w 155"/>
              <a:gd name="T9" fmla="*/ 2147483647 h 152"/>
              <a:gd name="T10" fmla="*/ 2147483647 w 155"/>
              <a:gd name="T11" fmla="*/ 2147483647 h 152"/>
              <a:gd name="T12" fmla="*/ 2147483647 w 155"/>
              <a:gd name="T13" fmla="*/ 2147483647 h 152"/>
              <a:gd name="T14" fmla="*/ 2147483647 w 155"/>
              <a:gd name="T15" fmla="*/ 2147483647 h 152"/>
              <a:gd name="T16" fmla="*/ 2147483647 w 155"/>
              <a:gd name="T17" fmla="*/ 2147483647 h 152"/>
              <a:gd name="T18" fmla="*/ 2147483647 w 155"/>
              <a:gd name="T19" fmla="*/ 2147483647 h 152"/>
              <a:gd name="T20" fmla="*/ 2147483647 w 155"/>
              <a:gd name="T21" fmla="*/ 0 h 152"/>
              <a:gd name="T22" fmla="*/ 2147483647 w 155"/>
              <a:gd name="T23" fmla="*/ 2147483647 h 152"/>
              <a:gd name="T24" fmla="*/ 2147483647 w 155"/>
              <a:gd name="T25" fmla="*/ 2147483647 h 152"/>
              <a:gd name="T26" fmla="*/ 2147483647 w 155"/>
              <a:gd name="T27" fmla="*/ 2147483647 h 152"/>
              <a:gd name="T28" fmla="*/ 2147483647 w 155"/>
              <a:gd name="T29" fmla="*/ 0 h 152"/>
              <a:gd name="T30" fmla="*/ 2147483647 w 155"/>
              <a:gd name="T31" fmla="*/ 0 h 152"/>
              <a:gd name="T32" fmla="*/ 2147483647 w 155"/>
              <a:gd name="T33" fmla="*/ 2147483647 h 152"/>
              <a:gd name="T34" fmla="*/ 2147483647 w 155"/>
              <a:gd name="T35" fmla="*/ 2147483647 h 152"/>
              <a:gd name="T36" fmla="*/ 0 w 155"/>
              <a:gd name="T37" fmla="*/ 2147483647 h 1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5"/>
              <a:gd name="T58" fmla="*/ 0 h 152"/>
              <a:gd name="T59" fmla="*/ 155 w 155"/>
              <a:gd name="T60" fmla="*/ 152 h 1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5" h="152">
                <a:moveTo>
                  <a:pt x="0" y="48"/>
                </a:moveTo>
                <a:lnTo>
                  <a:pt x="3" y="78"/>
                </a:lnTo>
                <a:lnTo>
                  <a:pt x="22" y="109"/>
                </a:lnTo>
                <a:lnTo>
                  <a:pt x="45" y="118"/>
                </a:lnTo>
                <a:lnTo>
                  <a:pt x="63" y="123"/>
                </a:lnTo>
                <a:lnTo>
                  <a:pt x="76" y="151"/>
                </a:lnTo>
                <a:lnTo>
                  <a:pt x="134" y="149"/>
                </a:lnTo>
                <a:lnTo>
                  <a:pt x="154" y="136"/>
                </a:lnTo>
                <a:lnTo>
                  <a:pt x="131" y="76"/>
                </a:lnTo>
                <a:lnTo>
                  <a:pt x="139" y="50"/>
                </a:lnTo>
                <a:lnTo>
                  <a:pt x="65" y="0"/>
                </a:lnTo>
                <a:lnTo>
                  <a:pt x="45" y="28"/>
                </a:lnTo>
                <a:lnTo>
                  <a:pt x="38" y="17"/>
                </a:lnTo>
                <a:lnTo>
                  <a:pt x="33" y="28"/>
                </a:lnTo>
                <a:lnTo>
                  <a:pt x="33" y="0"/>
                </a:lnTo>
                <a:lnTo>
                  <a:pt x="13" y="0"/>
                </a:lnTo>
                <a:lnTo>
                  <a:pt x="15" y="20"/>
                </a:lnTo>
                <a:lnTo>
                  <a:pt x="17" y="33"/>
                </a:lnTo>
                <a:lnTo>
                  <a:pt x="0" y="4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11" name="Freeform 403"/>
          <p:cNvSpPr>
            <a:spLocks/>
          </p:cNvSpPr>
          <p:nvPr/>
        </p:nvSpPr>
        <p:spPr bwMode="auto">
          <a:xfrm>
            <a:off x="5022850" y="4081463"/>
            <a:ext cx="227013" cy="250825"/>
          </a:xfrm>
          <a:custGeom>
            <a:avLst/>
            <a:gdLst>
              <a:gd name="T0" fmla="*/ 0 w 161"/>
              <a:gd name="T1" fmla="*/ 2147483647 h 158"/>
              <a:gd name="T2" fmla="*/ 2147483647 w 161"/>
              <a:gd name="T3" fmla="*/ 2147483647 h 158"/>
              <a:gd name="T4" fmla="*/ 2147483647 w 161"/>
              <a:gd name="T5" fmla="*/ 2147483647 h 158"/>
              <a:gd name="T6" fmla="*/ 2147483647 w 161"/>
              <a:gd name="T7" fmla="*/ 2147483647 h 158"/>
              <a:gd name="T8" fmla="*/ 2147483647 w 161"/>
              <a:gd name="T9" fmla="*/ 2147483647 h 158"/>
              <a:gd name="T10" fmla="*/ 2147483647 w 161"/>
              <a:gd name="T11" fmla="*/ 2147483647 h 158"/>
              <a:gd name="T12" fmla="*/ 2147483647 w 161"/>
              <a:gd name="T13" fmla="*/ 2147483647 h 158"/>
              <a:gd name="T14" fmla="*/ 2147483647 w 161"/>
              <a:gd name="T15" fmla="*/ 2147483647 h 158"/>
              <a:gd name="T16" fmla="*/ 2147483647 w 161"/>
              <a:gd name="T17" fmla="*/ 2147483647 h 158"/>
              <a:gd name="T18" fmla="*/ 2147483647 w 161"/>
              <a:gd name="T19" fmla="*/ 2147483647 h 158"/>
              <a:gd name="T20" fmla="*/ 2147483647 w 161"/>
              <a:gd name="T21" fmla="*/ 0 h 158"/>
              <a:gd name="T22" fmla="*/ 2147483647 w 161"/>
              <a:gd name="T23" fmla="*/ 2147483647 h 158"/>
              <a:gd name="T24" fmla="*/ 2147483647 w 161"/>
              <a:gd name="T25" fmla="*/ 2147483647 h 158"/>
              <a:gd name="T26" fmla="*/ 2147483647 w 161"/>
              <a:gd name="T27" fmla="*/ 2147483647 h 158"/>
              <a:gd name="T28" fmla="*/ 2147483647 w 161"/>
              <a:gd name="T29" fmla="*/ 0 h 158"/>
              <a:gd name="T30" fmla="*/ 2147483647 w 161"/>
              <a:gd name="T31" fmla="*/ 0 h 158"/>
              <a:gd name="T32" fmla="*/ 2147483647 w 161"/>
              <a:gd name="T33" fmla="*/ 2147483647 h 158"/>
              <a:gd name="T34" fmla="*/ 2147483647 w 161"/>
              <a:gd name="T35" fmla="*/ 2147483647 h 158"/>
              <a:gd name="T36" fmla="*/ 0 w 161"/>
              <a:gd name="T37" fmla="*/ 2147483647 h 1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1"/>
              <a:gd name="T58" fmla="*/ 0 h 158"/>
              <a:gd name="T59" fmla="*/ 161 w 161"/>
              <a:gd name="T60" fmla="*/ 158 h 1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1" h="158">
                <a:moveTo>
                  <a:pt x="0" y="50"/>
                </a:moveTo>
                <a:lnTo>
                  <a:pt x="3" y="81"/>
                </a:lnTo>
                <a:lnTo>
                  <a:pt x="23" y="113"/>
                </a:lnTo>
                <a:lnTo>
                  <a:pt x="47" y="123"/>
                </a:lnTo>
                <a:lnTo>
                  <a:pt x="65" y="128"/>
                </a:lnTo>
                <a:lnTo>
                  <a:pt x="79" y="157"/>
                </a:lnTo>
                <a:lnTo>
                  <a:pt x="139" y="155"/>
                </a:lnTo>
                <a:lnTo>
                  <a:pt x="160" y="141"/>
                </a:lnTo>
                <a:lnTo>
                  <a:pt x="136" y="79"/>
                </a:lnTo>
                <a:lnTo>
                  <a:pt x="144" y="52"/>
                </a:lnTo>
                <a:lnTo>
                  <a:pt x="68" y="0"/>
                </a:lnTo>
                <a:lnTo>
                  <a:pt x="47" y="29"/>
                </a:lnTo>
                <a:lnTo>
                  <a:pt x="39" y="18"/>
                </a:lnTo>
                <a:lnTo>
                  <a:pt x="34" y="29"/>
                </a:lnTo>
                <a:lnTo>
                  <a:pt x="34" y="0"/>
                </a:lnTo>
                <a:lnTo>
                  <a:pt x="13" y="0"/>
                </a:lnTo>
                <a:lnTo>
                  <a:pt x="16" y="21"/>
                </a:lnTo>
                <a:lnTo>
                  <a:pt x="18" y="34"/>
                </a:lnTo>
                <a:lnTo>
                  <a:pt x="0" y="5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12" name="Freeform 404"/>
          <p:cNvSpPr>
            <a:spLocks/>
          </p:cNvSpPr>
          <p:nvPr/>
        </p:nvSpPr>
        <p:spPr bwMode="auto">
          <a:xfrm>
            <a:off x="6435725" y="3568700"/>
            <a:ext cx="155575" cy="346075"/>
          </a:xfrm>
          <a:custGeom>
            <a:avLst/>
            <a:gdLst>
              <a:gd name="T0" fmla="*/ 0 w 110"/>
              <a:gd name="T1" fmla="*/ 2147483647 h 218"/>
              <a:gd name="T2" fmla="*/ 2147483647 w 110"/>
              <a:gd name="T3" fmla="*/ 2147483647 h 218"/>
              <a:gd name="T4" fmla="*/ 2147483647 w 110"/>
              <a:gd name="T5" fmla="*/ 0 h 218"/>
              <a:gd name="T6" fmla="*/ 2147483647 w 110"/>
              <a:gd name="T7" fmla="*/ 2147483647 h 218"/>
              <a:gd name="T8" fmla="*/ 2147483647 w 110"/>
              <a:gd name="T9" fmla="*/ 2147483647 h 218"/>
              <a:gd name="T10" fmla="*/ 2147483647 w 110"/>
              <a:gd name="T11" fmla="*/ 2147483647 h 218"/>
              <a:gd name="T12" fmla="*/ 2147483647 w 110"/>
              <a:gd name="T13" fmla="*/ 2147483647 h 218"/>
              <a:gd name="T14" fmla="*/ 2147483647 w 110"/>
              <a:gd name="T15" fmla="*/ 2147483647 h 218"/>
              <a:gd name="T16" fmla="*/ 2147483647 w 110"/>
              <a:gd name="T17" fmla="*/ 2147483647 h 218"/>
              <a:gd name="T18" fmla="*/ 2147483647 w 110"/>
              <a:gd name="T19" fmla="*/ 2147483647 h 218"/>
              <a:gd name="T20" fmla="*/ 2147483647 w 110"/>
              <a:gd name="T21" fmla="*/ 2147483647 h 218"/>
              <a:gd name="T22" fmla="*/ 2147483647 w 110"/>
              <a:gd name="T23" fmla="*/ 2147483647 h 218"/>
              <a:gd name="T24" fmla="*/ 2147483647 w 110"/>
              <a:gd name="T25" fmla="*/ 2147483647 h 218"/>
              <a:gd name="T26" fmla="*/ 2147483647 w 110"/>
              <a:gd name="T27" fmla="*/ 2147483647 h 218"/>
              <a:gd name="T28" fmla="*/ 2147483647 w 110"/>
              <a:gd name="T29" fmla="*/ 2147483647 h 218"/>
              <a:gd name="T30" fmla="*/ 2147483647 w 110"/>
              <a:gd name="T31" fmla="*/ 2147483647 h 218"/>
              <a:gd name="T32" fmla="*/ 2147483647 w 110"/>
              <a:gd name="T33" fmla="*/ 2147483647 h 218"/>
              <a:gd name="T34" fmla="*/ 2147483647 w 110"/>
              <a:gd name="T35" fmla="*/ 2147483647 h 218"/>
              <a:gd name="T36" fmla="*/ 2147483647 w 110"/>
              <a:gd name="T37" fmla="*/ 2147483647 h 218"/>
              <a:gd name="T38" fmla="*/ 2147483647 w 110"/>
              <a:gd name="T39" fmla="*/ 2147483647 h 218"/>
              <a:gd name="T40" fmla="*/ 2147483647 w 110"/>
              <a:gd name="T41" fmla="*/ 2147483647 h 218"/>
              <a:gd name="T42" fmla="*/ 2147483647 w 110"/>
              <a:gd name="T43" fmla="*/ 2147483647 h 218"/>
              <a:gd name="T44" fmla="*/ 2147483647 w 110"/>
              <a:gd name="T45" fmla="*/ 2147483647 h 218"/>
              <a:gd name="T46" fmla="*/ 2147483647 w 110"/>
              <a:gd name="T47" fmla="*/ 2147483647 h 218"/>
              <a:gd name="T48" fmla="*/ 0 w 110"/>
              <a:gd name="T49" fmla="*/ 2147483647 h 2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0"/>
              <a:gd name="T76" fmla="*/ 0 h 218"/>
              <a:gd name="T77" fmla="*/ 110 w 110"/>
              <a:gd name="T78" fmla="*/ 218 h 2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0" h="218">
                <a:moveTo>
                  <a:pt x="0" y="36"/>
                </a:moveTo>
                <a:lnTo>
                  <a:pt x="5" y="16"/>
                </a:lnTo>
                <a:lnTo>
                  <a:pt x="34" y="0"/>
                </a:lnTo>
                <a:lnTo>
                  <a:pt x="46" y="16"/>
                </a:lnTo>
                <a:lnTo>
                  <a:pt x="45" y="47"/>
                </a:lnTo>
                <a:lnTo>
                  <a:pt x="79" y="36"/>
                </a:lnTo>
                <a:lnTo>
                  <a:pt x="95" y="47"/>
                </a:lnTo>
                <a:lnTo>
                  <a:pt x="109" y="77"/>
                </a:lnTo>
                <a:lnTo>
                  <a:pt x="104" y="95"/>
                </a:lnTo>
                <a:lnTo>
                  <a:pt x="77" y="92"/>
                </a:lnTo>
                <a:lnTo>
                  <a:pt x="69" y="100"/>
                </a:lnTo>
                <a:lnTo>
                  <a:pt x="72" y="133"/>
                </a:lnTo>
                <a:lnTo>
                  <a:pt x="34" y="105"/>
                </a:lnTo>
                <a:lnTo>
                  <a:pt x="20" y="154"/>
                </a:lnTo>
                <a:lnTo>
                  <a:pt x="39" y="197"/>
                </a:lnTo>
                <a:lnTo>
                  <a:pt x="62" y="212"/>
                </a:lnTo>
                <a:lnTo>
                  <a:pt x="49" y="217"/>
                </a:lnTo>
                <a:lnTo>
                  <a:pt x="45" y="207"/>
                </a:lnTo>
                <a:lnTo>
                  <a:pt x="37" y="207"/>
                </a:lnTo>
                <a:lnTo>
                  <a:pt x="9" y="181"/>
                </a:lnTo>
                <a:lnTo>
                  <a:pt x="12" y="156"/>
                </a:lnTo>
                <a:lnTo>
                  <a:pt x="25" y="130"/>
                </a:lnTo>
                <a:lnTo>
                  <a:pt x="7" y="88"/>
                </a:lnTo>
                <a:lnTo>
                  <a:pt x="15" y="66"/>
                </a:lnTo>
                <a:lnTo>
                  <a:pt x="0" y="3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13" name="Freeform 405"/>
          <p:cNvSpPr>
            <a:spLocks/>
          </p:cNvSpPr>
          <p:nvPr/>
        </p:nvSpPr>
        <p:spPr bwMode="auto">
          <a:xfrm>
            <a:off x="6435725" y="3568700"/>
            <a:ext cx="163513" cy="355600"/>
          </a:xfrm>
          <a:custGeom>
            <a:avLst/>
            <a:gdLst>
              <a:gd name="T0" fmla="*/ 0 w 116"/>
              <a:gd name="T1" fmla="*/ 2147483647 h 224"/>
              <a:gd name="T2" fmla="*/ 2147483647 w 116"/>
              <a:gd name="T3" fmla="*/ 2147483647 h 224"/>
              <a:gd name="T4" fmla="*/ 2147483647 w 116"/>
              <a:gd name="T5" fmla="*/ 0 h 224"/>
              <a:gd name="T6" fmla="*/ 2147483647 w 116"/>
              <a:gd name="T7" fmla="*/ 2147483647 h 224"/>
              <a:gd name="T8" fmla="*/ 2147483647 w 116"/>
              <a:gd name="T9" fmla="*/ 2147483647 h 224"/>
              <a:gd name="T10" fmla="*/ 2147483647 w 116"/>
              <a:gd name="T11" fmla="*/ 2147483647 h 224"/>
              <a:gd name="T12" fmla="*/ 2147483647 w 116"/>
              <a:gd name="T13" fmla="*/ 2147483647 h 224"/>
              <a:gd name="T14" fmla="*/ 2147483647 w 116"/>
              <a:gd name="T15" fmla="*/ 2147483647 h 224"/>
              <a:gd name="T16" fmla="*/ 2147483647 w 116"/>
              <a:gd name="T17" fmla="*/ 2147483647 h 224"/>
              <a:gd name="T18" fmla="*/ 2147483647 w 116"/>
              <a:gd name="T19" fmla="*/ 2147483647 h 224"/>
              <a:gd name="T20" fmla="*/ 2147483647 w 116"/>
              <a:gd name="T21" fmla="*/ 2147483647 h 224"/>
              <a:gd name="T22" fmla="*/ 2147483647 w 116"/>
              <a:gd name="T23" fmla="*/ 2147483647 h 224"/>
              <a:gd name="T24" fmla="*/ 2147483647 w 116"/>
              <a:gd name="T25" fmla="*/ 2147483647 h 224"/>
              <a:gd name="T26" fmla="*/ 2147483647 w 116"/>
              <a:gd name="T27" fmla="*/ 2147483647 h 224"/>
              <a:gd name="T28" fmla="*/ 2147483647 w 116"/>
              <a:gd name="T29" fmla="*/ 2147483647 h 224"/>
              <a:gd name="T30" fmla="*/ 2147483647 w 116"/>
              <a:gd name="T31" fmla="*/ 2147483647 h 224"/>
              <a:gd name="T32" fmla="*/ 2147483647 w 116"/>
              <a:gd name="T33" fmla="*/ 2147483647 h 224"/>
              <a:gd name="T34" fmla="*/ 2147483647 w 116"/>
              <a:gd name="T35" fmla="*/ 2147483647 h 224"/>
              <a:gd name="T36" fmla="*/ 2147483647 w 116"/>
              <a:gd name="T37" fmla="*/ 2147483647 h 224"/>
              <a:gd name="T38" fmla="*/ 2147483647 w 116"/>
              <a:gd name="T39" fmla="*/ 2147483647 h 224"/>
              <a:gd name="T40" fmla="*/ 2147483647 w 116"/>
              <a:gd name="T41" fmla="*/ 2147483647 h 224"/>
              <a:gd name="T42" fmla="*/ 2147483647 w 116"/>
              <a:gd name="T43" fmla="*/ 2147483647 h 224"/>
              <a:gd name="T44" fmla="*/ 2147483647 w 116"/>
              <a:gd name="T45" fmla="*/ 2147483647 h 224"/>
              <a:gd name="T46" fmla="*/ 2147483647 w 116"/>
              <a:gd name="T47" fmla="*/ 2147483647 h 224"/>
              <a:gd name="T48" fmla="*/ 0 w 116"/>
              <a:gd name="T49" fmla="*/ 2147483647 h 2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6"/>
              <a:gd name="T76" fmla="*/ 0 h 224"/>
              <a:gd name="T77" fmla="*/ 116 w 116"/>
              <a:gd name="T78" fmla="*/ 224 h 2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6" h="224">
                <a:moveTo>
                  <a:pt x="0" y="37"/>
                </a:moveTo>
                <a:lnTo>
                  <a:pt x="5" y="16"/>
                </a:lnTo>
                <a:lnTo>
                  <a:pt x="36" y="0"/>
                </a:lnTo>
                <a:lnTo>
                  <a:pt x="49" y="16"/>
                </a:lnTo>
                <a:lnTo>
                  <a:pt x="47" y="48"/>
                </a:lnTo>
                <a:lnTo>
                  <a:pt x="83" y="37"/>
                </a:lnTo>
                <a:lnTo>
                  <a:pt x="100" y="48"/>
                </a:lnTo>
                <a:lnTo>
                  <a:pt x="115" y="79"/>
                </a:lnTo>
                <a:lnTo>
                  <a:pt x="110" y="98"/>
                </a:lnTo>
                <a:lnTo>
                  <a:pt x="81" y="95"/>
                </a:lnTo>
                <a:lnTo>
                  <a:pt x="73" y="103"/>
                </a:lnTo>
                <a:lnTo>
                  <a:pt x="76" y="137"/>
                </a:lnTo>
                <a:lnTo>
                  <a:pt x="36" y="108"/>
                </a:lnTo>
                <a:lnTo>
                  <a:pt x="21" y="158"/>
                </a:lnTo>
                <a:lnTo>
                  <a:pt x="41" y="202"/>
                </a:lnTo>
                <a:lnTo>
                  <a:pt x="65" y="218"/>
                </a:lnTo>
                <a:lnTo>
                  <a:pt x="52" y="223"/>
                </a:lnTo>
                <a:lnTo>
                  <a:pt x="47" y="213"/>
                </a:lnTo>
                <a:lnTo>
                  <a:pt x="39" y="213"/>
                </a:lnTo>
                <a:lnTo>
                  <a:pt x="10" y="186"/>
                </a:lnTo>
                <a:lnTo>
                  <a:pt x="13" y="160"/>
                </a:lnTo>
                <a:lnTo>
                  <a:pt x="26" y="134"/>
                </a:lnTo>
                <a:lnTo>
                  <a:pt x="7" y="90"/>
                </a:lnTo>
                <a:lnTo>
                  <a:pt x="16" y="68"/>
                </a:lnTo>
                <a:lnTo>
                  <a:pt x="0" y="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14" name="Freeform 406"/>
          <p:cNvSpPr>
            <a:spLocks/>
          </p:cNvSpPr>
          <p:nvPr/>
        </p:nvSpPr>
        <p:spPr bwMode="auto">
          <a:xfrm>
            <a:off x="4403725" y="3794125"/>
            <a:ext cx="38100" cy="112713"/>
          </a:xfrm>
          <a:custGeom>
            <a:avLst/>
            <a:gdLst>
              <a:gd name="T0" fmla="*/ 0 w 27"/>
              <a:gd name="T1" fmla="*/ 0 h 71"/>
              <a:gd name="T2" fmla="*/ 2147483647 w 27"/>
              <a:gd name="T3" fmla="*/ 2147483647 h 71"/>
              <a:gd name="T4" fmla="*/ 2147483647 w 27"/>
              <a:gd name="T5" fmla="*/ 2147483647 h 71"/>
              <a:gd name="T6" fmla="*/ 2147483647 w 27"/>
              <a:gd name="T7" fmla="*/ 2147483647 h 71"/>
              <a:gd name="T8" fmla="*/ 0 w 27"/>
              <a:gd name="T9" fmla="*/ 0 h 71"/>
              <a:gd name="T10" fmla="*/ 0 60000 65536"/>
              <a:gd name="T11" fmla="*/ 0 60000 65536"/>
              <a:gd name="T12" fmla="*/ 0 60000 65536"/>
              <a:gd name="T13" fmla="*/ 0 60000 65536"/>
              <a:gd name="T14" fmla="*/ 0 60000 65536"/>
              <a:gd name="T15" fmla="*/ 0 w 27"/>
              <a:gd name="T16" fmla="*/ 0 h 71"/>
              <a:gd name="T17" fmla="*/ 27 w 27"/>
              <a:gd name="T18" fmla="*/ 71 h 71"/>
            </a:gdLst>
            <a:ahLst/>
            <a:cxnLst>
              <a:cxn ang="T10">
                <a:pos x="T0" y="T1"/>
              </a:cxn>
              <a:cxn ang="T11">
                <a:pos x="T2" y="T3"/>
              </a:cxn>
              <a:cxn ang="T12">
                <a:pos x="T4" y="T5"/>
              </a:cxn>
              <a:cxn ang="T13">
                <a:pos x="T6" y="T7"/>
              </a:cxn>
              <a:cxn ang="T14">
                <a:pos x="T8" y="T9"/>
              </a:cxn>
            </a:cxnLst>
            <a:rect l="T15" t="T16" r="T17" b="T18"/>
            <a:pathLst>
              <a:path w="27" h="71">
                <a:moveTo>
                  <a:pt x="0" y="0"/>
                </a:moveTo>
                <a:lnTo>
                  <a:pt x="13" y="3"/>
                </a:lnTo>
                <a:lnTo>
                  <a:pt x="26" y="67"/>
                </a:lnTo>
                <a:lnTo>
                  <a:pt x="20" y="70"/>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15" name="Freeform 407"/>
          <p:cNvSpPr>
            <a:spLocks/>
          </p:cNvSpPr>
          <p:nvPr/>
        </p:nvSpPr>
        <p:spPr bwMode="auto">
          <a:xfrm>
            <a:off x="4403725" y="3794125"/>
            <a:ext cx="47625" cy="122238"/>
          </a:xfrm>
          <a:custGeom>
            <a:avLst/>
            <a:gdLst>
              <a:gd name="T0" fmla="*/ 0 w 33"/>
              <a:gd name="T1" fmla="*/ 0 h 77"/>
              <a:gd name="T2" fmla="*/ 2147483647 w 33"/>
              <a:gd name="T3" fmla="*/ 2147483647 h 77"/>
              <a:gd name="T4" fmla="*/ 2147483647 w 33"/>
              <a:gd name="T5" fmla="*/ 2147483647 h 77"/>
              <a:gd name="T6" fmla="*/ 2147483647 w 33"/>
              <a:gd name="T7" fmla="*/ 2147483647 h 77"/>
              <a:gd name="T8" fmla="*/ 0 w 33"/>
              <a:gd name="T9" fmla="*/ 0 h 77"/>
              <a:gd name="T10" fmla="*/ 0 60000 65536"/>
              <a:gd name="T11" fmla="*/ 0 60000 65536"/>
              <a:gd name="T12" fmla="*/ 0 60000 65536"/>
              <a:gd name="T13" fmla="*/ 0 60000 65536"/>
              <a:gd name="T14" fmla="*/ 0 60000 65536"/>
              <a:gd name="T15" fmla="*/ 0 w 33"/>
              <a:gd name="T16" fmla="*/ 0 h 77"/>
              <a:gd name="T17" fmla="*/ 33 w 33"/>
              <a:gd name="T18" fmla="*/ 77 h 77"/>
            </a:gdLst>
            <a:ahLst/>
            <a:cxnLst>
              <a:cxn ang="T10">
                <a:pos x="T0" y="T1"/>
              </a:cxn>
              <a:cxn ang="T11">
                <a:pos x="T2" y="T3"/>
              </a:cxn>
              <a:cxn ang="T12">
                <a:pos x="T4" y="T5"/>
              </a:cxn>
              <a:cxn ang="T13">
                <a:pos x="T6" y="T7"/>
              </a:cxn>
              <a:cxn ang="T14">
                <a:pos x="T8" y="T9"/>
              </a:cxn>
            </a:cxnLst>
            <a:rect l="T15" t="T16" r="T17" b="T18"/>
            <a:pathLst>
              <a:path w="33" h="77">
                <a:moveTo>
                  <a:pt x="0" y="0"/>
                </a:moveTo>
                <a:lnTo>
                  <a:pt x="16" y="3"/>
                </a:lnTo>
                <a:lnTo>
                  <a:pt x="32" y="73"/>
                </a:lnTo>
                <a:lnTo>
                  <a:pt x="24" y="7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16" name="Freeform 408"/>
          <p:cNvSpPr>
            <a:spLocks/>
          </p:cNvSpPr>
          <p:nvPr/>
        </p:nvSpPr>
        <p:spPr bwMode="auto">
          <a:xfrm>
            <a:off x="5467350" y="3440113"/>
            <a:ext cx="100013" cy="71437"/>
          </a:xfrm>
          <a:custGeom>
            <a:avLst/>
            <a:gdLst>
              <a:gd name="T0" fmla="*/ 0 w 71"/>
              <a:gd name="T1" fmla="*/ 2147483647 h 45"/>
              <a:gd name="T2" fmla="*/ 2147483647 w 71"/>
              <a:gd name="T3" fmla="*/ 2147483647 h 45"/>
              <a:gd name="T4" fmla="*/ 2147483647 w 71"/>
              <a:gd name="T5" fmla="*/ 2147483647 h 45"/>
              <a:gd name="T6" fmla="*/ 2147483647 w 71"/>
              <a:gd name="T7" fmla="*/ 2147483647 h 45"/>
              <a:gd name="T8" fmla="*/ 2147483647 w 71"/>
              <a:gd name="T9" fmla="*/ 0 h 45"/>
              <a:gd name="T10" fmla="*/ 2147483647 w 71"/>
              <a:gd name="T11" fmla="*/ 2147483647 h 45"/>
              <a:gd name="T12" fmla="*/ 2147483647 w 71"/>
              <a:gd name="T13" fmla="*/ 2147483647 h 45"/>
              <a:gd name="T14" fmla="*/ 2147483647 w 71"/>
              <a:gd name="T15" fmla="*/ 2147483647 h 45"/>
              <a:gd name="T16" fmla="*/ 2147483647 w 71"/>
              <a:gd name="T17" fmla="*/ 2147483647 h 45"/>
              <a:gd name="T18" fmla="*/ 2147483647 w 71"/>
              <a:gd name="T19" fmla="*/ 2147483647 h 45"/>
              <a:gd name="T20" fmla="*/ 0 w 71"/>
              <a:gd name="T21" fmla="*/ 2147483647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45"/>
              <a:gd name="T35" fmla="*/ 71 w 71"/>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45">
                <a:moveTo>
                  <a:pt x="0" y="18"/>
                </a:moveTo>
                <a:lnTo>
                  <a:pt x="5" y="17"/>
                </a:lnTo>
                <a:lnTo>
                  <a:pt x="11" y="26"/>
                </a:lnTo>
                <a:lnTo>
                  <a:pt x="38" y="26"/>
                </a:lnTo>
                <a:lnTo>
                  <a:pt x="67" y="0"/>
                </a:lnTo>
                <a:lnTo>
                  <a:pt x="70" y="14"/>
                </a:lnTo>
                <a:lnTo>
                  <a:pt x="63" y="14"/>
                </a:lnTo>
                <a:lnTo>
                  <a:pt x="67" y="26"/>
                </a:lnTo>
                <a:lnTo>
                  <a:pt x="58" y="44"/>
                </a:lnTo>
                <a:lnTo>
                  <a:pt x="14" y="41"/>
                </a:lnTo>
                <a:lnTo>
                  <a:pt x="0" y="18"/>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17" name="Freeform 409"/>
          <p:cNvSpPr>
            <a:spLocks/>
          </p:cNvSpPr>
          <p:nvPr/>
        </p:nvSpPr>
        <p:spPr bwMode="auto">
          <a:xfrm>
            <a:off x="5467350" y="3440113"/>
            <a:ext cx="107950" cy="80962"/>
          </a:xfrm>
          <a:custGeom>
            <a:avLst/>
            <a:gdLst>
              <a:gd name="T0" fmla="*/ 0 w 77"/>
              <a:gd name="T1" fmla="*/ 2147483647 h 51"/>
              <a:gd name="T2" fmla="*/ 2147483647 w 77"/>
              <a:gd name="T3" fmla="*/ 2147483647 h 51"/>
              <a:gd name="T4" fmla="*/ 2147483647 w 77"/>
              <a:gd name="T5" fmla="*/ 2147483647 h 51"/>
              <a:gd name="T6" fmla="*/ 2147483647 w 77"/>
              <a:gd name="T7" fmla="*/ 2147483647 h 51"/>
              <a:gd name="T8" fmla="*/ 2147483647 w 77"/>
              <a:gd name="T9" fmla="*/ 0 h 51"/>
              <a:gd name="T10" fmla="*/ 2147483647 w 77"/>
              <a:gd name="T11" fmla="*/ 2147483647 h 51"/>
              <a:gd name="T12" fmla="*/ 2147483647 w 77"/>
              <a:gd name="T13" fmla="*/ 2147483647 h 51"/>
              <a:gd name="T14" fmla="*/ 2147483647 w 77"/>
              <a:gd name="T15" fmla="*/ 2147483647 h 51"/>
              <a:gd name="T16" fmla="*/ 2147483647 w 77"/>
              <a:gd name="T17" fmla="*/ 2147483647 h 51"/>
              <a:gd name="T18" fmla="*/ 2147483647 w 77"/>
              <a:gd name="T19" fmla="*/ 2147483647 h 51"/>
              <a:gd name="T20" fmla="*/ 0 w 77"/>
              <a:gd name="T21" fmla="*/ 2147483647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51"/>
              <a:gd name="T35" fmla="*/ 77 w 77"/>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51">
                <a:moveTo>
                  <a:pt x="0" y="21"/>
                </a:moveTo>
                <a:lnTo>
                  <a:pt x="5" y="19"/>
                </a:lnTo>
                <a:lnTo>
                  <a:pt x="12" y="29"/>
                </a:lnTo>
                <a:lnTo>
                  <a:pt x="41" y="29"/>
                </a:lnTo>
                <a:lnTo>
                  <a:pt x="73" y="0"/>
                </a:lnTo>
                <a:lnTo>
                  <a:pt x="76" y="16"/>
                </a:lnTo>
                <a:lnTo>
                  <a:pt x="68" y="16"/>
                </a:lnTo>
                <a:lnTo>
                  <a:pt x="73" y="29"/>
                </a:lnTo>
                <a:lnTo>
                  <a:pt x="63" y="50"/>
                </a:lnTo>
                <a:lnTo>
                  <a:pt x="15" y="47"/>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18" name="Freeform 410"/>
          <p:cNvSpPr>
            <a:spLocks/>
          </p:cNvSpPr>
          <p:nvPr/>
        </p:nvSpPr>
        <p:spPr bwMode="auto">
          <a:xfrm>
            <a:off x="4559300" y="3152775"/>
            <a:ext cx="74613" cy="171450"/>
          </a:xfrm>
          <a:custGeom>
            <a:avLst/>
            <a:gdLst>
              <a:gd name="T0" fmla="*/ 0 w 53"/>
              <a:gd name="T1" fmla="*/ 2147483647 h 108"/>
              <a:gd name="T2" fmla="*/ 2147483647 w 53"/>
              <a:gd name="T3" fmla="*/ 2147483647 h 108"/>
              <a:gd name="T4" fmla="*/ 2147483647 w 53"/>
              <a:gd name="T5" fmla="*/ 2147483647 h 108"/>
              <a:gd name="T6" fmla="*/ 2147483647 w 53"/>
              <a:gd name="T7" fmla="*/ 0 h 108"/>
              <a:gd name="T8" fmla="*/ 2147483647 w 53"/>
              <a:gd name="T9" fmla="*/ 2147483647 h 108"/>
              <a:gd name="T10" fmla="*/ 2147483647 w 53"/>
              <a:gd name="T11" fmla="*/ 2147483647 h 108"/>
              <a:gd name="T12" fmla="*/ 2147483647 w 53"/>
              <a:gd name="T13" fmla="*/ 2147483647 h 108"/>
              <a:gd name="T14" fmla="*/ 2147483647 w 53"/>
              <a:gd name="T15" fmla="*/ 2147483647 h 108"/>
              <a:gd name="T16" fmla="*/ 2147483647 w 53"/>
              <a:gd name="T17" fmla="*/ 2147483647 h 108"/>
              <a:gd name="T18" fmla="*/ 2147483647 w 53"/>
              <a:gd name="T19" fmla="*/ 2147483647 h 108"/>
              <a:gd name="T20" fmla="*/ 0 w 53"/>
              <a:gd name="T21" fmla="*/ 2147483647 h 1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108"/>
              <a:gd name="T35" fmla="*/ 53 w 53"/>
              <a:gd name="T36" fmla="*/ 108 h 1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108">
                <a:moveTo>
                  <a:pt x="0" y="47"/>
                </a:moveTo>
                <a:lnTo>
                  <a:pt x="12" y="40"/>
                </a:lnTo>
                <a:lnTo>
                  <a:pt x="19" y="3"/>
                </a:lnTo>
                <a:lnTo>
                  <a:pt x="49" y="0"/>
                </a:lnTo>
                <a:lnTo>
                  <a:pt x="42" y="13"/>
                </a:lnTo>
                <a:lnTo>
                  <a:pt x="49" y="29"/>
                </a:lnTo>
                <a:lnTo>
                  <a:pt x="35" y="47"/>
                </a:lnTo>
                <a:lnTo>
                  <a:pt x="52" y="62"/>
                </a:lnTo>
                <a:lnTo>
                  <a:pt x="29" y="107"/>
                </a:lnTo>
                <a:lnTo>
                  <a:pt x="24" y="78"/>
                </a:lnTo>
                <a:lnTo>
                  <a:pt x="0" y="4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19" name="Freeform 411"/>
          <p:cNvSpPr>
            <a:spLocks/>
          </p:cNvSpPr>
          <p:nvPr/>
        </p:nvSpPr>
        <p:spPr bwMode="auto">
          <a:xfrm>
            <a:off x="4559300" y="3152775"/>
            <a:ext cx="82550" cy="180975"/>
          </a:xfrm>
          <a:custGeom>
            <a:avLst/>
            <a:gdLst>
              <a:gd name="T0" fmla="*/ 0 w 59"/>
              <a:gd name="T1" fmla="*/ 2147483647 h 114"/>
              <a:gd name="T2" fmla="*/ 2147483647 w 59"/>
              <a:gd name="T3" fmla="*/ 2147483647 h 114"/>
              <a:gd name="T4" fmla="*/ 2147483647 w 59"/>
              <a:gd name="T5" fmla="*/ 2147483647 h 114"/>
              <a:gd name="T6" fmla="*/ 2147483647 w 59"/>
              <a:gd name="T7" fmla="*/ 0 h 114"/>
              <a:gd name="T8" fmla="*/ 2147483647 w 59"/>
              <a:gd name="T9" fmla="*/ 2147483647 h 114"/>
              <a:gd name="T10" fmla="*/ 2147483647 w 59"/>
              <a:gd name="T11" fmla="*/ 2147483647 h 114"/>
              <a:gd name="T12" fmla="*/ 2147483647 w 59"/>
              <a:gd name="T13" fmla="*/ 2147483647 h 114"/>
              <a:gd name="T14" fmla="*/ 2147483647 w 59"/>
              <a:gd name="T15" fmla="*/ 2147483647 h 114"/>
              <a:gd name="T16" fmla="*/ 2147483647 w 59"/>
              <a:gd name="T17" fmla="*/ 2147483647 h 114"/>
              <a:gd name="T18" fmla="*/ 2147483647 w 59"/>
              <a:gd name="T19" fmla="*/ 2147483647 h 114"/>
              <a:gd name="T20" fmla="*/ 0 w 59"/>
              <a:gd name="T21" fmla="*/ 2147483647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
              <a:gd name="T34" fmla="*/ 0 h 114"/>
              <a:gd name="T35" fmla="*/ 59 w 59"/>
              <a:gd name="T36" fmla="*/ 114 h 1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 h="114">
                <a:moveTo>
                  <a:pt x="0" y="50"/>
                </a:moveTo>
                <a:lnTo>
                  <a:pt x="13" y="42"/>
                </a:lnTo>
                <a:lnTo>
                  <a:pt x="21" y="3"/>
                </a:lnTo>
                <a:lnTo>
                  <a:pt x="55" y="0"/>
                </a:lnTo>
                <a:lnTo>
                  <a:pt x="47" y="14"/>
                </a:lnTo>
                <a:lnTo>
                  <a:pt x="55" y="31"/>
                </a:lnTo>
                <a:lnTo>
                  <a:pt x="39" y="50"/>
                </a:lnTo>
                <a:lnTo>
                  <a:pt x="58" y="66"/>
                </a:lnTo>
                <a:lnTo>
                  <a:pt x="32" y="113"/>
                </a:lnTo>
                <a:lnTo>
                  <a:pt x="27" y="82"/>
                </a:lnTo>
                <a:lnTo>
                  <a:pt x="0" y="5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20" name="Freeform 412"/>
          <p:cNvSpPr>
            <a:spLocks/>
          </p:cNvSpPr>
          <p:nvPr/>
        </p:nvSpPr>
        <p:spPr bwMode="auto">
          <a:xfrm>
            <a:off x="4946650" y="3019425"/>
            <a:ext cx="52388" cy="42863"/>
          </a:xfrm>
          <a:custGeom>
            <a:avLst/>
            <a:gdLst>
              <a:gd name="T0" fmla="*/ 0 w 37"/>
              <a:gd name="T1" fmla="*/ 2147483647 h 27"/>
              <a:gd name="T2" fmla="*/ 2147483647 w 37"/>
              <a:gd name="T3" fmla="*/ 2147483647 h 27"/>
              <a:gd name="T4" fmla="*/ 2147483647 w 37"/>
              <a:gd name="T5" fmla="*/ 0 h 27"/>
              <a:gd name="T6" fmla="*/ 2147483647 w 37"/>
              <a:gd name="T7" fmla="*/ 2147483647 h 27"/>
              <a:gd name="T8" fmla="*/ 2147483647 w 37"/>
              <a:gd name="T9" fmla="*/ 2147483647 h 27"/>
              <a:gd name="T10" fmla="*/ 2147483647 w 37"/>
              <a:gd name="T11" fmla="*/ 2147483647 h 27"/>
              <a:gd name="T12" fmla="*/ 2147483647 w 37"/>
              <a:gd name="T13" fmla="*/ 2147483647 h 27"/>
              <a:gd name="T14" fmla="*/ 0 w 37"/>
              <a:gd name="T15" fmla="*/ 2147483647 h 27"/>
              <a:gd name="T16" fmla="*/ 0 60000 65536"/>
              <a:gd name="T17" fmla="*/ 0 60000 65536"/>
              <a:gd name="T18" fmla="*/ 0 60000 65536"/>
              <a:gd name="T19" fmla="*/ 0 60000 65536"/>
              <a:gd name="T20" fmla="*/ 0 60000 65536"/>
              <a:gd name="T21" fmla="*/ 0 60000 65536"/>
              <a:gd name="T22" fmla="*/ 0 60000 65536"/>
              <a:gd name="T23" fmla="*/ 0 60000 65536"/>
              <a:gd name="T24" fmla="*/ 0 w 37"/>
              <a:gd name="T25" fmla="*/ 0 h 27"/>
              <a:gd name="T26" fmla="*/ 37 w 37"/>
              <a:gd name="T27" fmla="*/ 27 h 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 h="27">
                <a:moveTo>
                  <a:pt x="0" y="17"/>
                </a:moveTo>
                <a:lnTo>
                  <a:pt x="5" y="2"/>
                </a:lnTo>
                <a:lnTo>
                  <a:pt x="25" y="0"/>
                </a:lnTo>
                <a:lnTo>
                  <a:pt x="36" y="13"/>
                </a:lnTo>
                <a:lnTo>
                  <a:pt x="19" y="13"/>
                </a:lnTo>
                <a:lnTo>
                  <a:pt x="3" y="26"/>
                </a:lnTo>
                <a:lnTo>
                  <a:pt x="9" y="17"/>
                </a:lnTo>
                <a:lnTo>
                  <a:pt x="0" y="1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21" name="Freeform 413"/>
          <p:cNvSpPr>
            <a:spLocks/>
          </p:cNvSpPr>
          <p:nvPr/>
        </p:nvSpPr>
        <p:spPr bwMode="auto">
          <a:xfrm>
            <a:off x="4946650" y="3019425"/>
            <a:ext cx="61913" cy="52388"/>
          </a:xfrm>
          <a:custGeom>
            <a:avLst/>
            <a:gdLst>
              <a:gd name="T0" fmla="*/ 0 w 43"/>
              <a:gd name="T1" fmla="*/ 2147483647 h 33"/>
              <a:gd name="T2" fmla="*/ 2147483647 w 43"/>
              <a:gd name="T3" fmla="*/ 2147483647 h 33"/>
              <a:gd name="T4" fmla="*/ 2147483647 w 43"/>
              <a:gd name="T5" fmla="*/ 0 h 33"/>
              <a:gd name="T6" fmla="*/ 2147483647 w 43"/>
              <a:gd name="T7" fmla="*/ 2147483647 h 33"/>
              <a:gd name="T8" fmla="*/ 2147483647 w 43"/>
              <a:gd name="T9" fmla="*/ 2147483647 h 33"/>
              <a:gd name="T10" fmla="*/ 2147483647 w 43"/>
              <a:gd name="T11" fmla="*/ 2147483647 h 33"/>
              <a:gd name="T12" fmla="*/ 2147483647 w 43"/>
              <a:gd name="T13" fmla="*/ 2147483647 h 33"/>
              <a:gd name="T14" fmla="*/ 0 w 43"/>
              <a:gd name="T15" fmla="*/ 2147483647 h 33"/>
              <a:gd name="T16" fmla="*/ 0 60000 65536"/>
              <a:gd name="T17" fmla="*/ 0 60000 65536"/>
              <a:gd name="T18" fmla="*/ 0 60000 65536"/>
              <a:gd name="T19" fmla="*/ 0 60000 65536"/>
              <a:gd name="T20" fmla="*/ 0 60000 65536"/>
              <a:gd name="T21" fmla="*/ 0 60000 65536"/>
              <a:gd name="T22" fmla="*/ 0 60000 65536"/>
              <a:gd name="T23" fmla="*/ 0 60000 65536"/>
              <a:gd name="T24" fmla="*/ 0 w 43"/>
              <a:gd name="T25" fmla="*/ 0 h 33"/>
              <a:gd name="T26" fmla="*/ 43 w 43"/>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 h="33">
                <a:moveTo>
                  <a:pt x="0" y="21"/>
                </a:moveTo>
                <a:lnTo>
                  <a:pt x="6" y="3"/>
                </a:lnTo>
                <a:lnTo>
                  <a:pt x="29" y="0"/>
                </a:lnTo>
                <a:lnTo>
                  <a:pt x="42" y="16"/>
                </a:lnTo>
                <a:lnTo>
                  <a:pt x="22" y="16"/>
                </a:lnTo>
                <a:lnTo>
                  <a:pt x="3" y="32"/>
                </a:lnTo>
                <a:lnTo>
                  <a:pt x="11" y="21"/>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22" name="Freeform 414"/>
          <p:cNvSpPr>
            <a:spLocks/>
          </p:cNvSpPr>
          <p:nvPr/>
        </p:nvSpPr>
        <p:spPr bwMode="auto">
          <a:xfrm>
            <a:off x="4951413" y="3016250"/>
            <a:ext cx="377825" cy="153988"/>
          </a:xfrm>
          <a:custGeom>
            <a:avLst/>
            <a:gdLst>
              <a:gd name="T0" fmla="*/ 0 w 268"/>
              <a:gd name="T1" fmla="*/ 2147483647 h 97"/>
              <a:gd name="T2" fmla="*/ 2147483647 w 268"/>
              <a:gd name="T3" fmla="*/ 2147483647 h 97"/>
              <a:gd name="T4" fmla="*/ 2147483647 w 268"/>
              <a:gd name="T5" fmla="*/ 2147483647 h 97"/>
              <a:gd name="T6" fmla="*/ 2147483647 w 268"/>
              <a:gd name="T7" fmla="*/ 2147483647 h 97"/>
              <a:gd name="T8" fmla="*/ 2147483647 w 268"/>
              <a:gd name="T9" fmla="*/ 2147483647 h 97"/>
              <a:gd name="T10" fmla="*/ 2147483647 w 268"/>
              <a:gd name="T11" fmla="*/ 2147483647 h 97"/>
              <a:gd name="T12" fmla="*/ 2147483647 w 268"/>
              <a:gd name="T13" fmla="*/ 2147483647 h 97"/>
              <a:gd name="T14" fmla="*/ 2147483647 w 268"/>
              <a:gd name="T15" fmla="*/ 2147483647 h 97"/>
              <a:gd name="T16" fmla="*/ 2147483647 w 268"/>
              <a:gd name="T17" fmla="*/ 2147483647 h 97"/>
              <a:gd name="T18" fmla="*/ 2147483647 w 268"/>
              <a:gd name="T19" fmla="*/ 2147483647 h 97"/>
              <a:gd name="T20" fmla="*/ 2147483647 w 268"/>
              <a:gd name="T21" fmla="*/ 2147483647 h 97"/>
              <a:gd name="T22" fmla="*/ 2147483647 w 268"/>
              <a:gd name="T23" fmla="*/ 2147483647 h 97"/>
              <a:gd name="T24" fmla="*/ 2147483647 w 268"/>
              <a:gd name="T25" fmla="*/ 2147483647 h 97"/>
              <a:gd name="T26" fmla="*/ 2147483647 w 268"/>
              <a:gd name="T27" fmla="*/ 2147483647 h 97"/>
              <a:gd name="T28" fmla="*/ 2147483647 w 268"/>
              <a:gd name="T29" fmla="*/ 2147483647 h 97"/>
              <a:gd name="T30" fmla="*/ 2147483647 w 268"/>
              <a:gd name="T31" fmla="*/ 2147483647 h 97"/>
              <a:gd name="T32" fmla="*/ 2147483647 w 268"/>
              <a:gd name="T33" fmla="*/ 2147483647 h 97"/>
              <a:gd name="T34" fmla="*/ 2147483647 w 268"/>
              <a:gd name="T35" fmla="*/ 2147483647 h 97"/>
              <a:gd name="T36" fmla="*/ 2147483647 w 268"/>
              <a:gd name="T37" fmla="*/ 2147483647 h 97"/>
              <a:gd name="T38" fmla="*/ 2147483647 w 268"/>
              <a:gd name="T39" fmla="*/ 2147483647 h 97"/>
              <a:gd name="T40" fmla="*/ 2147483647 w 268"/>
              <a:gd name="T41" fmla="*/ 2147483647 h 97"/>
              <a:gd name="T42" fmla="*/ 2147483647 w 268"/>
              <a:gd name="T43" fmla="*/ 0 h 97"/>
              <a:gd name="T44" fmla="*/ 2147483647 w 268"/>
              <a:gd name="T45" fmla="*/ 0 h 97"/>
              <a:gd name="T46" fmla="*/ 2147483647 w 268"/>
              <a:gd name="T47" fmla="*/ 2147483647 h 97"/>
              <a:gd name="T48" fmla="*/ 2147483647 w 268"/>
              <a:gd name="T49" fmla="*/ 2147483647 h 97"/>
              <a:gd name="T50" fmla="*/ 2147483647 w 268"/>
              <a:gd name="T51" fmla="*/ 2147483647 h 97"/>
              <a:gd name="T52" fmla="*/ 0 w 268"/>
              <a:gd name="T53" fmla="*/ 2147483647 h 9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68"/>
              <a:gd name="T82" fmla="*/ 0 h 97"/>
              <a:gd name="T83" fmla="*/ 268 w 268"/>
              <a:gd name="T84" fmla="*/ 97 h 9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68" h="97">
                <a:moveTo>
                  <a:pt x="0" y="34"/>
                </a:moveTo>
                <a:lnTo>
                  <a:pt x="13" y="59"/>
                </a:lnTo>
                <a:lnTo>
                  <a:pt x="3" y="59"/>
                </a:lnTo>
                <a:lnTo>
                  <a:pt x="13" y="66"/>
                </a:lnTo>
                <a:lnTo>
                  <a:pt x="19" y="81"/>
                </a:lnTo>
                <a:lnTo>
                  <a:pt x="30" y="81"/>
                </a:lnTo>
                <a:lnTo>
                  <a:pt x="19" y="87"/>
                </a:lnTo>
                <a:lnTo>
                  <a:pt x="36" y="84"/>
                </a:lnTo>
                <a:lnTo>
                  <a:pt x="52" y="94"/>
                </a:lnTo>
                <a:lnTo>
                  <a:pt x="69" y="84"/>
                </a:lnTo>
                <a:lnTo>
                  <a:pt x="95" y="96"/>
                </a:lnTo>
                <a:lnTo>
                  <a:pt x="144" y="84"/>
                </a:lnTo>
                <a:lnTo>
                  <a:pt x="141" y="96"/>
                </a:lnTo>
                <a:lnTo>
                  <a:pt x="152" y="84"/>
                </a:lnTo>
                <a:lnTo>
                  <a:pt x="234" y="78"/>
                </a:lnTo>
                <a:lnTo>
                  <a:pt x="267" y="76"/>
                </a:lnTo>
                <a:lnTo>
                  <a:pt x="259" y="44"/>
                </a:lnTo>
                <a:lnTo>
                  <a:pt x="264" y="37"/>
                </a:lnTo>
                <a:lnTo>
                  <a:pt x="239" y="7"/>
                </a:lnTo>
                <a:lnTo>
                  <a:pt x="220" y="7"/>
                </a:lnTo>
                <a:lnTo>
                  <a:pt x="169" y="17"/>
                </a:lnTo>
                <a:lnTo>
                  <a:pt x="128" y="0"/>
                </a:lnTo>
                <a:lnTo>
                  <a:pt x="105" y="0"/>
                </a:lnTo>
                <a:lnTo>
                  <a:pt x="71" y="17"/>
                </a:lnTo>
                <a:lnTo>
                  <a:pt x="44" y="12"/>
                </a:lnTo>
                <a:lnTo>
                  <a:pt x="52" y="20"/>
                </a:lnTo>
                <a:lnTo>
                  <a:pt x="0" y="3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23" name="Freeform 415"/>
          <p:cNvSpPr>
            <a:spLocks/>
          </p:cNvSpPr>
          <p:nvPr/>
        </p:nvSpPr>
        <p:spPr bwMode="auto">
          <a:xfrm>
            <a:off x="4951413" y="3016250"/>
            <a:ext cx="387350" cy="163513"/>
          </a:xfrm>
          <a:custGeom>
            <a:avLst/>
            <a:gdLst>
              <a:gd name="T0" fmla="*/ 0 w 274"/>
              <a:gd name="T1" fmla="*/ 2147483647 h 103"/>
              <a:gd name="T2" fmla="*/ 2147483647 w 274"/>
              <a:gd name="T3" fmla="*/ 2147483647 h 103"/>
              <a:gd name="T4" fmla="*/ 2147483647 w 274"/>
              <a:gd name="T5" fmla="*/ 2147483647 h 103"/>
              <a:gd name="T6" fmla="*/ 2147483647 w 274"/>
              <a:gd name="T7" fmla="*/ 2147483647 h 103"/>
              <a:gd name="T8" fmla="*/ 2147483647 w 274"/>
              <a:gd name="T9" fmla="*/ 2147483647 h 103"/>
              <a:gd name="T10" fmla="*/ 2147483647 w 274"/>
              <a:gd name="T11" fmla="*/ 2147483647 h 103"/>
              <a:gd name="T12" fmla="*/ 2147483647 w 274"/>
              <a:gd name="T13" fmla="*/ 2147483647 h 103"/>
              <a:gd name="T14" fmla="*/ 2147483647 w 274"/>
              <a:gd name="T15" fmla="*/ 2147483647 h 103"/>
              <a:gd name="T16" fmla="*/ 2147483647 w 274"/>
              <a:gd name="T17" fmla="*/ 2147483647 h 103"/>
              <a:gd name="T18" fmla="*/ 2147483647 w 274"/>
              <a:gd name="T19" fmla="*/ 2147483647 h 103"/>
              <a:gd name="T20" fmla="*/ 2147483647 w 274"/>
              <a:gd name="T21" fmla="*/ 2147483647 h 103"/>
              <a:gd name="T22" fmla="*/ 2147483647 w 274"/>
              <a:gd name="T23" fmla="*/ 2147483647 h 103"/>
              <a:gd name="T24" fmla="*/ 2147483647 w 274"/>
              <a:gd name="T25" fmla="*/ 2147483647 h 103"/>
              <a:gd name="T26" fmla="*/ 2147483647 w 274"/>
              <a:gd name="T27" fmla="*/ 2147483647 h 103"/>
              <a:gd name="T28" fmla="*/ 2147483647 w 274"/>
              <a:gd name="T29" fmla="*/ 2147483647 h 103"/>
              <a:gd name="T30" fmla="*/ 2147483647 w 274"/>
              <a:gd name="T31" fmla="*/ 2147483647 h 103"/>
              <a:gd name="T32" fmla="*/ 2147483647 w 274"/>
              <a:gd name="T33" fmla="*/ 2147483647 h 103"/>
              <a:gd name="T34" fmla="*/ 2147483647 w 274"/>
              <a:gd name="T35" fmla="*/ 2147483647 h 103"/>
              <a:gd name="T36" fmla="*/ 2147483647 w 274"/>
              <a:gd name="T37" fmla="*/ 2147483647 h 103"/>
              <a:gd name="T38" fmla="*/ 2147483647 w 274"/>
              <a:gd name="T39" fmla="*/ 2147483647 h 103"/>
              <a:gd name="T40" fmla="*/ 2147483647 w 274"/>
              <a:gd name="T41" fmla="*/ 2147483647 h 103"/>
              <a:gd name="T42" fmla="*/ 2147483647 w 274"/>
              <a:gd name="T43" fmla="*/ 0 h 103"/>
              <a:gd name="T44" fmla="*/ 2147483647 w 274"/>
              <a:gd name="T45" fmla="*/ 0 h 103"/>
              <a:gd name="T46" fmla="*/ 2147483647 w 274"/>
              <a:gd name="T47" fmla="*/ 2147483647 h 103"/>
              <a:gd name="T48" fmla="*/ 2147483647 w 274"/>
              <a:gd name="T49" fmla="*/ 2147483647 h 103"/>
              <a:gd name="T50" fmla="*/ 2147483647 w 274"/>
              <a:gd name="T51" fmla="*/ 2147483647 h 103"/>
              <a:gd name="T52" fmla="*/ 0 w 274"/>
              <a:gd name="T53" fmla="*/ 2147483647 h 1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74"/>
              <a:gd name="T82" fmla="*/ 0 h 103"/>
              <a:gd name="T83" fmla="*/ 274 w 274"/>
              <a:gd name="T84" fmla="*/ 103 h 10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74" h="103">
                <a:moveTo>
                  <a:pt x="0" y="36"/>
                </a:moveTo>
                <a:lnTo>
                  <a:pt x="13" y="63"/>
                </a:lnTo>
                <a:lnTo>
                  <a:pt x="3" y="63"/>
                </a:lnTo>
                <a:lnTo>
                  <a:pt x="13" y="70"/>
                </a:lnTo>
                <a:lnTo>
                  <a:pt x="19" y="86"/>
                </a:lnTo>
                <a:lnTo>
                  <a:pt x="31" y="86"/>
                </a:lnTo>
                <a:lnTo>
                  <a:pt x="19" y="92"/>
                </a:lnTo>
                <a:lnTo>
                  <a:pt x="37" y="89"/>
                </a:lnTo>
                <a:lnTo>
                  <a:pt x="53" y="100"/>
                </a:lnTo>
                <a:lnTo>
                  <a:pt x="71" y="89"/>
                </a:lnTo>
                <a:lnTo>
                  <a:pt x="97" y="102"/>
                </a:lnTo>
                <a:lnTo>
                  <a:pt x="147" y="89"/>
                </a:lnTo>
                <a:lnTo>
                  <a:pt x="144" y="102"/>
                </a:lnTo>
                <a:lnTo>
                  <a:pt x="155" y="89"/>
                </a:lnTo>
                <a:lnTo>
                  <a:pt x="239" y="83"/>
                </a:lnTo>
                <a:lnTo>
                  <a:pt x="273" y="81"/>
                </a:lnTo>
                <a:lnTo>
                  <a:pt x="265" y="47"/>
                </a:lnTo>
                <a:lnTo>
                  <a:pt x="270" y="39"/>
                </a:lnTo>
                <a:lnTo>
                  <a:pt x="244" y="7"/>
                </a:lnTo>
                <a:lnTo>
                  <a:pt x="225" y="7"/>
                </a:lnTo>
                <a:lnTo>
                  <a:pt x="173" y="18"/>
                </a:lnTo>
                <a:lnTo>
                  <a:pt x="131" y="0"/>
                </a:lnTo>
                <a:lnTo>
                  <a:pt x="107" y="0"/>
                </a:lnTo>
                <a:lnTo>
                  <a:pt x="73" y="18"/>
                </a:lnTo>
                <a:lnTo>
                  <a:pt x="45" y="13"/>
                </a:lnTo>
                <a:lnTo>
                  <a:pt x="53" y="21"/>
                </a:lnTo>
                <a:lnTo>
                  <a:pt x="0" y="3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24" name="Freeform 416"/>
          <p:cNvSpPr>
            <a:spLocks/>
          </p:cNvSpPr>
          <p:nvPr/>
        </p:nvSpPr>
        <p:spPr bwMode="auto">
          <a:xfrm>
            <a:off x="5026025" y="3965575"/>
            <a:ext cx="100013" cy="115888"/>
          </a:xfrm>
          <a:custGeom>
            <a:avLst/>
            <a:gdLst>
              <a:gd name="T0" fmla="*/ 0 w 71"/>
              <a:gd name="T1" fmla="*/ 2147483647 h 73"/>
              <a:gd name="T2" fmla="*/ 2147483647 w 71"/>
              <a:gd name="T3" fmla="*/ 2147483647 h 73"/>
              <a:gd name="T4" fmla="*/ 2147483647 w 71"/>
              <a:gd name="T5" fmla="*/ 2147483647 h 73"/>
              <a:gd name="T6" fmla="*/ 2147483647 w 71"/>
              <a:gd name="T7" fmla="*/ 2147483647 h 73"/>
              <a:gd name="T8" fmla="*/ 2147483647 w 71"/>
              <a:gd name="T9" fmla="*/ 2147483647 h 73"/>
              <a:gd name="T10" fmla="*/ 2147483647 w 71"/>
              <a:gd name="T11" fmla="*/ 2147483647 h 73"/>
              <a:gd name="T12" fmla="*/ 2147483647 w 71"/>
              <a:gd name="T13" fmla="*/ 0 h 73"/>
              <a:gd name="T14" fmla="*/ 2147483647 w 71"/>
              <a:gd name="T15" fmla="*/ 2147483647 h 73"/>
              <a:gd name="T16" fmla="*/ 2147483647 w 71"/>
              <a:gd name="T17" fmla="*/ 2147483647 h 73"/>
              <a:gd name="T18" fmla="*/ 2147483647 w 71"/>
              <a:gd name="T19" fmla="*/ 2147483647 h 73"/>
              <a:gd name="T20" fmla="*/ 0 w 71"/>
              <a:gd name="T21" fmla="*/ 2147483647 h 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3"/>
              <a:gd name="T35" fmla="*/ 71 w 71"/>
              <a:gd name="T36" fmla="*/ 73 h 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3">
                <a:moveTo>
                  <a:pt x="0" y="72"/>
                </a:moveTo>
                <a:lnTo>
                  <a:pt x="9" y="67"/>
                </a:lnTo>
                <a:lnTo>
                  <a:pt x="29" y="67"/>
                </a:lnTo>
                <a:lnTo>
                  <a:pt x="29" y="57"/>
                </a:lnTo>
                <a:lnTo>
                  <a:pt x="57" y="50"/>
                </a:lnTo>
                <a:lnTo>
                  <a:pt x="70" y="26"/>
                </a:lnTo>
                <a:lnTo>
                  <a:pt x="57" y="0"/>
                </a:lnTo>
                <a:lnTo>
                  <a:pt x="17" y="5"/>
                </a:lnTo>
                <a:lnTo>
                  <a:pt x="21" y="24"/>
                </a:lnTo>
                <a:lnTo>
                  <a:pt x="12" y="38"/>
                </a:lnTo>
                <a:lnTo>
                  <a:pt x="0" y="7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25" name="Freeform 417"/>
          <p:cNvSpPr>
            <a:spLocks/>
          </p:cNvSpPr>
          <p:nvPr/>
        </p:nvSpPr>
        <p:spPr bwMode="auto">
          <a:xfrm>
            <a:off x="5026025" y="3965575"/>
            <a:ext cx="109538" cy="125413"/>
          </a:xfrm>
          <a:custGeom>
            <a:avLst/>
            <a:gdLst>
              <a:gd name="T0" fmla="*/ 0 w 77"/>
              <a:gd name="T1" fmla="*/ 2147483647 h 79"/>
              <a:gd name="T2" fmla="*/ 2147483647 w 77"/>
              <a:gd name="T3" fmla="*/ 2147483647 h 79"/>
              <a:gd name="T4" fmla="*/ 2147483647 w 77"/>
              <a:gd name="T5" fmla="*/ 2147483647 h 79"/>
              <a:gd name="T6" fmla="*/ 2147483647 w 77"/>
              <a:gd name="T7" fmla="*/ 2147483647 h 79"/>
              <a:gd name="T8" fmla="*/ 2147483647 w 77"/>
              <a:gd name="T9" fmla="*/ 2147483647 h 79"/>
              <a:gd name="T10" fmla="*/ 2147483647 w 77"/>
              <a:gd name="T11" fmla="*/ 2147483647 h 79"/>
              <a:gd name="T12" fmla="*/ 2147483647 w 77"/>
              <a:gd name="T13" fmla="*/ 0 h 79"/>
              <a:gd name="T14" fmla="*/ 2147483647 w 77"/>
              <a:gd name="T15" fmla="*/ 2147483647 h 79"/>
              <a:gd name="T16" fmla="*/ 2147483647 w 77"/>
              <a:gd name="T17" fmla="*/ 2147483647 h 79"/>
              <a:gd name="T18" fmla="*/ 2147483647 w 77"/>
              <a:gd name="T19" fmla="*/ 2147483647 h 79"/>
              <a:gd name="T20" fmla="*/ 0 w 77"/>
              <a:gd name="T21" fmla="*/ 2147483647 h 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79"/>
              <a:gd name="T35" fmla="*/ 77 w 77"/>
              <a:gd name="T36" fmla="*/ 79 h 7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79">
                <a:moveTo>
                  <a:pt x="0" y="78"/>
                </a:moveTo>
                <a:lnTo>
                  <a:pt x="10" y="73"/>
                </a:lnTo>
                <a:lnTo>
                  <a:pt x="31" y="73"/>
                </a:lnTo>
                <a:lnTo>
                  <a:pt x="31" y="62"/>
                </a:lnTo>
                <a:lnTo>
                  <a:pt x="62" y="54"/>
                </a:lnTo>
                <a:lnTo>
                  <a:pt x="76" y="28"/>
                </a:lnTo>
                <a:lnTo>
                  <a:pt x="62" y="0"/>
                </a:lnTo>
                <a:lnTo>
                  <a:pt x="18" y="5"/>
                </a:lnTo>
                <a:lnTo>
                  <a:pt x="23" y="26"/>
                </a:lnTo>
                <a:lnTo>
                  <a:pt x="13" y="41"/>
                </a:lnTo>
                <a:lnTo>
                  <a:pt x="0" y="7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26" name="Freeform 418"/>
          <p:cNvSpPr>
            <a:spLocks/>
          </p:cNvSpPr>
          <p:nvPr/>
        </p:nvSpPr>
        <p:spPr bwMode="auto">
          <a:xfrm>
            <a:off x="4914900" y="3295650"/>
            <a:ext cx="230188" cy="236538"/>
          </a:xfrm>
          <a:custGeom>
            <a:avLst/>
            <a:gdLst>
              <a:gd name="T0" fmla="*/ 0 w 163"/>
              <a:gd name="T1" fmla="*/ 2147483647 h 149"/>
              <a:gd name="T2" fmla="*/ 2147483647 w 163"/>
              <a:gd name="T3" fmla="*/ 2147483647 h 149"/>
              <a:gd name="T4" fmla="*/ 2147483647 w 163"/>
              <a:gd name="T5" fmla="*/ 2147483647 h 149"/>
              <a:gd name="T6" fmla="*/ 2147483647 w 163"/>
              <a:gd name="T7" fmla="*/ 2147483647 h 149"/>
              <a:gd name="T8" fmla="*/ 2147483647 w 163"/>
              <a:gd name="T9" fmla="*/ 2147483647 h 149"/>
              <a:gd name="T10" fmla="*/ 2147483647 w 163"/>
              <a:gd name="T11" fmla="*/ 2147483647 h 149"/>
              <a:gd name="T12" fmla="*/ 2147483647 w 163"/>
              <a:gd name="T13" fmla="*/ 2147483647 h 149"/>
              <a:gd name="T14" fmla="*/ 2147483647 w 163"/>
              <a:gd name="T15" fmla="*/ 2147483647 h 149"/>
              <a:gd name="T16" fmla="*/ 2147483647 w 163"/>
              <a:gd name="T17" fmla="*/ 2147483647 h 149"/>
              <a:gd name="T18" fmla="*/ 2147483647 w 163"/>
              <a:gd name="T19" fmla="*/ 2147483647 h 149"/>
              <a:gd name="T20" fmla="*/ 2147483647 w 163"/>
              <a:gd name="T21" fmla="*/ 0 h 149"/>
              <a:gd name="T22" fmla="*/ 2147483647 w 163"/>
              <a:gd name="T23" fmla="*/ 2147483647 h 149"/>
              <a:gd name="T24" fmla="*/ 2147483647 w 163"/>
              <a:gd name="T25" fmla="*/ 2147483647 h 149"/>
              <a:gd name="T26" fmla="*/ 2147483647 w 163"/>
              <a:gd name="T27" fmla="*/ 0 h 149"/>
              <a:gd name="T28" fmla="*/ 0 w 163"/>
              <a:gd name="T29" fmla="*/ 2147483647 h 1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3"/>
              <a:gd name="T46" fmla="*/ 0 h 149"/>
              <a:gd name="T47" fmla="*/ 163 w 163"/>
              <a:gd name="T48" fmla="*/ 149 h 1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3" h="149">
                <a:moveTo>
                  <a:pt x="0" y="25"/>
                </a:moveTo>
                <a:lnTo>
                  <a:pt x="10" y="146"/>
                </a:lnTo>
                <a:lnTo>
                  <a:pt x="136" y="148"/>
                </a:lnTo>
                <a:lnTo>
                  <a:pt x="157" y="130"/>
                </a:lnTo>
                <a:lnTo>
                  <a:pt x="162" y="115"/>
                </a:lnTo>
                <a:lnTo>
                  <a:pt x="111" y="33"/>
                </a:lnTo>
                <a:lnTo>
                  <a:pt x="136" y="60"/>
                </a:lnTo>
                <a:lnTo>
                  <a:pt x="147" y="35"/>
                </a:lnTo>
                <a:lnTo>
                  <a:pt x="136" y="5"/>
                </a:lnTo>
                <a:lnTo>
                  <a:pt x="106" y="12"/>
                </a:lnTo>
                <a:lnTo>
                  <a:pt x="106" y="0"/>
                </a:lnTo>
                <a:lnTo>
                  <a:pt x="89" y="2"/>
                </a:lnTo>
                <a:lnTo>
                  <a:pt x="63" y="14"/>
                </a:lnTo>
                <a:lnTo>
                  <a:pt x="10" y="0"/>
                </a:lnTo>
                <a:lnTo>
                  <a:pt x="0" y="25"/>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27" name="Freeform 419"/>
          <p:cNvSpPr>
            <a:spLocks/>
          </p:cNvSpPr>
          <p:nvPr/>
        </p:nvSpPr>
        <p:spPr bwMode="auto">
          <a:xfrm>
            <a:off x="4914900" y="3295650"/>
            <a:ext cx="238125" cy="246063"/>
          </a:xfrm>
          <a:custGeom>
            <a:avLst/>
            <a:gdLst>
              <a:gd name="T0" fmla="*/ 0 w 169"/>
              <a:gd name="T1" fmla="*/ 2147483647 h 155"/>
              <a:gd name="T2" fmla="*/ 2147483647 w 169"/>
              <a:gd name="T3" fmla="*/ 2147483647 h 155"/>
              <a:gd name="T4" fmla="*/ 2147483647 w 169"/>
              <a:gd name="T5" fmla="*/ 2147483647 h 155"/>
              <a:gd name="T6" fmla="*/ 2147483647 w 169"/>
              <a:gd name="T7" fmla="*/ 2147483647 h 155"/>
              <a:gd name="T8" fmla="*/ 2147483647 w 169"/>
              <a:gd name="T9" fmla="*/ 2147483647 h 155"/>
              <a:gd name="T10" fmla="*/ 2147483647 w 169"/>
              <a:gd name="T11" fmla="*/ 2147483647 h 155"/>
              <a:gd name="T12" fmla="*/ 2147483647 w 169"/>
              <a:gd name="T13" fmla="*/ 2147483647 h 155"/>
              <a:gd name="T14" fmla="*/ 2147483647 w 169"/>
              <a:gd name="T15" fmla="*/ 2147483647 h 155"/>
              <a:gd name="T16" fmla="*/ 2147483647 w 169"/>
              <a:gd name="T17" fmla="*/ 2147483647 h 155"/>
              <a:gd name="T18" fmla="*/ 2147483647 w 169"/>
              <a:gd name="T19" fmla="*/ 2147483647 h 155"/>
              <a:gd name="T20" fmla="*/ 2147483647 w 169"/>
              <a:gd name="T21" fmla="*/ 0 h 155"/>
              <a:gd name="T22" fmla="*/ 2147483647 w 169"/>
              <a:gd name="T23" fmla="*/ 2147483647 h 155"/>
              <a:gd name="T24" fmla="*/ 2147483647 w 169"/>
              <a:gd name="T25" fmla="*/ 2147483647 h 155"/>
              <a:gd name="T26" fmla="*/ 2147483647 w 169"/>
              <a:gd name="T27" fmla="*/ 0 h 155"/>
              <a:gd name="T28" fmla="*/ 0 w 169"/>
              <a:gd name="T29" fmla="*/ 2147483647 h 1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9"/>
              <a:gd name="T46" fmla="*/ 0 h 155"/>
              <a:gd name="T47" fmla="*/ 169 w 169"/>
              <a:gd name="T48" fmla="*/ 155 h 1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9" h="155">
                <a:moveTo>
                  <a:pt x="0" y="26"/>
                </a:moveTo>
                <a:lnTo>
                  <a:pt x="10" y="152"/>
                </a:lnTo>
                <a:lnTo>
                  <a:pt x="141" y="154"/>
                </a:lnTo>
                <a:lnTo>
                  <a:pt x="163" y="135"/>
                </a:lnTo>
                <a:lnTo>
                  <a:pt x="168" y="120"/>
                </a:lnTo>
                <a:lnTo>
                  <a:pt x="115" y="34"/>
                </a:lnTo>
                <a:lnTo>
                  <a:pt x="141" y="62"/>
                </a:lnTo>
                <a:lnTo>
                  <a:pt x="152" y="36"/>
                </a:lnTo>
                <a:lnTo>
                  <a:pt x="141" y="5"/>
                </a:lnTo>
                <a:lnTo>
                  <a:pt x="110" y="12"/>
                </a:lnTo>
                <a:lnTo>
                  <a:pt x="110" y="0"/>
                </a:lnTo>
                <a:lnTo>
                  <a:pt x="92" y="2"/>
                </a:lnTo>
                <a:lnTo>
                  <a:pt x="65" y="15"/>
                </a:lnTo>
                <a:lnTo>
                  <a:pt x="10" y="0"/>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28" name="Freeform 420"/>
          <p:cNvSpPr>
            <a:spLocks/>
          </p:cNvSpPr>
          <p:nvPr/>
        </p:nvSpPr>
        <p:spPr bwMode="auto">
          <a:xfrm>
            <a:off x="4241800" y="2616200"/>
            <a:ext cx="44450" cy="33338"/>
          </a:xfrm>
          <a:custGeom>
            <a:avLst/>
            <a:gdLst>
              <a:gd name="T0" fmla="*/ 0 w 31"/>
              <a:gd name="T1" fmla="*/ 2147483647 h 21"/>
              <a:gd name="T2" fmla="*/ 2147483647 w 31"/>
              <a:gd name="T3" fmla="*/ 2147483647 h 21"/>
              <a:gd name="T4" fmla="*/ 2147483647 w 31"/>
              <a:gd name="T5" fmla="*/ 2147483647 h 21"/>
              <a:gd name="T6" fmla="*/ 2147483647 w 31"/>
              <a:gd name="T7" fmla="*/ 2147483647 h 21"/>
              <a:gd name="T8" fmla="*/ 2147483647 w 31"/>
              <a:gd name="T9" fmla="*/ 2147483647 h 21"/>
              <a:gd name="T10" fmla="*/ 2147483647 w 31"/>
              <a:gd name="T11" fmla="*/ 2147483647 h 21"/>
              <a:gd name="T12" fmla="*/ 2147483647 w 31"/>
              <a:gd name="T13" fmla="*/ 0 h 21"/>
              <a:gd name="T14" fmla="*/ 2147483647 w 31"/>
              <a:gd name="T15" fmla="*/ 2147483647 h 21"/>
              <a:gd name="T16" fmla="*/ 0 w 31"/>
              <a:gd name="T17" fmla="*/ 2147483647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21"/>
              <a:gd name="T29" fmla="*/ 31 w 3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21">
                <a:moveTo>
                  <a:pt x="0" y="14"/>
                </a:moveTo>
                <a:lnTo>
                  <a:pt x="4" y="18"/>
                </a:lnTo>
                <a:lnTo>
                  <a:pt x="19" y="14"/>
                </a:lnTo>
                <a:lnTo>
                  <a:pt x="24" y="20"/>
                </a:lnTo>
                <a:lnTo>
                  <a:pt x="30" y="14"/>
                </a:lnTo>
                <a:lnTo>
                  <a:pt x="24" y="2"/>
                </a:lnTo>
                <a:lnTo>
                  <a:pt x="8" y="0"/>
                </a:lnTo>
                <a:lnTo>
                  <a:pt x="6" y="6"/>
                </a:lnTo>
                <a:lnTo>
                  <a:pt x="0" y="14"/>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29" name="Freeform 421"/>
          <p:cNvSpPr>
            <a:spLocks/>
          </p:cNvSpPr>
          <p:nvPr/>
        </p:nvSpPr>
        <p:spPr bwMode="auto">
          <a:xfrm>
            <a:off x="4241800" y="2616200"/>
            <a:ext cx="52388" cy="42863"/>
          </a:xfrm>
          <a:custGeom>
            <a:avLst/>
            <a:gdLst>
              <a:gd name="T0" fmla="*/ 0 w 37"/>
              <a:gd name="T1" fmla="*/ 2147483647 h 27"/>
              <a:gd name="T2" fmla="*/ 2147483647 w 37"/>
              <a:gd name="T3" fmla="*/ 2147483647 h 27"/>
              <a:gd name="T4" fmla="*/ 2147483647 w 37"/>
              <a:gd name="T5" fmla="*/ 2147483647 h 27"/>
              <a:gd name="T6" fmla="*/ 2147483647 w 37"/>
              <a:gd name="T7" fmla="*/ 2147483647 h 27"/>
              <a:gd name="T8" fmla="*/ 2147483647 w 37"/>
              <a:gd name="T9" fmla="*/ 2147483647 h 27"/>
              <a:gd name="T10" fmla="*/ 2147483647 w 37"/>
              <a:gd name="T11" fmla="*/ 2147483647 h 27"/>
              <a:gd name="T12" fmla="*/ 2147483647 w 37"/>
              <a:gd name="T13" fmla="*/ 0 h 27"/>
              <a:gd name="T14" fmla="*/ 2147483647 w 37"/>
              <a:gd name="T15" fmla="*/ 2147483647 h 27"/>
              <a:gd name="T16" fmla="*/ 0 w 37"/>
              <a:gd name="T17" fmla="*/ 2147483647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27"/>
              <a:gd name="T29" fmla="*/ 37 w 37"/>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27">
                <a:moveTo>
                  <a:pt x="0" y="18"/>
                </a:moveTo>
                <a:lnTo>
                  <a:pt x="5" y="23"/>
                </a:lnTo>
                <a:lnTo>
                  <a:pt x="23" y="18"/>
                </a:lnTo>
                <a:lnTo>
                  <a:pt x="29" y="26"/>
                </a:lnTo>
                <a:lnTo>
                  <a:pt x="36" y="18"/>
                </a:lnTo>
                <a:lnTo>
                  <a:pt x="29" y="3"/>
                </a:lnTo>
                <a:lnTo>
                  <a:pt x="10" y="0"/>
                </a:lnTo>
                <a:lnTo>
                  <a:pt x="7" y="8"/>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30" name="Freeform 422"/>
          <p:cNvSpPr>
            <a:spLocks/>
          </p:cNvSpPr>
          <p:nvPr/>
        </p:nvSpPr>
        <p:spPr bwMode="auto">
          <a:xfrm>
            <a:off x="4267200" y="2520950"/>
            <a:ext cx="23813" cy="26988"/>
          </a:xfrm>
          <a:custGeom>
            <a:avLst/>
            <a:gdLst>
              <a:gd name="T0" fmla="*/ 0 w 17"/>
              <a:gd name="T1" fmla="*/ 2147483647 h 17"/>
              <a:gd name="T2" fmla="*/ 0 w 17"/>
              <a:gd name="T3" fmla="*/ 0 h 17"/>
              <a:gd name="T4" fmla="*/ 2147483647 w 17"/>
              <a:gd name="T5" fmla="*/ 0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0"/>
                </a:lnTo>
                <a:lnTo>
                  <a:pt x="16" y="0"/>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31" name="Freeform 423"/>
          <p:cNvSpPr>
            <a:spLocks/>
          </p:cNvSpPr>
          <p:nvPr/>
        </p:nvSpPr>
        <p:spPr bwMode="auto">
          <a:xfrm>
            <a:off x="4267200" y="2520950"/>
            <a:ext cx="23813" cy="26988"/>
          </a:xfrm>
          <a:custGeom>
            <a:avLst/>
            <a:gdLst>
              <a:gd name="T0" fmla="*/ 0 w 17"/>
              <a:gd name="T1" fmla="*/ 2147483647 h 17"/>
              <a:gd name="T2" fmla="*/ 0 w 17"/>
              <a:gd name="T3" fmla="*/ 0 h 17"/>
              <a:gd name="T4" fmla="*/ 2147483647 w 17"/>
              <a:gd name="T5" fmla="*/ 0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0"/>
                </a:lnTo>
                <a:lnTo>
                  <a:pt x="16" y="0"/>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32" name="Freeform 424"/>
          <p:cNvSpPr>
            <a:spLocks/>
          </p:cNvSpPr>
          <p:nvPr/>
        </p:nvSpPr>
        <p:spPr bwMode="auto">
          <a:xfrm>
            <a:off x="4271963" y="2536825"/>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8"/>
                </a:moveTo>
                <a:lnTo>
                  <a:pt x="8" y="0"/>
                </a:lnTo>
                <a:lnTo>
                  <a:pt x="16" y="16"/>
                </a:lnTo>
                <a:lnTo>
                  <a:pt x="0" y="8"/>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33" name="Freeform 425"/>
          <p:cNvSpPr>
            <a:spLocks/>
          </p:cNvSpPr>
          <p:nvPr/>
        </p:nvSpPr>
        <p:spPr bwMode="auto">
          <a:xfrm>
            <a:off x="4271963" y="2536825"/>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0"/>
                </a:moveTo>
                <a:lnTo>
                  <a:pt x="8" y="0"/>
                </a:lnTo>
                <a:lnTo>
                  <a:pt x="16" y="16"/>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34" name="Freeform 426"/>
          <p:cNvSpPr>
            <a:spLocks/>
          </p:cNvSpPr>
          <p:nvPr/>
        </p:nvSpPr>
        <p:spPr bwMode="auto">
          <a:xfrm>
            <a:off x="4286250" y="2508250"/>
            <a:ext cx="152400" cy="266700"/>
          </a:xfrm>
          <a:custGeom>
            <a:avLst/>
            <a:gdLst>
              <a:gd name="T0" fmla="*/ 0 w 108"/>
              <a:gd name="T1" fmla="*/ 2147483647 h 168"/>
              <a:gd name="T2" fmla="*/ 2147483647 w 108"/>
              <a:gd name="T3" fmla="*/ 2147483647 h 168"/>
              <a:gd name="T4" fmla="*/ 2147483647 w 108"/>
              <a:gd name="T5" fmla="*/ 2147483647 h 168"/>
              <a:gd name="T6" fmla="*/ 2147483647 w 108"/>
              <a:gd name="T7" fmla="*/ 0 h 168"/>
              <a:gd name="T8" fmla="*/ 2147483647 w 108"/>
              <a:gd name="T9" fmla="*/ 2147483647 h 168"/>
              <a:gd name="T10" fmla="*/ 2147483647 w 108"/>
              <a:gd name="T11" fmla="*/ 2147483647 h 168"/>
              <a:gd name="T12" fmla="*/ 2147483647 w 108"/>
              <a:gd name="T13" fmla="*/ 2147483647 h 168"/>
              <a:gd name="T14" fmla="*/ 2147483647 w 108"/>
              <a:gd name="T15" fmla="*/ 2147483647 h 168"/>
              <a:gd name="T16" fmla="*/ 2147483647 w 108"/>
              <a:gd name="T17" fmla="*/ 2147483647 h 168"/>
              <a:gd name="T18" fmla="*/ 2147483647 w 108"/>
              <a:gd name="T19" fmla="*/ 2147483647 h 168"/>
              <a:gd name="T20" fmla="*/ 2147483647 w 108"/>
              <a:gd name="T21" fmla="*/ 2147483647 h 168"/>
              <a:gd name="T22" fmla="*/ 2147483647 w 108"/>
              <a:gd name="T23" fmla="*/ 2147483647 h 168"/>
              <a:gd name="T24" fmla="*/ 2147483647 w 108"/>
              <a:gd name="T25" fmla="*/ 2147483647 h 168"/>
              <a:gd name="T26" fmla="*/ 2147483647 w 108"/>
              <a:gd name="T27" fmla="*/ 2147483647 h 168"/>
              <a:gd name="T28" fmla="*/ 2147483647 w 108"/>
              <a:gd name="T29" fmla="*/ 2147483647 h 168"/>
              <a:gd name="T30" fmla="*/ 2147483647 w 108"/>
              <a:gd name="T31" fmla="*/ 2147483647 h 168"/>
              <a:gd name="T32" fmla="*/ 2147483647 w 108"/>
              <a:gd name="T33" fmla="*/ 2147483647 h 168"/>
              <a:gd name="T34" fmla="*/ 2147483647 w 108"/>
              <a:gd name="T35" fmla="*/ 2147483647 h 168"/>
              <a:gd name="T36" fmla="*/ 2147483647 w 108"/>
              <a:gd name="T37" fmla="*/ 2147483647 h 168"/>
              <a:gd name="T38" fmla="*/ 2147483647 w 108"/>
              <a:gd name="T39" fmla="*/ 2147483647 h 168"/>
              <a:gd name="T40" fmla="*/ 2147483647 w 108"/>
              <a:gd name="T41" fmla="*/ 2147483647 h 168"/>
              <a:gd name="T42" fmla="*/ 2147483647 w 108"/>
              <a:gd name="T43" fmla="*/ 2147483647 h 168"/>
              <a:gd name="T44" fmla="*/ 2147483647 w 108"/>
              <a:gd name="T45" fmla="*/ 2147483647 h 168"/>
              <a:gd name="T46" fmla="*/ 2147483647 w 108"/>
              <a:gd name="T47" fmla="*/ 2147483647 h 168"/>
              <a:gd name="T48" fmla="*/ 2147483647 w 108"/>
              <a:gd name="T49" fmla="*/ 2147483647 h 168"/>
              <a:gd name="T50" fmla="*/ 2147483647 w 108"/>
              <a:gd name="T51" fmla="*/ 2147483647 h 168"/>
              <a:gd name="T52" fmla="*/ 2147483647 w 108"/>
              <a:gd name="T53" fmla="*/ 2147483647 h 168"/>
              <a:gd name="T54" fmla="*/ 2147483647 w 108"/>
              <a:gd name="T55" fmla="*/ 2147483647 h 168"/>
              <a:gd name="T56" fmla="*/ 2147483647 w 108"/>
              <a:gd name="T57" fmla="*/ 2147483647 h 168"/>
              <a:gd name="T58" fmla="*/ 0 w 108"/>
              <a:gd name="T59" fmla="*/ 2147483647 h 1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8"/>
              <a:gd name="T91" fmla="*/ 0 h 168"/>
              <a:gd name="T92" fmla="*/ 108 w 108"/>
              <a:gd name="T93" fmla="*/ 168 h 16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8" h="168">
                <a:moveTo>
                  <a:pt x="0" y="41"/>
                </a:moveTo>
                <a:lnTo>
                  <a:pt x="3" y="14"/>
                </a:lnTo>
                <a:lnTo>
                  <a:pt x="15" y="3"/>
                </a:lnTo>
                <a:lnTo>
                  <a:pt x="40" y="0"/>
                </a:lnTo>
                <a:lnTo>
                  <a:pt x="27" y="20"/>
                </a:lnTo>
                <a:lnTo>
                  <a:pt x="57" y="22"/>
                </a:lnTo>
                <a:lnTo>
                  <a:pt x="37" y="53"/>
                </a:lnTo>
                <a:lnTo>
                  <a:pt x="62" y="61"/>
                </a:lnTo>
                <a:lnTo>
                  <a:pt x="84" y="96"/>
                </a:lnTo>
                <a:lnTo>
                  <a:pt x="80" y="96"/>
                </a:lnTo>
                <a:lnTo>
                  <a:pt x="87" y="106"/>
                </a:lnTo>
                <a:lnTo>
                  <a:pt x="81" y="116"/>
                </a:lnTo>
                <a:lnTo>
                  <a:pt x="107" y="119"/>
                </a:lnTo>
                <a:lnTo>
                  <a:pt x="92" y="139"/>
                </a:lnTo>
                <a:lnTo>
                  <a:pt x="104" y="145"/>
                </a:lnTo>
                <a:lnTo>
                  <a:pt x="5" y="167"/>
                </a:lnTo>
                <a:lnTo>
                  <a:pt x="47" y="136"/>
                </a:lnTo>
                <a:lnTo>
                  <a:pt x="37" y="142"/>
                </a:lnTo>
                <a:lnTo>
                  <a:pt x="9" y="131"/>
                </a:lnTo>
                <a:lnTo>
                  <a:pt x="30" y="122"/>
                </a:lnTo>
                <a:lnTo>
                  <a:pt x="17" y="116"/>
                </a:lnTo>
                <a:lnTo>
                  <a:pt x="43" y="104"/>
                </a:lnTo>
                <a:lnTo>
                  <a:pt x="45" y="88"/>
                </a:lnTo>
                <a:lnTo>
                  <a:pt x="32" y="83"/>
                </a:lnTo>
                <a:lnTo>
                  <a:pt x="40" y="73"/>
                </a:lnTo>
                <a:lnTo>
                  <a:pt x="12" y="78"/>
                </a:lnTo>
                <a:lnTo>
                  <a:pt x="12" y="53"/>
                </a:lnTo>
                <a:lnTo>
                  <a:pt x="3" y="66"/>
                </a:lnTo>
                <a:lnTo>
                  <a:pt x="9" y="42"/>
                </a:lnTo>
                <a:lnTo>
                  <a:pt x="0" y="41"/>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35" name="Freeform 427"/>
          <p:cNvSpPr>
            <a:spLocks/>
          </p:cNvSpPr>
          <p:nvPr/>
        </p:nvSpPr>
        <p:spPr bwMode="auto">
          <a:xfrm>
            <a:off x="4286250" y="2508250"/>
            <a:ext cx="160338" cy="276225"/>
          </a:xfrm>
          <a:custGeom>
            <a:avLst/>
            <a:gdLst>
              <a:gd name="T0" fmla="*/ 0 w 114"/>
              <a:gd name="T1" fmla="*/ 2147483647 h 174"/>
              <a:gd name="T2" fmla="*/ 2147483647 w 114"/>
              <a:gd name="T3" fmla="*/ 2147483647 h 174"/>
              <a:gd name="T4" fmla="*/ 2147483647 w 114"/>
              <a:gd name="T5" fmla="*/ 2147483647 h 174"/>
              <a:gd name="T6" fmla="*/ 2147483647 w 114"/>
              <a:gd name="T7" fmla="*/ 0 h 174"/>
              <a:gd name="T8" fmla="*/ 2147483647 w 114"/>
              <a:gd name="T9" fmla="*/ 2147483647 h 174"/>
              <a:gd name="T10" fmla="*/ 2147483647 w 114"/>
              <a:gd name="T11" fmla="*/ 2147483647 h 174"/>
              <a:gd name="T12" fmla="*/ 2147483647 w 114"/>
              <a:gd name="T13" fmla="*/ 2147483647 h 174"/>
              <a:gd name="T14" fmla="*/ 2147483647 w 114"/>
              <a:gd name="T15" fmla="*/ 2147483647 h 174"/>
              <a:gd name="T16" fmla="*/ 2147483647 w 114"/>
              <a:gd name="T17" fmla="*/ 2147483647 h 174"/>
              <a:gd name="T18" fmla="*/ 2147483647 w 114"/>
              <a:gd name="T19" fmla="*/ 2147483647 h 174"/>
              <a:gd name="T20" fmla="*/ 2147483647 w 114"/>
              <a:gd name="T21" fmla="*/ 2147483647 h 174"/>
              <a:gd name="T22" fmla="*/ 2147483647 w 114"/>
              <a:gd name="T23" fmla="*/ 2147483647 h 174"/>
              <a:gd name="T24" fmla="*/ 2147483647 w 114"/>
              <a:gd name="T25" fmla="*/ 2147483647 h 174"/>
              <a:gd name="T26" fmla="*/ 2147483647 w 114"/>
              <a:gd name="T27" fmla="*/ 2147483647 h 174"/>
              <a:gd name="T28" fmla="*/ 2147483647 w 114"/>
              <a:gd name="T29" fmla="*/ 2147483647 h 174"/>
              <a:gd name="T30" fmla="*/ 2147483647 w 114"/>
              <a:gd name="T31" fmla="*/ 2147483647 h 174"/>
              <a:gd name="T32" fmla="*/ 2147483647 w 114"/>
              <a:gd name="T33" fmla="*/ 2147483647 h 174"/>
              <a:gd name="T34" fmla="*/ 2147483647 w 114"/>
              <a:gd name="T35" fmla="*/ 2147483647 h 174"/>
              <a:gd name="T36" fmla="*/ 2147483647 w 114"/>
              <a:gd name="T37" fmla="*/ 2147483647 h 174"/>
              <a:gd name="T38" fmla="*/ 2147483647 w 114"/>
              <a:gd name="T39" fmla="*/ 2147483647 h 174"/>
              <a:gd name="T40" fmla="*/ 2147483647 w 114"/>
              <a:gd name="T41" fmla="*/ 2147483647 h 174"/>
              <a:gd name="T42" fmla="*/ 2147483647 w 114"/>
              <a:gd name="T43" fmla="*/ 2147483647 h 174"/>
              <a:gd name="T44" fmla="*/ 2147483647 w 114"/>
              <a:gd name="T45" fmla="*/ 2147483647 h 174"/>
              <a:gd name="T46" fmla="*/ 2147483647 w 114"/>
              <a:gd name="T47" fmla="*/ 2147483647 h 174"/>
              <a:gd name="T48" fmla="*/ 2147483647 w 114"/>
              <a:gd name="T49" fmla="*/ 2147483647 h 174"/>
              <a:gd name="T50" fmla="*/ 2147483647 w 114"/>
              <a:gd name="T51" fmla="*/ 2147483647 h 174"/>
              <a:gd name="T52" fmla="*/ 2147483647 w 114"/>
              <a:gd name="T53" fmla="*/ 2147483647 h 174"/>
              <a:gd name="T54" fmla="*/ 2147483647 w 114"/>
              <a:gd name="T55" fmla="*/ 2147483647 h 174"/>
              <a:gd name="T56" fmla="*/ 2147483647 w 114"/>
              <a:gd name="T57" fmla="*/ 2147483647 h 174"/>
              <a:gd name="T58" fmla="*/ 0 w 114"/>
              <a:gd name="T59" fmla="*/ 2147483647 h 1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14"/>
              <a:gd name="T91" fmla="*/ 0 h 174"/>
              <a:gd name="T92" fmla="*/ 114 w 114"/>
              <a:gd name="T93" fmla="*/ 174 h 1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14" h="174">
                <a:moveTo>
                  <a:pt x="0" y="42"/>
                </a:moveTo>
                <a:lnTo>
                  <a:pt x="3" y="15"/>
                </a:lnTo>
                <a:lnTo>
                  <a:pt x="16" y="3"/>
                </a:lnTo>
                <a:lnTo>
                  <a:pt x="42" y="0"/>
                </a:lnTo>
                <a:lnTo>
                  <a:pt x="29" y="21"/>
                </a:lnTo>
                <a:lnTo>
                  <a:pt x="60" y="23"/>
                </a:lnTo>
                <a:lnTo>
                  <a:pt x="39" y="55"/>
                </a:lnTo>
                <a:lnTo>
                  <a:pt x="66" y="63"/>
                </a:lnTo>
                <a:lnTo>
                  <a:pt x="89" y="99"/>
                </a:lnTo>
                <a:lnTo>
                  <a:pt x="84" y="99"/>
                </a:lnTo>
                <a:lnTo>
                  <a:pt x="92" y="110"/>
                </a:lnTo>
                <a:lnTo>
                  <a:pt x="86" y="120"/>
                </a:lnTo>
                <a:lnTo>
                  <a:pt x="113" y="123"/>
                </a:lnTo>
                <a:lnTo>
                  <a:pt x="97" y="144"/>
                </a:lnTo>
                <a:lnTo>
                  <a:pt x="110" y="150"/>
                </a:lnTo>
                <a:lnTo>
                  <a:pt x="5" y="173"/>
                </a:lnTo>
                <a:lnTo>
                  <a:pt x="50" y="141"/>
                </a:lnTo>
                <a:lnTo>
                  <a:pt x="39" y="147"/>
                </a:lnTo>
                <a:lnTo>
                  <a:pt x="10" y="136"/>
                </a:lnTo>
                <a:lnTo>
                  <a:pt x="32" y="126"/>
                </a:lnTo>
                <a:lnTo>
                  <a:pt x="18" y="120"/>
                </a:lnTo>
                <a:lnTo>
                  <a:pt x="45" y="108"/>
                </a:lnTo>
                <a:lnTo>
                  <a:pt x="47" y="91"/>
                </a:lnTo>
                <a:lnTo>
                  <a:pt x="34" y="86"/>
                </a:lnTo>
                <a:lnTo>
                  <a:pt x="42" y="76"/>
                </a:lnTo>
                <a:lnTo>
                  <a:pt x="13" y="81"/>
                </a:lnTo>
                <a:lnTo>
                  <a:pt x="13" y="55"/>
                </a:lnTo>
                <a:lnTo>
                  <a:pt x="3" y="68"/>
                </a:lnTo>
                <a:lnTo>
                  <a:pt x="10" y="44"/>
                </a:lnTo>
                <a:lnTo>
                  <a:pt x="0" y="4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36" name="Freeform 428"/>
          <p:cNvSpPr>
            <a:spLocks/>
          </p:cNvSpPr>
          <p:nvPr/>
        </p:nvSpPr>
        <p:spPr bwMode="auto">
          <a:xfrm>
            <a:off x="919163" y="2020888"/>
            <a:ext cx="612775" cy="604837"/>
          </a:xfrm>
          <a:custGeom>
            <a:avLst/>
            <a:gdLst>
              <a:gd name="T0" fmla="*/ 2147483647 w 435"/>
              <a:gd name="T1" fmla="*/ 2147483647 h 381"/>
              <a:gd name="T2" fmla="*/ 2147483647 w 435"/>
              <a:gd name="T3" fmla="*/ 2147483647 h 381"/>
              <a:gd name="T4" fmla="*/ 2147483647 w 435"/>
              <a:gd name="T5" fmla="*/ 2147483647 h 381"/>
              <a:gd name="T6" fmla="*/ 2147483647 w 435"/>
              <a:gd name="T7" fmla="*/ 2147483647 h 381"/>
              <a:gd name="T8" fmla="*/ 2147483647 w 435"/>
              <a:gd name="T9" fmla="*/ 2147483647 h 381"/>
              <a:gd name="T10" fmla="*/ 2147483647 w 435"/>
              <a:gd name="T11" fmla="*/ 2147483647 h 381"/>
              <a:gd name="T12" fmla="*/ 2147483647 w 435"/>
              <a:gd name="T13" fmla="*/ 2147483647 h 381"/>
              <a:gd name="T14" fmla="*/ 2147483647 w 435"/>
              <a:gd name="T15" fmla="*/ 2147483647 h 381"/>
              <a:gd name="T16" fmla="*/ 2147483647 w 435"/>
              <a:gd name="T17" fmla="*/ 2147483647 h 381"/>
              <a:gd name="T18" fmla="*/ 2147483647 w 435"/>
              <a:gd name="T19" fmla="*/ 2147483647 h 381"/>
              <a:gd name="T20" fmla="*/ 2147483647 w 435"/>
              <a:gd name="T21" fmla="*/ 2147483647 h 381"/>
              <a:gd name="T22" fmla="*/ 2147483647 w 435"/>
              <a:gd name="T23" fmla="*/ 2147483647 h 381"/>
              <a:gd name="T24" fmla="*/ 2147483647 w 435"/>
              <a:gd name="T25" fmla="*/ 2147483647 h 381"/>
              <a:gd name="T26" fmla="*/ 2147483647 w 435"/>
              <a:gd name="T27" fmla="*/ 2147483647 h 381"/>
              <a:gd name="T28" fmla="*/ 2147483647 w 435"/>
              <a:gd name="T29" fmla="*/ 2147483647 h 381"/>
              <a:gd name="T30" fmla="*/ 2147483647 w 435"/>
              <a:gd name="T31" fmla="*/ 2147483647 h 381"/>
              <a:gd name="T32" fmla="*/ 2147483647 w 435"/>
              <a:gd name="T33" fmla="*/ 2147483647 h 381"/>
              <a:gd name="T34" fmla="*/ 2147483647 w 435"/>
              <a:gd name="T35" fmla="*/ 2147483647 h 381"/>
              <a:gd name="T36" fmla="*/ 2147483647 w 435"/>
              <a:gd name="T37" fmla="*/ 2147483647 h 381"/>
              <a:gd name="T38" fmla="*/ 2147483647 w 435"/>
              <a:gd name="T39" fmla="*/ 2147483647 h 381"/>
              <a:gd name="T40" fmla="*/ 2147483647 w 435"/>
              <a:gd name="T41" fmla="*/ 2147483647 h 381"/>
              <a:gd name="T42" fmla="*/ 2147483647 w 435"/>
              <a:gd name="T43" fmla="*/ 2147483647 h 381"/>
              <a:gd name="T44" fmla="*/ 2147483647 w 435"/>
              <a:gd name="T45" fmla="*/ 2147483647 h 381"/>
              <a:gd name="T46" fmla="*/ 2147483647 w 435"/>
              <a:gd name="T47" fmla="*/ 2147483647 h 381"/>
              <a:gd name="T48" fmla="*/ 2147483647 w 435"/>
              <a:gd name="T49" fmla="*/ 2147483647 h 381"/>
              <a:gd name="T50" fmla="*/ 2147483647 w 435"/>
              <a:gd name="T51" fmla="*/ 2147483647 h 381"/>
              <a:gd name="T52" fmla="*/ 2147483647 w 435"/>
              <a:gd name="T53" fmla="*/ 2147483647 h 381"/>
              <a:gd name="T54" fmla="*/ 2147483647 w 435"/>
              <a:gd name="T55" fmla="*/ 2147483647 h 381"/>
              <a:gd name="T56" fmla="*/ 2147483647 w 435"/>
              <a:gd name="T57" fmla="*/ 2147483647 h 381"/>
              <a:gd name="T58" fmla="*/ 2147483647 w 435"/>
              <a:gd name="T59" fmla="*/ 2147483647 h 381"/>
              <a:gd name="T60" fmla="*/ 2147483647 w 435"/>
              <a:gd name="T61" fmla="*/ 2147483647 h 381"/>
              <a:gd name="T62" fmla="*/ 2147483647 w 435"/>
              <a:gd name="T63" fmla="*/ 2147483647 h 381"/>
              <a:gd name="T64" fmla="*/ 2147483647 w 435"/>
              <a:gd name="T65" fmla="*/ 2147483647 h 381"/>
              <a:gd name="T66" fmla="*/ 2147483647 w 435"/>
              <a:gd name="T67" fmla="*/ 2147483647 h 381"/>
              <a:gd name="T68" fmla="*/ 2147483647 w 435"/>
              <a:gd name="T69" fmla="*/ 2147483647 h 381"/>
              <a:gd name="T70" fmla="*/ 2147483647 w 435"/>
              <a:gd name="T71" fmla="*/ 2147483647 h 381"/>
              <a:gd name="T72" fmla="*/ 2147483647 w 435"/>
              <a:gd name="T73" fmla="*/ 0 h 381"/>
              <a:gd name="T74" fmla="*/ 2147483647 w 435"/>
              <a:gd name="T75" fmla="*/ 2147483647 h 381"/>
              <a:gd name="T76" fmla="*/ 2147483647 w 435"/>
              <a:gd name="T77" fmla="*/ 2147483647 h 381"/>
              <a:gd name="T78" fmla="*/ 2147483647 w 435"/>
              <a:gd name="T79" fmla="*/ 2147483647 h 381"/>
              <a:gd name="T80" fmla="*/ 2147483647 w 435"/>
              <a:gd name="T81" fmla="*/ 2147483647 h 381"/>
              <a:gd name="T82" fmla="*/ 2147483647 w 435"/>
              <a:gd name="T83" fmla="*/ 2147483647 h 381"/>
              <a:gd name="T84" fmla="*/ 2147483647 w 435"/>
              <a:gd name="T85" fmla="*/ 2147483647 h 381"/>
              <a:gd name="T86" fmla="*/ 2147483647 w 435"/>
              <a:gd name="T87" fmla="*/ 2147483647 h 381"/>
              <a:gd name="T88" fmla="*/ 2147483647 w 435"/>
              <a:gd name="T89" fmla="*/ 2147483647 h 381"/>
              <a:gd name="T90" fmla="*/ 2147483647 w 435"/>
              <a:gd name="T91" fmla="*/ 2147483647 h 381"/>
              <a:gd name="T92" fmla="*/ 2147483647 w 435"/>
              <a:gd name="T93" fmla="*/ 2147483647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35"/>
              <a:gd name="T142" fmla="*/ 0 h 381"/>
              <a:gd name="T143" fmla="*/ 435 w 435"/>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35" h="381">
                <a:moveTo>
                  <a:pt x="0" y="145"/>
                </a:moveTo>
                <a:lnTo>
                  <a:pt x="28" y="153"/>
                </a:lnTo>
                <a:lnTo>
                  <a:pt x="20" y="156"/>
                </a:lnTo>
                <a:lnTo>
                  <a:pt x="31" y="167"/>
                </a:lnTo>
                <a:lnTo>
                  <a:pt x="75" y="167"/>
                </a:lnTo>
                <a:lnTo>
                  <a:pt x="80" y="175"/>
                </a:lnTo>
                <a:lnTo>
                  <a:pt x="109" y="165"/>
                </a:lnTo>
                <a:lnTo>
                  <a:pt x="98" y="170"/>
                </a:lnTo>
                <a:lnTo>
                  <a:pt x="103" y="194"/>
                </a:lnTo>
                <a:lnTo>
                  <a:pt x="43" y="215"/>
                </a:lnTo>
                <a:lnTo>
                  <a:pt x="28" y="237"/>
                </a:lnTo>
                <a:lnTo>
                  <a:pt x="41" y="235"/>
                </a:lnTo>
                <a:lnTo>
                  <a:pt x="34" y="240"/>
                </a:lnTo>
                <a:lnTo>
                  <a:pt x="41" y="248"/>
                </a:lnTo>
                <a:lnTo>
                  <a:pt x="64" y="253"/>
                </a:lnTo>
                <a:lnTo>
                  <a:pt x="51" y="266"/>
                </a:lnTo>
                <a:lnTo>
                  <a:pt x="64" y="277"/>
                </a:lnTo>
                <a:lnTo>
                  <a:pt x="75" y="279"/>
                </a:lnTo>
                <a:lnTo>
                  <a:pt x="98" y="253"/>
                </a:lnTo>
                <a:lnTo>
                  <a:pt x="83" y="266"/>
                </a:lnTo>
                <a:lnTo>
                  <a:pt x="95" y="289"/>
                </a:lnTo>
                <a:lnTo>
                  <a:pt x="88" y="302"/>
                </a:lnTo>
                <a:lnTo>
                  <a:pt x="113" y="286"/>
                </a:lnTo>
                <a:lnTo>
                  <a:pt x="134" y="305"/>
                </a:lnTo>
                <a:lnTo>
                  <a:pt x="139" y="291"/>
                </a:lnTo>
                <a:lnTo>
                  <a:pt x="147" y="302"/>
                </a:lnTo>
                <a:lnTo>
                  <a:pt x="165" y="289"/>
                </a:lnTo>
                <a:lnTo>
                  <a:pt x="136" y="341"/>
                </a:lnTo>
                <a:lnTo>
                  <a:pt x="116" y="348"/>
                </a:lnTo>
                <a:lnTo>
                  <a:pt x="113" y="358"/>
                </a:lnTo>
                <a:lnTo>
                  <a:pt x="88" y="358"/>
                </a:lnTo>
                <a:lnTo>
                  <a:pt x="69" y="380"/>
                </a:lnTo>
                <a:lnTo>
                  <a:pt x="95" y="361"/>
                </a:lnTo>
                <a:lnTo>
                  <a:pt x="121" y="364"/>
                </a:lnTo>
                <a:lnTo>
                  <a:pt x="136" y="353"/>
                </a:lnTo>
                <a:lnTo>
                  <a:pt x="129" y="346"/>
                </a:lnTo>
                <a:lnTo>
                  <a:pt x="147" y="346"/>
                </a:lnTo>
                <a:lnTo>
                  <a:pt x="201" y="310"/>
                </a:lnTo>
                <a:lnTo>
                  <a:pt x="214" y="294"/>
                </a:lnTo>
                <a:lnTo>
                  <a:pt x="201" y="284"/>
                </a:lnTo>
                <a:lnTo>
                  <a:pt x="253" y="242"/>
                </a:lnTo>
                <a:lnTo>
                  <a:pt x="258" y="222"/>
                </a:lnTo>
                <a:lnTo>
                  <a:pt x="255" y="242"/>
                </a:lnTo>
                <a:lnTo>
                  <a:pt x="271" y="237"/>
                </a:lnTo>
                <a:lnTo>
                  <a:pt x="263" y="248"/>
                </a:lnTo>
                <a:lnTo>
                  <a:pt x="276" y="250"/>
                </a:lnTo>
                <a:lnTo>
                  <a:pt x="243" y="253"/>
                </a:lnTo>
                <a:lnTo>
                  <a:pt x="235" y="277"/>
                </a:lnTo>
                <a:lnTo>
                  <a:pt x="251" y="277"/>
                </a:lnTo>
                <a:lnTo>
                  <a:pt x="238" y="289"/>
                </a:lnTo>
                <a:lnTo>
                  <a:pt x="281" y="271"/>
                </a:lnTo>
                <a:lnTo>
                  <a:pt x="292" y="261"/>
                </a:lnTo>
                <a:lnTo>
                  <a:pt x="281" y="253"/>
                </a:lnTo>
                <a:lnTo>
                  <a:pt x="295" y="242"/>
                </a:lnTo>
                <a:lnTo>
                  <a:pt x="292" y="250"/>
                </a:lnTo>
                <a:lnTo>
                  <a:pt x="315" y="245"/>
                </a:lnTo>
                <a:lnTo>
                  <a:pt x="310" y="256"/>
                </a:lnTo>
                <a:lnTo>
                  <a:pt x="349" y="271"/>
                </a:lnTo>
                <a:lnTo>
                  <a:pt x="405" y="277"/>
                </a:lnTo>
                <a:lnTo>
                  <a:pt x="416" y="271"/>
                </a:lnTo>
                <a:lnTo>
                  <a:pt x="421" y="274"/>
                </a:lnTo>
                <a:lnTo>
                  <a:pt x="413" y="282"/>
                </a:lnTo>
                <a:lnTo>
                  <a:pt x="426" y="289"/>
                </a:lnTo>
                <a:lnTo>
                  <a:pt x="434" y="284"/>
                </a:lnTo>
                <a:lnTo>
                  <a:pt x="421" y="266"/>
                </a:lnTo>
                <a:lnTo>
                  <a:pt x="393" y="266"/>
                </a:lnTo>
                <a:lnTo>
                  <a:pt x="393" y="44"/>
                </a:lnTo>
                <a:lnTo>
                  <a:pt x="238" y="24"/>
                </a:lnTo>
                <a:lnTo>
                  <a:pt x="233" y="13"/>
                </a:lnTo>
                <a:lnTo>
                  <a:pt x="191" y="8"/>
                </a:lnTo>
                <a:lnTo>
                  <a:pt x="186" y="16"/>
                </a:lnTo>
                <a:lnTo>
                  <a:pt x="173" y="13"/>
                </a:lnTo>
                <a:lnTo>
                  <a:pt x="183" y="5"/>
                </a:lnTo>
                <a:lnTo>
                  <a:pt x="165" y="0"/>
                </a:lnTo>
                <a:lnTo>
                  <a:pt x="150" y="13"/>
                </a:lnTo>
                <a:lnTo>
                  <a:pt x="121" y="16"/>
                </a:lnTo>
                <a:lnTo>
                  <a:pt x="118" y="32"/>
                </a:lnTo>
                <a:lnTo>
                  <a:pt x="116" y="21"/>
                </a:lnTo>
                <a:lnTo>
                  <a:pt x="90" y="29"/>
                </a:lnTo>
                <a:lnTo>
                  <a:pt x="95" y="39"/>
                </a:lnTo>
                <a:lnTo>
                  <a:pt x="83" y="36"/>
                </a:lnTo>
                <a:lnTo>
                  <a:pt x="67" y="57"/>
                </a:lnTo>
                <a:lnTo>
                  <a:pt x="28" y="62"/>
                </a:lnTo>
                <a:lnTo>
                  <a:pt x="31" y="75"/>
                </a:lnTo>
                <a:lnTo>
                  <a:pt x="20" y="78"/>
                </a:lnTo>
                <a:lnTo>
                  <a:pt x="67" y="109"/>
                </a:lnTo>
                <a:lnTo>
                  <a:pt x="126" y="124"/>
                </a:lnTo>
                <a:lnTo>
                  <a:pt x="88" y="119"/>
                </a:lnTo>
                <a:lnTo>
                  <a:pt x="90" y="126"/>
                </a:lnTo>
                <a:lnTo>
                  <a:pt x="106" y="129"/>
                </a:lnTo>
                <a:lnTo>
                  <a:pt x="90" y="134"/>
                </a:lnTo>
                <a:lnTo>
                  <a:pt x="67" y="132"/>
                </a:lnTo>
                <a:lnTo>
                  <a:pt x="67" y="121"/>
                </a:lnTo>
                <a:lnTo>
                  <a:pt x="48" y="121"/>
                </a:lnTo>
                <a:lnTo>
                  <a:pt x="0" y="14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37" name="Freeform 429"/>
          <p:cNvSpPr>
            <a:spLocks/>
          </p:cNvSpPr>
          <p:nvPr/>
        </p:nvSpPr>
        <p:spPr bwMode="auto">
          <a:xfrm>
            <a:off x="919163" y="2020888"/>
            <a:ext cx="622300" cy="614362"/>
          </a:xfrm>
          <a:custGeom>
            <a:avLst/>
            <a:gdLst>
              <a:gd name="T0" fmla="*/ 2147483647 w 441"/>
              <a:gd name="T1" fmla="*/ 2147483647 h 387"/>
              <a:gd name="T2" fmla="*/ 2147483647 w 441"/>
              <a:gd name="T3" fmla="*/ 2147483647 h 387"/>
              <a:gd name="T4" fmla="*/ 2147483647 w 441"/>
              <a:gd name="T5" fmla="*/ 2147483647 h 387"/>
              <a:gd name="T6" fmla="*/ 2147483647 w 441"/>
              <a:gd name="T7" fmla="*/ 2147483647 h 387"/>
              <a:gd name="T8" fmla="*/ 2147483647 w 441"/>
              <a:gd name="T9" fmla="*/ 2147483647 h 387"/>
              <a:gd name="T10" fmla="*/ 2147483647 w 441"/>
              <a:gd name="T11" fmla="*/ 2147483647 h 387"/>
              <a:gd name="T12" fmla="*/ 2147483647 w 441"/>
              <a:gd name="T13" fmla="*/ 2147483647 h 387"/>
              <a:gd name="T14" fmla="*/ 2147483647 w 441"/>
              <a:gd name="T15" fmla="*/ 2147483647 h 387"/>
              <a:gd name="T16" fmla="*/ 2147483647 w 441"/>
              <a:gd name="T17" fmla="*/ 2147483647 h 387"/>
              <a:gd name="T18" fmla="*/ 2147483647 w 441"/>
              <a:gd name="T19" fmla="*/ 2147483647 h 387"/>
              <a:gd name="T20" fmla="*/ 2147483647 w 441"/>
              <a:gd name="T21" fmla="*/ 2147483647 h 387"/>
              <a:gd name="T22" fmla="*/ 2147483647 w 441"/>
              <a:gd name="T23" fmla="*/ 2147483647 h 387"/>
              <a:gd name="T24" fmla="*/ 2147483647 w 441"/>
              <a:gd name="T25" fmla="*/ 2147483647 h 387"/>
              <a:gd name="T26" fmla="*/ 2147483647 w 441"/>
              <a:gd name="T27" fmla="*/ 2147483647 h 387"/>
              <a:gd name="T28" fmla="*/ 2147483647 w 441"/>
              <a:gd name="T29" fmla="*/ 2147483647 h 387"/>
              <a:gd name="T30" fmla="*/ 2147483647 w 441"/>
              <a:gd name="T31" fmla="*/ 2147483647 h 387"/>
              <a:gd name="T32" fmla="*/ 2147483647 w 441"/>
              <a:gd name="T33" fmla="*/ 2147483647 h 387"/>
              <a:gd name="T34" fmla="*/ 2147483647 w 441"/>
              <a:gd name="T35" fmla="*/ 2147483647 h 387"/>
              <a:gd name="T36" fmla="*/ 2147483647 w 441"/>
              <a:gd name="T37" fmla="*/ 2147483647 h 387"/>
              <a:gd name="T38" fmla="*/ 2147483647 w 441"/>
              <a:gd name="T39" fmla="*/ 2147483647 h 387"/>
              <a:gd name="T40" fmla="*/ 2147483647 w 441"/>
              <a:gd name="T41" fmla="*/ 2147483647 h 387"/>
              <a:gd name="T42" fmla="*/ 2147483647 w 441"/>
              <a:gd name="T43" fmla="*/ 2147483647 h 387"/>
              <a:gd name="T44" fmla="*/ 2147483647 w 441"/>
              <a:gd name="T45" fmla="*/ 2147483647 h 387"/>
              <a:gd name="T46" fmla="*/ 2147483647 w 441"/>
              <a:gd name="T47" fmla="*/ 2147483647 h 387"/>
              <a:gd name="T48" fmla="*/ 2147483647 w 441"/>
              <a:gd name="T49" fmla="*/ 2147483647 h 387"/>
              <a:gd name="T50" fmla="*/ 2147483647 w 441"/>
              <a:gd name="T51" fmla="*/ 2147483647 h 387"/>
              <a:gd name="T52" fmla="*/ 2147483647 w 441"/>
              <a:gd name="T53" fmla="*/ 2147483647 h 387"/>
              <a:gd name="T54" fmla="*/ 2147483647 w 441"/>
              <a:gd name="T55" fmla="*/ 2147483647 h 387"/>
              <a:gd name="T56" fmla="*/ 2147483647 w 441"/>
              <a:gd name="T57" fmla="*/ 2147483647 h 387"/>
              <a:gd name="T58" fmla="*/ 2147483647 w 441"/>
              <a:gd name="T59" fmla="*/ 2147483647 h 387"/>
              <a:gd name="T60" fmla="*/ 2147483647 w 441"/>
              <a:gd name="T61" fmla="*/ 2147483647 h 387"/>
              <a:gd name="T62" fmla="*/ 2147483647 w 441"/>
              <a:gd name="T63" fmla="*/ 2147483647 h 387"/>
              <a:gd name="T64" fmla="*/ 2147483647 w 441"/>
              <a:gd name="T65" fmla="*/ 2147483647 h 387"/>
              <a:gd name="T66" fmla="*/ 2147483647 w 441"/>
              <a:gd name="T67" fmla="*/ 2147483647 h 387"/>
              <a:gd name="T68" fmla="*/ 2147483647 w 441"/>
              <a:gd name="T69" fmla="*/ 2147483647 h 387"/>
              <a:gd name="T70" fmla="*/ 2147483647 w 441"/>
              <a:gd name="T71" fmla="*/ 2147483647 h 387"/>
              <a:gd name="T72" fmla="*/ 2147483647 w 441"/>
              <a:gd name="T73" fmla="*/ 0 h 387"/>
              <a:gd name="T74" fmla="*/ 2147483647 w 441"/>
              <a:gd name="T75" fmla="*/ 2147483647 h 387"/>
              <a:gd name="T76" fmla="*/ 2147483647 w 441"/>
              <a:gd name="T77" fmla="*/ 2147483647 h 387"/>
              <a:gd name="T78" fmla="*/ 2147483647 w 441"/>
              <a:gd name="T79" fmla="*/ 2147483647 h 387"/>
              <a:gd name="T80" fmla="*/ 2147483647 w 441"/>
              <a:gd name="T81" fmla="*/ 2147483647 h 387"/>
              <a:gd name="T82" fmla="*/ 2147483647 w 441"/>
              <a:gd name="T83" fmla="*/ 2147483647 h 387"/>
              <a:gd name="T84" fmla="*/ 2147483647 w 441"/>
              <a:gd name="T85" fmla="*/ 2147483647 h 387"/>
              <a:gd name="T86" fmla="*/ 2147483647 w 441"/>
              <a:gd name="T87" fmla="*/ 2147483647 h 387"/>
              <a:gd name="T88" fmla="*/ 2147483647 w 441"/>
              <a:gd name="T89" fmla="*/ 2147483647 h 387"/>
              <a:gd name="T90" fmla="*/ 2147483647 w 441"/>
              <a:gd name="T91" fmla="*/ 2147483647 h 387"/>
              <a:gd name="T92" fmla="*/ 2147483647 w 441"/>
              <a:gd name="T93" fmla="*/ 2147483647 h 38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1"/>
              <a:gd name="T142" fmla="*/ 0 h 387"/>
              <a:gd name="T143" fmla="*/ 441 w 441"/>
              <a:gd name="T144" fmla="*/ 387 h 38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1" h="387">
                <a:moveTo>
                  <a:pt x="0" y="147"/>
                </a:moveTo>
                <a:lnTo>
                  <a:pt x="28" y="155"/>
                </a:lnTo>
                <a:lnTo>
                  <a:pt x="20" y="158"/>
                </a:lnTo>
                <a:lnTo>
                  <a:pt x="31" y="170"/>
                </a:lnTo>
                <a:lnTo>
                  <a:pt x="76" y="170"/>
                </a:lnTo>
                <a:lnTo>
                  <a:pt x="81" y="178"/>
                </a:lnTo>
                <a:lnTo>
                  <a:pt x="110" y="168"/>
                </a:lnTo>
                <a:lnTo>
                  <a:pt x="99" y="173"/>
                </a:lnTo>
                <a:lnTo>
                  <a:pt x="104" y="197"/>
                </a:lnTo>
                <a:lnTo>
                  <a:pt x="44" y="218"/>
                </a:lnTo>
                <a:lnTo>
                  <a:pt x="28" y="241"/>
                </a:lnTo>
                <a:lnTo>
                  <a:pt x="42" y="239"/>
                </a:lnTo>
                <a:lnTo>
                  <a:pt x="34" y="244"/>
                </a:lnTo>
                <a:lnTo>
                  <a:pt x="42" y="252"/>
                </a:lnTo>
                <a:lnTo>
                  <a:pt x="65" y="257"/>
                </a:lnTo>
                <a:lnTo>
                  <a:pt x="52" y="270"/>
                </a:lnTo>
                <a:lnTo>
                  <a:pt x="65" y="281"/>
                </a:lnTo>
                <a:lnTo>
                  <a:pt x="76" y="283"/>
                </a:lnTo>
                <a:lnTo>
                  <a:pt x="99" y="257"/>
                </a:lnTo>
                <a:lnTo>
                  <a:pt x="84" y="270"/>
                </a:lnTo>
                <a:lnTo>
                  <a:pt x="96" y="294"/>
                </a:lnTo>
                <a:lnTo>
                  <a:pt x="89" y="307"/>
                </a:lnTo>
                <a:lnTo>
                  <a:pt x="115" y="291"/>
                </a:lnTo>
                <a:lnTo>
                  <a:pt x="136" y="310"/>
                </a:lnTo>
                <a:lnTo>
                  <a:pt x="141" y="296"/>
                </a:lnTo>
                <a:lnTo>
                  <a:pt x="149" y="307"/>
                </a:lnTo>
                <a:lnTo>
                  <a:pt x="167" y="294"/>
                </a:lnTo>
                <a:lnTo>
                  <a:pt x="138" y="346"/>
                </a:lnTo>
                <a:lnTo>
                  <a:pt x="118" y="354"/>
                </a:lnTo>
                <a:lnTo>
                  <a:pt x="115" y="364"/>
                </a:lnTo>
                <a:lnTo>
                  <a:pt x="89" y="364"/>
                </a:lnTo>
                <a:lnTo>
                  <a:pt x="70" y="386"/>
                </a:lnTo>
                <a:lnTo>
                  <a:pt x="96" y="367"/>
                </a:lnTo>
                <a:lnTo>
                  <a:pt x="123" y="370"/>
                </a:lnTo>
                <a:lnTo>
                  <a:pt x="138" y="359"/>
                </a:lnTo>
                <a:lnTo>
                  <a:pt x="131" y="351"/>
                </a:lnTo>
                <a:lnTo>
                  <a:pt x="149" y="351"/>
                </a:lnTo>
                <a:lnTo>
                  <a:pt x="204" y="315"/>
                </a:lnTo>
                <a:lnTo>
                  <a:pt x="217" y="299"/>
                </a:lnTo>
                <a:lnTo>
                  <a:pt x="204" y="288"/>
                </a:lnTo>
                <a:lnTo>
                  <a:pt x="257" y="246"/>
                </a:lnTo>
                <a:lnTo>
                  <a:pt x="262" y="226"/>
                </a:lnTo>
                <a:lnTo>
                  <a:pt x="259" y="246"/>
                </a:lnTo>
                <a:lnTo>
                  <a:pt x="275" y="241"/>
                </a:lnTo>
                <a:lnTo>
                  <a:pt x="267" y="252"/>
                </a:lnTo>
                <a:lnTo>
                  <a:pt x="280" y="254"/>
                </a:lnTo>
                <a:lnTo>
                  <a:pt x="246" y="257"/>
                </a:lnTo>
                <a:lnTo>
                  <a:pt x="238" y="281"/>
                </a:lnTo>
                <a:lnTo>
                  <a:pt x="254" y="281"/>
                </a:lnTo>
                <a:lnTo>
                  <a:pt x="241" y="294"/>
                </a:lnTo>
                <a:lnTo>
                  <a:pt x="285" y="275"/>
                </a:lnTo>
                <a:lnTo>
                  <a:pt x="296" y="265"/>
                </a:lnTo>
                <a:lnTo>
                  <a:pt x="285" y="257"/>
                </a:lnTo>
                <a:lnTo>
                  <a:pt x="299" y="246"/>
                </a:lnTo>
                <a:lnTo>
                  <a:pt x="296" y="254"/>
                </a:lnTo>
                <a:lnTo>
                  <a:pt x="319" y="249"/>
                </a:lnTo>
                <a:lnTo>
                  <a:pt x="314" y="260"/>
                </a:lnTo>
                <a:lnTo>
                  <a:pt x="354" y="275"/>
                </a:lnTo>
                <a:lnTo>
                  <a:pt x="411" y="281"/>
                </a:lnTo>
                <a:lnTo>
                  <a:pt x="422" y="275"/>
                </a:lnTo>
                <a:lnTo>
                  <a:pt x="427" y="278"/>
                </a:lnTo>
                <a:lnTo>
                  <a:pt x="419" y="286"/>
                </a:lnTo>
                <a:lnTo>
                  <a:pt x="432" y="294"/>
                </a:lnTo>
                <a:lnTo>
                  <a:pt x="440" y="288"/>
                </a:lnTo>
                <a:lnTo>
                  <a:pt x="427" y="270"/>
                </a:lnTo>
                <a:lnTo>
                  <a:pt x="398" y="270"/>
                </a:lnTo>
                <a:lnTo>
                  <a:pt x="398" y="45"/>
                </a:lnTo>
                <a:lnTo>
                  <a:pt x="241" y="24"/>
                </a:lnTo>
                <a:lnTo>
                  <a:pt x="236" y="13"/>
                </a:lnTo>
                <a:lnTo>
                  <a:pt x="194" y="8"/>
                </a:lnTo>
                <a:lnTo>
                  <a:pt x="189" y="16"/>
                </a:lnTo>
                <a:lnTo>
                  <a:pt x="175" y="13"/>
                </a:lnTo>
                <a:lnTo>
                  <a:pt x="186" y="5"/>
                </a:lnTo>
                <a:lnTo>
                  <a:pt x="167" y="0"/>
                </a:lnTo>
                <a:lnTo>
                  <a:pt x="152" y="13"/>
                </a:lnTo>
                <a:lnTo>
                  <a:pt x="123" y="16"/>
                </a:lnTo>
                <a:lnTo>
                  <a:pt x="120" y="32"/>
                </a:lnTo>
                <a:lnTo>
                  <a:pt x="118" y="21"/>
                </a:lnTo>
                <a:lnTo>
                  <a:pt x="91" y="29"/>
                </a:lnTo>
                <a:lnTo>
                  <a:pt x="96" y="40"/>
                </a:lnTo>
                <a:lnTo>
                  <a:pt x="84" y="37"/>
                </a:lnTo>
                <a:lnTo>
                  <a:pt x="68" y="58"/>
                </a:lnTo>
                <a:lnTo>
                  <a:pt x="28" y="63"/>
                </a:lnTo>
                <a:lnTo>
                  <a:pt x="31" y="76"/>
                </a:lnTo>
                <a:lnTo>
                  <a:pt x="20" y="79"/>
                </a:lnTo>
                <a:lnTo>
                  <a:pt x="68" y="111"/>
                </a:lnTo>
                <a:lnTo>
                  <a:pt x="128" y="126"/>
                </a:lnTo>
                <a:lnTo>
                  <a:pt x="89" y="121"/>
                </a:lnTo>
                <a:lnTo>
                  <a:pt x="91" y="128"/>
                </a:lnTo>
                <a:lnTo>
                  <a:pt x="107" y="131"/>
                </a:lnTo>
                <a:lnTo>
                  <a:pt x="91" y="136"/>
                </a:lnTo>
                <a:lnTo>
                  <a:pt x="68" y="134"/>
                </a:lnTo>
                <a:lnTo>
                  <a:pt x="68" y="123"/>
                </a:lnTo>
                <a:lnTo>
                  <a:pt x="49" y="123"/>
                </a:lnTo>
                <a:lnTo>
                  <a:pt x="0" y="1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38" name="Freeform 430"/>
          <p:cNvSpPr>
            <a:spLocks/>
          </p:cNvSpPr>
          <p:nvPr/>
        </p:nvSpPr>
        <p:spPr bwMode="auto">
          <a:xfrm>
            <a:off x="1195388" y="2532063"/>
            <a:ext cx="44450" cy="30162"/>
          </a:xfrm>
          <a:custGeom>
            <a:avLst/>
            <a:gdLst>
              <a:gd name="T0" fmla="*/ 0 w 32"/>
              <a:gd name="T1" fmla="*/ 2147483647 h 19"/>
              <a:gd name="T2" fmla="*/ 2147483647 w 32"/>
              <a:gd name="T3" fmla="*/ 2147483647 h 19"/>
              <a:gd name="T4" fmla="*/ 2147483647 w 32"/>
              <a:gd name="T5" fmla="*/ 2147483647 h 19"/>
              <a:gd name="T6" fmla="*/ 2147483647 w 32"/>
              <a:gd name="T7" fmla="*/ 0 h 19"/>
              <a:gd name="T8" fmla="*/ 2147483647 w 32"/>
              <a:gd name="T9" fmla="*/ 2147483647 h 19"/>
              <a:gd name="T10" fmla="*/ 0 w 32"/>
              <a:gd name="T11" fmla="*/ 2147483647 h 19"/>
              <a:gd name="T12" fmla="*/ 0 60000 65536"/>
              <a:gd name="T13" fmla="*/ 0 60000 65536"/>
              <a:gd name="T14" fmla="*/ 0 60000 65536"/>
              <a:gd name="T15" fmla="*/ 0 60000 65536"/>
              <a:gd name="T16" fmla="*/ 0 60000 65536"/>
              <a:gd name="T17" fmla="*/ 0 60000 65536"/>
              <a:gd name="T18" fmla="*/ 0 w 32"/>
              <a:gd name="T19" fmla="*/ 0 h 19"/>
              <a:gd name="T20" fmla="*/ 32 w 32"/>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32" h="19">
                <a:moveTo>
                  <a:pt x="0" y="8"/>
                </a:moveTo>
                <a:lnTo>
                  <a:pt x="9" y="18"/>
                </a:lnTo>
                <a:lnTo>
                  <a:pt x="31" y="5"/>
                </a:lnTo>
                <a:lnTo>
                  <a:pt x="9" y="0"/>
                </a:lnTo>
                <a:lnTo>
                  <a:pt x="11" y="6"/>
                </a:lnTo>
                <a:lnTo>
                  <a:pt x="0" y="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39" name="Freeform 431"/>
          <p:cNvSpPr>
            <a:spLocks/>
          </p:cNvSpPr>
          <p:nvPr/>
        </p:nvSpPr>
        <p:spPr bwMode="auto">
          <a:xfrm>
            <a:off x="1195388" y="2532063"/>
            <a:ext cx="53975" cy="39687"/>
          </a:xfrm>
          <a:custGeom>
            <a:avLst/>
            <a:gdLst>
              <a:gd name="T0" fmla="*/ 0 w 38"/>
              <a:gd name="T1" fmla="*/ 2147483647 h 25"/>
              <a:gd name="T2" fmla="*/ 2147483647 w 38"/>
              <a:gd name="T3" fmla="*/ 2147483647 h 25"/>
              <a:gd name="T4" fmla="*/ 2147483647 w 38"/>
              <a:gd name="T5" fmla="*/ 2147483647 h 25"/>
              <a:gd name="T6" fmla="*/ 2147483647 w 38"/>
              <a:gd name="T7" fmla="*/ 0 h 25"/>
              <a:gd name="T8" fmla="*/ 2147483647 w 38"/>
              <a:gd name="T9" fmla="*/ 2147483647 h 25"/>
              <a:gd name="T10" fmla="*/ 0 w 38"/>
              <a:gd name="T11" fmla="*/ 2147483647 h 25"/>
              <a:gd name="T12" fmla="*/ 0 60000 65536"/>
              <a:gd name="T13" fmla="*/ 0 60000 65536"/>
              <a:gd name="T14" fmla="*/ 0 60000 65536"/>
              <a:gd name="T15" fmla="*/ 0 60000 65536"/>
              <a:gd name="T16" fmla="*/ 0 60000 65536"/>
              <a:gd name="T17" fmla="*/ 0 60000 65536"/>
              <a:gd name="T18" fmla="*/ 0 w 38"/>
              <a:gd name="T19" fmla="*/ 0 h 25"/>
              <a:gd name="T20" fmla="*/ 38 w 38"/>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38" h="25">
                <a:moveTo>
                  <a:pt x="0" y="11"/>
                </a:moveTo>
                <a:lnTo>
                  <a:pt x="11" y="24"/>
                </a:lnTo>
                <a:lnTo>
                  <a:pt x="37" y="6"/>
                </a:lnTo>
                <a:lnTo>
                  <a:pt x="11" y="0"/>
                </a:lnTo>
                <a:lnTo>
                  <a:pt x="13" y="8"/>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40" name="Freeform 432"/>
          <p:cNvSpPr>
            <a:spLocks/>
          </p:cNvSpPr>
          <p:nvPr/>
        </p:nvSpPr>
        <p:spPr bwMode="auto">
          <a:xfrm>
            <a:off x="1539875" y="2466975"/>
            <a:ext cx="163513" cy="161925"/>
          </a:xfrm>
          <a:custGeom>
            <a:avLst/>
            <a:gdLst>
              <a:gd name="T0" fmla="*/ 0 w 116"/>
              <a:gd name="T1" fmla="*/ 2147483647 h 102"/>
              <a:gd name="T2" fmla="*/ 2147483647 w 116"/>
              <a:gd name="T3" fmla="*/ 2147483647 h 102"/>
              <a:gd name="T4" fmla="*/ 2147483647 w 116"/>
              <a:gd name="T5" fmla="*/ 2147483647 h 102"/>
              <a:gd name="T6" fmla="*/ 2147483647 w 116"/>
              <a:gd name="T7" fmla="*/ 2147483647 h 102"/>
              <a:gd name="T8" fmla="*/ 2147483647 w 116"/>
              <a:gd name="T9" fmla="*/ 2147483647 h 102"/>
              <a:gd name="T10" fmla="*/ 2147483647 w 116"/>
              <a:gd name="T11" fmla="*/ 2147483647 h 102"/>
              <a:gd name="T12" fmla="*/ 2147483647 w 116"/>
              <a:gd name="T13" fmla="*/ 2147483647 h 102"/>
              <a:gd name="T14" fmla="*/ 2147483647 w 116"/>
              <a:gd name="T15" fmla="*/ 2147483647 h 102"/>
              <a:gd name="T16" fmla="*/ 2147483647 w 116"/>
              <a:gd name="T17" fmla="*/ 2147483647 h 102"/>
              <a:gd name="T18" fmla="*/ 2147483647 w 116"/>
              <a:gd name="T19" fmla="*/ 2147483647 h 102"/>
              <a:gd name="T20" fmla="*/ 2147483647 w 116"/>
              <a:gd name="T21" fmla="*/ 2147483647 h 102"/>
              <a:gd name="T22" fmla="*/ 2147483647 w 116"/>
              <a:gd name="T23" fmla="*/ 2147483647 h 102"/>
              <a:gd name="T24" fmla="*/ 2147483647 w 116"/>
              <a:gd name="T25" fmla="*/ 2147483647 h 102"/>
              <a:gd name="T26" fmla="*/ 2147483647 w 116"/>
              <a:gd name="T27" fmla="*/ 2147483647 h 102"/>
              <a:gd name="T28" fmla="*/ 2147483647 w 116"/>
              <a:gd name="T29" fmla="*/ 2147483647 h 102"/>
              <a:gd name="T30" fmla="*/ 2147483647 w 116"/>
              <a:gd name="T31" fmla="*/ 2147483647 h 102"/>
              <a:gd name="T32" fmla="*/ 2147483647 w 116"/>
              <a:gd name="T33" fmla="*/ 2147483647 h 102"/>
              <a:gd name="T34" fmla="*/ 2147483647 w 116"/>
              <a:gd name="T35" fmla="*/ 2147483647 h 102"/>
              <a:gd name="T36" fmla="*/ 2147483647 w 116"/>
              <a:gd name="T37" fmla="*/ 0 h 102"/>
              <a:gd name="T38" fmla="*/ 2147483647 w 116"/>
              <a:gd name="T39" fmla="*/ 2147483647 h 102"/>
              <a:gd name="T40" fmla="*/ 0 w 116"/>
              <a:gd name="T41" fmla="*/ 2147483647 h 1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6"/>
              <a:gd name="T64" fmla="*/ 0 h 102"/>
              <a:gd name="T65" fmla="*/ 116 w 116"/>
              <a:gd name="T66" fmla="*/ 102 h 10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6" h="102">
                <a:moveTo>
                  <a:pt x="0" y="7"/>
                </a:moveTo>
                <a:lnTo>
                  <a:pt x="10" y="25"/>
                </a:lnTo>
                <a:lnTo>
                  <a:pt x="23" y="32"/>
                </a:lnTo>
                <a:lnTo>
                  <a:pt x="28" y="27"/>
                </a:lnTo>
                <a:lnTo>
                  <a:pt x="18" y="17"/>
                </a:lnTo>
                <a:lnTo>
                  <a:pt x="28" y="17"/>
                </a:lnTo>
                <a:lnTo>
                  <a:pt x="40" y="32"/>
                </a:lnTo>
                <a:lnTo>
                  <a:pt x="37" y="7"/>
                </a:lnTo>
                <a:lnTo>
                  <a:pt x="48" y="29"/>
                </a:lnTo>
                <a:lnTo>
                  <a:pt x="69" y="37"/>
                </a:lnTo>
                <a:lnTo>
                  <a:pt x="65" y="52"/>
                </a:lnTo>
                <a:lnTo>
                  <a:pt x="92" y="72"/>
                </a:lnTo>
                <a:lnTo>
                  <a:pt x="87" y="84"/>
                </a:lnTo>
                <a:lnTo>
                  <a:pt x="100" y="74"/>
                </a:lnTo>
                <a:lnTo>
                  <a:pt x="102" y="101"/>
                </a:lnTo>
                <a:lnTo>
                  <a:pt x="112" y="96"/>
                </a:lnTo>
                <a:lnTo>
                  <a:pt x="115" y="76"/>
                </a:lnTo>
                <a:lnTo>
                  <a:pt x="90" y="64"/>
                </a:lnTo>
                <a:lnTo>
                  <a:pt x="37" y="0"/>
                </a:lnTo>
                <a:lnTo>
                  <a:pt x="10" y="17"/>
                </a:lnTo>
                <a:lnTo>
                  <a:pt x="0" y="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41" name="Freeform 433"/>
          <p:cNvSpPr>
            <a:spLocks/>
          </p:cNvSpPr>
          <p:nvPr/>
        </p:nvSpPr>
        <p:spPr bwMode="auto">
          <a:xfrm>
            <a:off x="1539875" y="2466975"/>
            <a:ext cx="171450" cy="171450"/>
          </a:xfrm>
          <a:custGeom>
            <a:avLst/>
            <a:gdLst>
              <a:gd name="T0" fmla="*/ 0 w 122"/>
              <a:gd name="T1" fmla="*/ 2147483647 h 108"/>
              <a:gd name="T2" fmla="*/ 2147483647 w 122"/>
              <a:gd name="T3" fmla="*/ 2147483647 h 108"/>
              <a:gd name="T4" fmla="*/ 2147483647 w 122"/>
              <a:gd name="T5" fmla="*/ 2147483647 h 108"/>
              <a:gd name="T6" fmla="*/ 2147483647 w 122"/>
              <a:gd name="T7" fmla="*/ 2147483647 h 108"/>
              <a:gd name="T8" fmla="*/ 2147483647 w 122"/>
              <a:gd name="T9" fmla="*/ 2147483647 h 108"/>
              <a:gd name="T10" fmla="*/ 2147483647 w 122"/>
              <a:gd name="T11" fmla="*/ 2147483647 h 108"/>
              <a:gd name="T12" fmla="*/ 2147483647 w 122"/>
              <a:gd name="T13" fmla="*/ 2147483647 h 108"/>
              <a:gd name="T14" fmla="*/ 2147483647 w 122"/>
              <a:gd name="T15" fmla="*/ 2147483647 h 108"/>
              <a:gd name="T16" fmla="*/ 2147483647 w 122"/>
              <a:gd name="T17" fmla="*/ 2147483647 h 108"/>
              <a:gd name="T18" fmla="*/ 2147483647 w 122"/>
              <a:gd name="T19" fmla="*/ 2147483647 h 108"/>
              <a:gd name="T20" fmla="*/ 2147483647 w 122"/>
              <a:gd name="T21" fmla="*/ 2147483647 h 108"/>
              <a:gd name="T22" fmla="*/ 2147483647 w 122"/>
              <a:gd name="T23" fmla="*/ 2147483647 h 108"/>
              <a:gd name="T24" fmla="*/ 2147483647 w 122"/>
              <a:gd name="T25" fmla="*/ 2147483647 h 108"/>
              <a:gd name="T26" fmla="*/ 2147483647 w 122"/>
              <a:gd name="T27" fmla="*/ 2147483647 h 108"/>
              <a:gd name="T28" fmla="*/ 2147483647 w 122"/>
              <a:gd name="T29" fmla="*/ 2147483647 h 108"/>
              <a:gd name="T30" fmla="*/ 2147483647 w 122"/>
              <a:gd name="T31" fmla="*/ 2147483647 h 108"/>
              <a:gd name="T32" fmla="*/ 2147483647 w 122"/>
              <a:gd name="T33" fmla="*/ 2147483647 h 108"/>
              <a:gd name="T34" fmla="*/ 2147483647 w 122"/>
              <a:gd name="T35" fmla="*/ 2147483647 h 108"/>
              <a:gd name="T36" fmla="*/ 2147483647 w 122"/>
              <a:gd name="T37" fmla="*/ 0 h 108"/>
              <a:gd name="T38" fmla="*/ 2147483647 w 122"/>
              <a:gd name="T39" fmla="*/ 2147483647 h 108"/>
              <a:gd name="T40" fmla="*/ 0 w 122"/>
              <a:gd name="T41" fmla="*/ 2147483647 h 1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2"/>
              <a:gd name="T64" fmla="*/ 0 h 108"/>
              <a:gd name="T65" fmla="*/ 122 w 122"/>
              <a:gd name="T66" fmla="*/ 108 h 10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2" h="108">
                <a:moveTo>
                  <a:pt x="0" y="7"/>
                </a:moveTo>
                <a:lnTo>
                  <a:pt x="11" y="26"/>
                </a:lnTo>
                <a:lnTo>
                  <a:pt x="24" y="34"/>
                </a:lnTo>
                <a:lnTo>
                  <a:pt x="29" y="29"/>
                </a:lnTo>
                <a:lnTo>
                  <a:pt x="19" y="18"/>
                </a:lnTo>
                <a:lnTo>
                  <a:pt x="29" y="18"/>
                </a:lnTo>
                <a:lnTo>
                  <a:pt x="42" y="34"/>
                </a:lnTo>
                <a:lnTo>
                  <a:pt x="39" y="7"/>
                </a:lnTo>
                <a:lnTo>
                  <a:pt x="50" y="31"/>
                </a:lnTo>
                <a:lnTo>
                  <a:pt x="73" y="39"/>
                </a:lnTo>
                <a:lnTo>
                  <a:pt x="68" y="55"/>
                </a:lnTo>
                <a:lnTo>
                  <a:pt x="97" y="76"/>
                </a:lnTo>
                <a:lnTo>
                  <a:pt x="92" y="89"/>
                </a:lnTo>
                <a:lnTo>
                  <a:pt x="105" y="78"/>
                </a:lnTo>
                <a:lnTo>
                  <a:pt x="107" y="107"/>
                </a:lnTo>
                <a:lnTo>
                  <a:pt x="118" y="102"/>
                </a:lnTo>
                <a:lnTo>
                  <a:pt x="121" y="81"/>
                </a:lnTo>
                <a:lnTo>
                  <a:pt x="95" y="68"/>
                </a:lnTo>
                <a:lnTo>
                  <a:pt x="39" y="0"/>
                </a:lnTo>
                <a:lnTo>
                  <a:pt x="11" y="18"/>
                </a:lnTo>
                <a:lnTo>
                  <a:pt x="0"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42" name="Freeform 434"/>
          <p:cNvSpPr>
            <a:spLocks/>
          </p:cNvSpPr>
          <p:nvPr/>
        </p:nvSpPr>
        <p:spPr bwMode="auto">
          <a:xfrm>
            <a:off x="1576388" y="2520950"/>
            <a:ext cx="26987" cy="26988"/>
          </a:xfrm>
          <a:custGeom>
            <a:avLst/>
            <a:gdLst>
              <a:gd name="T0" fmla="*/ 0 w 19"/>
              <a:gd name="T1" fmla="*/ 0 h 17"/>
              <a:gd name="T2" fmla="*/ 2147483647 w 19"/>
              <a:gd name="T3" fmla="*/ 2147483647 h 17"/>
              <a:gd name="T4" fmla="*/ 2147483647 w 19"/>
              <a:gd name="T5" fmla="*/ 2147483647 h 17"/>
              <a:gd name="T6" fmla="*/ 2147483647 w 19"/>
              <a:gd name="T7" fmla="*/ 2147483647 h 17"/>
              <a:gd name="T8" fmla="*/ 2147483647 w 19"/>
              <a:gd name="T9" fmla="*/ 2147483647 h 17"/>
              <a:gd name="T10" fmla="*/ 2147483647 w 19"/>
              <a:gd name="T11" fmla="*/ 2147483647 h 17"/>
              <a:gd name="T12" fmla="*/ 0 w 19"/>
              <a:gd name="T13" fmla="*/ 0 h 17"/>
              <a:gd name="T14" fmla="*/ 0 60000 65536"/>
              <a:gd name="T15" fmla="*/ 0 60000 65536"/>
              <a:gd name="T16" fmla="*/ 0 60000 65536"/>
              <a:gd name="T17" fmla="*/ 0 60000 65536"/>
              <a:gd name="T18" fmla="*/ 0 60000 65536"/>
              <a:gd name="T19" fmla="*/ 0 60000 65536"/>
              <a:gd name="T20" fmla="*/ 0 60000 65536"/>
              <a:gd name="T21" fmla="*/ 0 w 19"/>
              <a:gd name="T22" fmla="*/ 0 h 17"/>
              <a:gd name="T23" fmla="*/ 19 w 1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7">
                <a:moveTo>
                  <a:pt x="0" y="0"/>
                </a:moveTo>
                <a:lnTo>
                  <a:pt x="6" y="16"/>
                </a:lnTo>
                <a:lnTo>
                  <a:pt x="8" y="7"/>
                </a:lnTo>
                <a:lnTo>
                  <a:pt x="18" y="16"/>
                </a:lnTo>
                <a:lnTo>
                  <a:pt x="8" y="7"/>
                </a:lnTo>
                <a:lnTo>
                  <a:pt x="14" y="1"/>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43" name="Freeform 435"/>
          <p:cNvSpPr>
            <a:spLocks/>
          </p:cNvSpPr>
          <p:nvPr/>
        </p:nvSpPr>
        <p:spPr bwMode="auto">
          <a:xfrm>
            <a:off x="1576388" y="2520950"/>
            <a:ext cx="34925" cy="26988"/>
          </a:xfrm>
          <a:custGeom>
            <a:avLst/>
            <a:gdLst>
              <a:gd name="T0" fmla="*/ 0 w 25"/>
              <a:gd name="T1" fmla="*/ 0 h 17"/>
              <a:gd name="T2" fmla="*/ 2147483647 w 25"/>
              <a:gd name="T3" fmla="*/ 2147483647 h 17"/>
              <a:gd name="T4" fmla="*/ 2147483647 w 25"/>
              <a:gd name="T5" fmla="*/ 2147483647 h 17"/>
              <a:gd name="T6" fmla="*/ 2147483647 w 25"/>
              <a:gd name="T7" fmla="*/ 2147483647 h 17"/>
              <a:gd name="T8" fmla="*/ 2147483647 w 25"/>
              <a:gd name="T9" fmla="*/ 2147483647 h 17"/>
              <a:gd name="T10" fmla="*/ 2147483647 w 25"/>
              <a:gd name="T11" fmla="*/ 2147483647 h 17"/>
              <a:gd name="T12" fmla="*/ 0 w 25"/>
              <a:gd name="T13" fmla="*/ 0 h 17"/>
              <a:gd name="T14" fmla="*/ 0 60000 65536"/>
              <a:gd name="T15" fmla="*/ 0 60000 65536"/>
              <a:gd name="T16" fmla="*/ 0 60000 65536"/>
              <a:gd name="T17" fmla="*/ 0 60000 65536"/>
              <a:gd name="T18" fmla="*/ 0 60000 65536"/>
              <a:gd name="T19" fmla="*/ 0 60000 65536"/>
              <a:gd name="T20" fmla="*/ 0 60000 65536"/>
              <a:gd name="T21" fmla="*/ 0 w 25"/>
              <a:gd name="T22" fmla="*/ 0 h 17"/>
              <a:gd name="T23" fmla="*/ 25 w 25"/>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17">
                <a:moveTo>
                  <a:pt x="0" y="0"/>
                </a:moveTo>
                <a:lnTo>
                  <a:pt x="8" y="16"/>
                </a:lnTo>
                <a:lnTo>
                  <a:pt x="11" y="7"/>
                </a:lnTo>
                <a:lnTo>
                  <a:pt x="24" y="16"/>
                </a:lnTo>
                <a:lnTo>
                  <a:pt x="11" y="7"/>
                </a:lnTo>
                <a:lnTo>
                  <a:pt x="19" y="2"/>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44" name="Freeform 436"/>
          <p:cNvSpPr>
            <a:spLocks/>
          </p:cNvSpPr>
          <p:nvPr/>
        </p:nvSpPr>
        <p:spPr bwMode="auto">
          <a:xfrm>
            <a:off x="1593850" y="2541588"/>
            <a:ext cx="25400" cy="38100"/>
          </a:xfrm>
          <a:custGeom>
            <a:avLst/>
            <a:gdLst>
              <a:gd name="T0" fmla="*/ 0 w 17"/>
              <a:gd name="T1" fmla="*/ 0 h 24"/>
              <a:gd name="T2" fmla="*/ 2147483647 w 17"/>
              <a:gd name="T3" fmla="*/ 2147483647 h 24"/>
              <a:gd name="T4" fmla="*/ 2147483647 w 17"/>
              <a:gd name="T5" fmla="*/ 2147483647 h 24"/>
              <a:gd name="T6" fmla="*/ 0 w 17"/>
              <a:gd name="T7" fmla="*/ 0 h 24"/>
              <a:gd name="T8" fmla="*/ 0 60000 65536"/>
              <a:gd name="T9" fmla="*/ 0 60000 65536"/>
              <a:gd name="T10" fmla="*/ 0 60000 65536"/>
              <a:gd name="T11" fmla="*/ 0 60000 65536"/>
              <a:gd name="T12" fmla="*/ 0 w 17"/>
              <a:gd name="T13" fmla="*/ 0 h 24"/>
              <a:gd name="T14" fmla="*/ 17 w 17"/>
              <a:gd name="T15" fmla="*/ 24 h 24"/>
            </a:gdLst>
            <a:ahLst/>
            <a:cxnLst>
              <a:cxn ang="T8">
                <a:pos x="T0" y="T1"/>
              </a:cxn>
              <a:cxn ang="T9">
                <a:pos x="T2" y="T3"/>
              </a:cxn>
              <a:cxn ang="T10">
                <a:pos x="T4" y="T5"/>
              </a:cxn>
              <a:cxn ang="T11">
                <a:pos x="T6" y="T7"/>
              </a:cxn>
            </a:cxnLst>
            <a:rect l="T12" t="T13" r="T14" b="T15"/>
            <a:pathLst>
              <a:path w="17" h="24">
                <a:moveTo>
                  <a:pt x="0" y="0"/>
                </a:moveTo>
                <a:lnTo>
                  <a:pt x="16" y="4"/>
                </a:lnTo>
                <a:lnTo>
                  <a:pt x="16" y="23"/>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45" name="Freeform 437"/>
          <p:cNvSpPr>
            <a:spLocks/>
          </p:cNvSpPr>
          <p:nvPr/>
        </p:nvSpPr>
        <p:spPr bwMode="auto">
          <a:xfrm>
            <a:off x="1593850" y="2541588"/>
            <a:ext cx="25400" cy="47625"/>
          </a:xfrm>
          <a:custGeom>
            <a:avLst/>
            <a:gdLst>
              <a:gd name="T0" fmla="*/ 0 w 17"/>
              <a:gd name="T1" fmla="*/ 0 h 30"/>
              <a:gd name="T2" fmla="*/ 2147483647 w 17"/>
              <a:gd name="T3" fmla="*/ 2147483647 h 30"/>
              <a:gd name="T4" fmla="*/ 2147483647 w 17"/>
              <a:gd name="T5" fmla="*/ 2147483647 h 30"/>
              <a:gd name="T6" fmla="*/ 0 w 17"/>
              <a:gd name="T7" fmla="*/ 0 h 30"/>
              <a:gd name="T8" fmla="*/ 0 60000 65536"/>
              <a:gd name="T9" fmla="*/ 0 60000 65536"/>
              <a:gd name="T10" fmla="*/ 0 60000 65536"/>
              <a:gd name="T11" fmla="*/ 0 60000 65536"/>
              <a:gd name="T12" fmla="*/ 0 w 17"/>
              <a:gd name="T13" fmla="*/ 0 h 30"/>
              <a:gd name="T14" fmla="*/ 17 w 17"/>
              <a:gd name="T15" fmla="*/ 30 h 30"/>
            </a:gdLst>
            <a:ahLst/>
            <a:cxnLst>
              <a:cxn ang="T8">
                <a:pos x="T0" y="T1"/>
              </a:cxn>
              <a:cxn ang="T9">
                <a:pos x="T2" y="T3"/>
              </a:cxn>
              <a:cxn ang="T10">
                <a:pos x="T4" y="T5"/>
              </a:cxn>
              <a:cxn ang="T11">
                <a:pos x="T6" y="T7"/>
              </a:cxn>
            </a:cxnLst>
            <a:rect l="T12" t="T13" r="T14" b="T15"/>
            <a:pathLst>
              <a:path w="17" h="30">
                <a:moveTo>
                  <a:pt x="0" y="0"/>
                </a:moveTo>
                <a:lnTo>
                  <a:pt x="16" y="5"/>
                </a:lnTo>
                <a:lnTo>
                  <a:pt x="16" y="29"/>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46" name="Freeform 438"/>
          <p:cNvSpPr>
            <a:spLocks/>
          </p:cNvSpPr>
          <p:nvPr/>
        </p:nvSpPr>
        <p:spPr bwMode="auto">
          <a:xfrm>
            <a:off x="1614488" y="2520950"/>
            <a:ext cx="23812" cy="26988"/>
          </a:xfrm>
          <a:custGeom>
            <a:avLst/>
            <a:gdLst>
              <a:gd name="T0" fmla="*/ 0 w 17"/>
              <a:gd name="T1" fmla="*/ 0 h 17"/>
              <a:gd name="T2" fmla="*/ 2147483647 w 17"/>
              <a:gd name="T3" fmla="*/ 2147483647 h 17"/>
              <a:gd name="T4" fmla="*/ 2147483647 w 17"/>
              <a:gd name="T5" fmla="*/ 2147483647 h 17"/>
              <a:gd name="T6" fmla="*/ 2147483647 w 17"/>
              <a:gd name="T7" fmla="*/ 2147483647 h 17"/>
              <a:gd name="T8" fmla="*/ 2147483647 w 17"/>
              <a:gd name="T9" fmla="*/ 2147483647 h 17"/>
              <a:gd name="T10" fmla="*/ 2147483647 w 17"/>
              <a:gd name="T11" fmla="*/ 0 h 17"/>
              <a:gd name="T12" fmla="*/ 0 w 17"/>
              <a:gd name="T13" fmla="*/ 0 h 17"/>
              <a:gd name="T14" fmla="*/ 0 60000 65536"/>
              <a:gd name="T15" fmla="*/ 0 60000 65536"/>
              <a:gd name="T16" fmla="*/ 0 60000 65536"/>
              <a:gd name="T17" fmla="*/ 0 60000 65536"/>
              <a:gd name="T18" fmla="*/ 0 60000 65536"/>
              <a:gd name="T19" fmla="*/ 0 60000 65536"/>
              <a:gd name="T20" fmla="*/ 0 60000 65536"/>
              <a:gd name="T21" fmla="*/ 0 w 17"/>
              <a:gd name="T22" fmla="*/ 0 h 17"/>
              <a:gd name="T23" fmla="*/ 17 w 1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7">
                <a:moveTo>
                  <a:pt x="0" y="0"/>
                </a:moveTo>
                <a:lnTo>
                  <a:pt x="2" y="16"/>
                </a:lnTo>
                <a:lnTo>
                  <a:pt x="11" y="16"/>
                </a:lnTo>
                <a:lnTo>
                  <a:pt x="6" y="1"/>
                </a:lnTo>
                <a:lnTo>
                  <a:pt x="16" y="12"/>
                </a:lnTo>
                <a:lnTo>
                  <a:pt x="6" y="0"/>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47" name="Freeform 439"/>
          <p:cNvSpPr>
            <a:spLocks/>
          </p:cNvSpPr>
          <p:nvPr/>
        </p:nvSpPr>
        <p:spPr bwMode="auto">
          <a:xfrm>
            <a:off x="1614488" y="2520950"/>
            <a:ext cx="23812" cy="30163"/>
          </a:xfrm>
          <a:custGeom>
            <a:avLst/>
            <a:gdLst>
              <a:gd name="T0" fmla="*/ 0 w 17"/>
              <a:gd name="T1" fmla="*/ 0 h 19"/>
              <a:gd name="T2" fmla="*/ 2147483647 w 17"/>
              <a:gd name="T3" fmla="*/ 2147483647 h 19"/>
              <a:gd name="T4" fmla="*/ 2147483647 w 17"/>
              <a:gd name="T5" fmla="*/ 2147483647 h 19"/>
              <a:gd name="T6" fmla="*/ 2147483647 w 17"/>
              <a:gd name="T7" fmla="*/ 2147483647 h 19"/>
              <a:gd name="T8" fmla="*/ 2147483647 w 17"/>
              <a:gd name="T9" fmla="*/ 2147483647 h 19"/>
              <a:gd name="T10" fmla="*/ 2147483647 w 17"/>
              <a:gd name="T11" fmla="*/ 0 h 19"/>
              <a:gd name="T12" fmla="*/ 0 w 17"/>
              <a:gd name="T13" fmla="*/ 0 h 19"/>
              <a:gd name="T14" fmla="*/ 0 60000 65536"/>
              <a:gd name="T15" fmla="*/ 0 60000 65536"/>
              <a:gd name="T16" fmla="*/ 0 60000 65536"/>
              <a:gd name="T17" fmla="*/ 0 60000 65536"/>
              <a:gd name="T18" fmla="*/ 0 60000 65536"/>
              <a:gd name="T19" fmla="*/ 0 60000 65536"/>
              <a:gd name="T20" fmla="*/ 0 60000 65536"/>
              <a:gd name="T21" fmla="*/ 0 w 17"/>
              <a:gd name="T22" fmla="*/ 0 h 19"/>
              <a:gd name="T23" fmla="*/ 17 w 17"/>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9">
                <a:moveTo>
                  <a:pt x="0" y="0"/>
                </a:moveTo>
                <a:lnTo>
                  <a:pt x="2" y="18"/>
                </a:lnTo>
                <a:lnTo>
                  <a:pt x="12" y="18"/>
                </a:lnTo>
                <a:lnTo>
                  <a:pt x="6" y="2"/>
                </a:lnTo>
                <a:lnTo>
                  <a:pt x="16" y="13"/>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48" name="Freeform 440"/>
          <p:cNvSpPr>
            <a:spLocks/>
          </p:cNvSpPr>
          <p:nvPr/>
        </p:nvSpPr>
        <p:spPr bwMode="auto">
          <a:xfrm>
            <a:off x="1628775" y="2559050"/>
            <a:ext cx="23813" cy="26988"/>
          </a:xfrm>
          <a:custGeom>
            <a:avLst/>
            <a:gdLst>
              <a:gd name="T0" fmla="*/ 0 w 17"/>
              <a:gd name="T1" fmla="*/ 0 h 17"/>
              <a:gd name="T2" fmla="*/ 2147483647 w 17"/>
              <a:gd name="T3" fmla="*/ 2147483647 h 17"/>
              <a:gd name="T4" fmla="*/ 2147483647 w 17"/>
              <a:gd name="T5" fmla="*/ 0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16" y="16"/>
                </a:lnTo>
                <a:lnTo>
                  <a:pt x="16" y="0"/>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49" name="Freeform 441"/>
          <p:cNvSpPr>
            <a:spLocks/>
          </p:cNvSpPr>
          <p:nvPr/>
        </p:nvSpPr>
        <p:spPr bwMode="auto">
          <a:xfrm>
            <a:off x="1628775" y="2559050"/>
            <a:ext cx="23813" cy="26988"/>
          </a:xfrm>
          <a:custGeom>
            <a:avLst/>
            <a:gdLst>
              <a:gd name="T0" fmla="*/ 0 w 17"/>
              <a:gd name="T1" fmla="*/ 0 h 17"/>
              <a:gd name="T2" fmla="*/ 2147483647 w 17"/>
              <a:gd name="T3" fmla="*/ 2147483647 h 17"/>
              <a:gd name="T4" fmla="*/ 2147483647 w 17"/>
              <a:gd name="T5" fmla="*/ 0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16" y="16"/>
                </a:lnTo>
                <a:lnTo>
                  <a:pt x="1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50" name="Freeform 442"/>
          <p:cNvSpPr>
            <a:spLocks/>
          </p:cNvSpPr>
          <p:nvPr/>
        </p:nvSpPr>
        <p:spPr bwMode="auto">
          <a:xfrm>
            <a:off x="1631950" y="2582863"/>
            <a:ext cx="25400" cy="38100"/>
          </a:xfrm>
          <a:custGeom>
            <a:avLst/>
            <a:gdLst>
              <a:gd name="T0" fmla="*/ 0 w 17"/>
              <a:gd name="T1" fmla="*/ 0 h 24"/>
              <a:gd name="T2" fmla="*/ 2147483647 w 17"/>
              <a:gd name="T3" fmla="*/ 2147483647 h 24"/>
              <a:gd name="T4" fmla="*/ 2147483647 w 17"/>
              <a:gd name="T5" fmla="*/ 2147483647 h 24"/>
              <a:gd name="T6" fmla="*/ 0 w 17"/>
              <a:gd name="T7" fmla="*/ 0 h 24"/>
              <a:gd name="T8" fmla="*/ 0 60000 65536"/>
              <a:gd name="T9" fmla="*/ 0 60000 65536"/>
              <a:gd name="T10" fmla="*/ 0 60000 65536"/>
              <a:gd name="T11" fmla="*/ 0 60000 65536"/>
              <a:gd name="T12" fmla="*/ 0 w 17"/>
              <a:gd name="T13" fmla="*/ 0 h 24"/>
              <a:gd name="T14" fmla="*/ 17 w 17"/>
              <a:gd name="T15" fmla="*/ 24 h 24"/>
            </a:gdLst>
            <a:ahLst/>
            <a:cxnLst>
              <a:cxn ang="T8">
                <a:pos x="T0" y="T1"/>
              </a:cxn>
              <a:cxn ang="T9">
                <a:pos x="T2" y="T3"/>
              </a:cxn>
              <a:cxn ang="T10">
                <a:pos x="T4" y="T5"/>
              </a:cxn>
              <a:cxn ang="T11">
                <a:pos x="T6" y="T7"/>
              </a:cxn>
            </a:cxnLst>
            <a:rect l="T12" t="T13" r="T14" b="T15"/>
            <a:pathLst>
              <a:path w="17" h="24">
                <a:moveTo>
                  <a:pt x="0" y="0"/>
                </a:moveTo>
                <a:lnTo>
                  <a:pt x="13" y="8"/>
                </a:lnTo>
                <a:lnTo>
                  <a:pt x="16" y="23"/>
                </a:lnTo>
                <a:lnTo>
                  <a:pt x="0"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51" name="Freeform 443"/>
          <p:cNvSpPr>
            <a:spLocks/>
          </p:cNvSpPr>
          <p:nvPr/>
        </p:nvSpPr>
        <p:spPr bwMode="auto">
          <a:xfrm>
            <a:off x="1631950" y="2582863"/>
            <a:ext cx="26988" cy="47625"/>
          </a:xfrm>
          <a:custGeom>
            <a:avLst/>
            <a:gdLst>
              <a:gd name="T0" fmla="*/ 0 w 19"/>
              <a:gd name="T1" fmla="*/ 0 h 30"/>
              <a:gd name="T2" fmla="*/ 2147483647 w 19"/>
              <a:gd name="T3" fmla="*/ 2147483647 h 30"/>
              <a:gd name="T4" fmla="*/ 2147483647 w 19"/>
              <a:gd name="T5" fmla="*/ 2147483647 h 30"/>
              <a:gd name="T6" fmla="*/ 0 w 19"/>
              <a:gd name="T7" fmla="*/ 0 h 30"/>
              <a:gd name="T8" fmla="*/ 0 60000 65536"/>
              <a:gd name="T9" fmla="*/ 0 60000 65536"/>
              <a:gd name="T10" fmla="*/ 0 60000 65536"/>
              <a:gd name="T11" fmla="*/ 0 60000 65536"/>
              <a:gd name="T12" fmla="*/ 0 w 19"/>
              <a:gd name="T13" fmla="*/ 0 h 30"/>
              <a:gd name="T14" fmla="*/ 19 w 19"/>
              <a:gd name="T15" fmla="*/ 30 h 30"/>
            </a:gdLst>
            <a:ahLst/>
            <a:cxnLst>
              <a:cxn ang="T8">
                <a:pos x="T0" y="T1"/>
              </a:cxn>
              <a:cxn ang="T9">
                <a:pos x="T2" y="T3"/>
              </a:cxn>
              <a:cxn ang="T10">
                <a:pos x="T4" y="T5"/>
              </a:cxn>
              <a:cxn ang="T11">
                <a:pos x="T6" y="T7"/>
              </a:cxn>
            </a:cxnLst>
            <a:rect l="T12" t="T13" r="T14" b="T15"/>
            <a:pathLst>
              <a:path w="19" h="30">
                <a:moveTo>
                  <a:pt x="0" y="0"/>
                </a:moveTo>
                <a:lnTo>
                  <a:pt x="15" y="10"/>
                </a:lnTo>
                <a:lnTo>
                  <a:pt x="18" y="29"/>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52" name="Freeform 444"/>
          <p:cNvSpPr>
            <a:spLocks/>
          </p:cNvSpPr>
          <p:nvPr/>
        </p:nvSpPr>
        <p:spPr bwMode="auto">
          <a:xfrm>
            <a:off x="1681163" y="2595563"/>
            <a:ext cx="23812" cy="26987"/>
          </a:xfrm>
          <a:custGeom>
            <a:avLst/>
            <a:gdLst>
              <a:gd name="T0" fmla="*/ 0 w 17"/>
              <a:gd name="T1" fmla="*/ 2147483647 h 17"/>
              <a:gd name="T2" fmla="*/ 0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8"/>
                </a:moveTo>
                <a:lnTo>
                  <a:pt x="0" y="0"/>
                </a:lnTo>
                <a:lnTo>
                  <a:pt x="16" y="16"/>
                </a:lnTo>
                <a:lnTo>
                  <a:pt x="0" y="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53" name="Freeform 445"/>
          <p:cNvSpPr>
            <a:spLocks/>
          </p:cNvSpPr>
          <p:nvPr/>
        </p:nvSpPr>
        <p:spPr bwMode="auto">
          <a:xfrm>
            <a:off x="1681163" y="2595563"/>
            <a:ext cx="23812" cy="26987"/>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8"/>
                </a:moveTo>
                <a:lnTo>
                  <a:pt x="4" y="0"/>
                </a:lnTo>
                <a:lnTo>
                  <a:pt x="16" y="16"/>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54" name="Freeform 446"/>
          <p:cNvSpPr>
            <a:spLocks/>
          </p:cNvSpPr>
          <p:nvPr/>
        </p:nvSpPr>
        <p:spPr bwMode="auto">
          <a:xfrm>
            <a:off x="1822450" y="2800350"/>
            <a:ext cx="1185863" cy="649288"/>
          </a:xfrm>
          <a:custGeom>
            <a:avLst/>
            <a:gdLst>
              <a:gd name="T0" fmla="*/ 2147483647 w 841"/>
              <a:gd name="T1" fmla="*/ 2147483647 h 409"/>
              <a:gd name="T2" fmla="*/ 2147483647 w 841"/>
              <a:gd name="T3" fmla="*/ 2147483647 h 409"/>
              <a:gd name="T4" fmla="*/ 2147483647 w 841"/>
              <a:gd name="T5" fmla="*/ 2147483647 h 409"/>
              <a:gd name="T6" fmla="*/ 2147483647 w 841"/>
              <a:gd name="T7" fmla="*/ 2147483647 h 409"/>
              <a:gd name="T8" fmla="*/ 2147483647 w 841"/>
              <a:gd name="T9" fmla="*/ 2147483647 h 409"/>
              <a:gd name="T10" fmla="*/ 2147483647 w 841"/>
              <a:gd name="T11" fmla="*/ 2147483647 h 409"/>
              <a:gd name="T12" fmla="*/ 2147483647 w 841"/>
              <a:gd name="T13" fmla="*/ 2147483647 h 409"/>
              <a:gd name="T14" fmla="*/ 2147483647 w 841"/>
              <a:gd name="T15" fmla="*/ 2147483647 h 409"/>
              <a:gd name="T16" fmla="*/ 2147483647 w 841"/>
              <a:gd name="T17" fmla="*/ 2147483647 h 409"/>
              <a:gd name="T18" fmla="*/ 2147483647 w 841"/>
              <a:gd name="T19" fmla="*/ 2147483647 h 409"/>
              <a:gd name="T20" fmla="*/ 2147483647 w 841"/>
              <a:gd name="T21" fmla="*/ 2147483647 h 409"/>
              <a:gd name="T22" fmla="*/ 2147483647 w 841"/>
              <a:gd name="T23" fmla="*/ 2147483647 h 409"/>
              <a:gd name="T24" fmla="*/ 2147483647 w 841"/>
              <a:gd name="T25" fmla="*/ 2147483647 h 409"/>
              <a:gd name="T26" fmla="*/ 2147483647 w 841"/>
              <a:gd name="T27" fmla="*/ 2147483647 h 409"/>
              <a:gd name="T28" fmla="*/ 2147483647 w 841"/>
              <a:gd name="T29" fmla="*/ 2147483647 h 409"/>
              <a:gd name="T30" fmla="*/ 2147483647 w 841"/>
              <a:gd name="T31" fmla="*/ 2147483647 h 409"/>
              <a:gd name="T32" fmla="*/ 2147483647 w 841"/>
              <a:gd name="T33" fmla="*/ 2147483647 h 409"/>
              <a:gd name="T34" fmla="*/ 2147483647 w 841"/>
              <a:gd name="T35" fmla="*/ 2147483647 h 409"/>
              <a:gd name="T36" fmla="*/ 2147483647 w 841"/>
              <a:gd name="T37" fmla="*/ 2147483647 h 409"/>
              <a:gd name="T38" fmla="*/ 2147483647 w 841"/>
              <a:gd name="T39" fmla="*/ 2147483647 h 409"/>
              <a:gd name="T40" fmla="*/ 2147483647 w 841"/>
              <a:gd name="T41" fmla="*/ 2147483647 h 409"/>
              <a:gd name="T42" fmla="*/ 2147483647 w 841"/>
              <a:gd name="T43" fmla="*/ 2147483647 h 409"/>
              <a:gd name="T44" fmla="*/ 2147483647 w 841"/>
              <a:gd name="T45" fmla="*/ 2147483647 h 409"/>
              <a:gd name="T46" fmla="*/ 2147483647 w 841"/>
              <a:gd name="T47" fmla="*/ 2147483647 h 409"/>
              <a:gd name="T48" fmla="*/ 2147483647 w 841"/>
              <a:gd name="T49" fmla="*/ 2147483647 h 409"/>
              <a:gd name="T50" fmla="*/ 2147483647 w 841"/>
              <a:gd name="T51" fmla="*/ 2147483647 h 409"/>
              <a:gd name="T52" fmla="*/ 2147483647 w 841"/>
              <a:gd name="T53" fmla="*/ 2147483647 h 409"/>
              <a:gd name="T54" fmla="*/ 2147483647 w 841"/>
              <a:gd name="T55" fmla="*/ 2147483647 h 409"/>
              <a:gd name="T56" fmla="*/ 2147483647 w 841"/>
              <a:gd name="T57" fmla="*/ 2147483647 h 409"/>
              <a:gd name="T58" fmla="*/ 2147483647 w 841"/>
              <a:gd name="T59" fmla="*/ 2147483647 h 409"/>
              <a:gd name="T60" fmla="*/ 2147483647 w 841"/>
              <a:gd name="T61" fmla="*/ 2147483647 h 409"/>
              <a:gd name="T62" fmla="*/ 2147483647 w 841"/>
              <a:gd name="T63" fmla="*/ 2147483647 h 409"/>
              <a:gd name="T64" fmla="*/ 2147483647 w 841"/>
              <a:gd name="T65" fmla="*/ 2147483647 h 409"/>
              <a:gd name="T66" fmla="*/ 2147483647 w 841"/>
              <a:gd name="T67" fmla="*/ 2147483647 h 409"/>
              <a:gd name="T68" fmla="*/ 2147483647 w 841"/>
              <a:gd name="T69" fmla="*/ 2147483647 h 409"/>
              <a:gd name="T70" fmla="*/ 2147483647 w 841"/>
              <a:gd name="T71" fmla="*/ 2147483647 h 409"/>
              <a:gd name="T72" fmla="*/ 2147483647 w 841"/>
              <a:gd name="T73" fmla="*/ 2147483647 h 409"/>
              <a:gd name="T74" fmla="*/ 2147483647 w 841"/>
              <a:gd name="T75" fmla="*/ 2147483647 h 409"/>
              <a:gd name="T76" fmla="*/ 2147483647 w 841"/>
              <a:gd name="T77" fmla="*/ 2147483647 h 409"/>
              <a:gd name="T78" fmla="*/ 2147483647 w 841"/>
              <a:gd name="T79" fmla="*/ 2147483647 h 409"/>
              <a:gd name="T80" fmla="*/ 2147483647 w 841"/>
              <a:gd name="T81" fmla="*/ 2147483647 h 409"/>
              <a:gd name="T82" fmla="*/ 2147483647 w 841"/>
              <a:gd name="T83" fmla="*/ 2147483647 h 409"/>
              <a:gd name="T84" fmla="*/ 2147483647 w 841"/>
              <a:gd name="T85" fmla="*/ 2147483647 h 409"/>
              <a:gd name="T86" fmla="*/ 2147483647 w 841"/>
              <a:gd name="T87" fmla="*/ 2147483647 h 409"/>
              <a:gd name="T88" fmla="*/ 2147483647 w 841"/>
              <a:gd name="T89" fmla="*/ 2147483647 h 409"/>
              <a:gd name="T90" fmla="*/ 2147483647 w 841"/>
              <a:gd name="T91" fmla="*/ 2147483647 h 409"/>
              <a:gd name="T92" fmla="*/ 2147483647 w 841"/>
              <a:gd name="T93" fmla="*/ 2147483647 h 4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1"/>
              <a:gd name="T142" fmla="*/ 0 h 409"/>
              <a:gd name="T143" fmla="*/ 841 w 841"/>
              <a:gd name="T144" fmla="*/ 409 h 40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1" h="409">
                <a:moveTo>
                  <a:pt x="0" y="25"/>
                </a:moveTo>
                <a:lnTo>
                  <a:pt x="10" y="58"/>
                </a:lnTo>
                <a:lnTo>
                  <a:pt x="20" y="61"/>
                </a:lnTo>
                <a:lnTo>
                  <a:pt x="13" y="61"/>
                </a:lnTo>
                <a:lnTo>
                  <a:pt x="7" y="165"/>
                </a:lnTo>
                <a:lnTo>
                  <a:pt x="25" y="203"/>
                </a:lnTo>
                <a:lnTo>
                  <a:pt x="39" y="203"/>
                </a:lnTo>
                <a:lnTo>
                  <a:pt x="34" y="216"/>
                </a:lnTo>
                <a:lnTo>
                  <a:pt x="62" y="260"/>
                </a:lnTo>
                <a:lnTo>
                  <a:pt x="90" y="268"/>
                </a:lnTo>
                <a:lnTo>
                  <a:pt x="111" y="294"/>
                </a:lnTo>
                <a:lnTo>
                  <a:pt x="143" y="291"/>
                </a:lnTo>
                <a:lnTo>
                  <a:pt x="198" y="312"/>
                </a:lnTo>
                <a:lnTo>
                  <a:pt x="265" y="305"/>
                </a:lnTo>
                <a:lnTo>
                  <a:pt x="307" y="348"/>
                </a:lnTo>
                <a:lnTo>
                  <a:pt x="339" y="335"/>
                </a:lnTo>
                <a:lnTo>
                  <a:pt x="374" y="389"/>
                </a:lnTo>
                <a:lnTo>
                  <a:pt x="403" y="399"/>
                </a:lnTo>
                <a:lnTo>
                  <a:pt x="400" y="369"/>
                </a:lnTo>
                <a:lnTo>
                  <a:pt x="429" y="351"/>
                </a:lnTo>
                <a:lnTo>
                  <a:pt x="434" y="338"/>
                </a:lnTo>
                <a:lnTo>
                  <a:pt x="479" y="335"/>
                </a:lnTo>
                <a:lnTo>
                  <a:pt x="515" y="348"/>
                </a:lnTo>
                <a:lnTo>
                  <a:pt x="515" y="333"/>
                </a:lnTo>
                <a:lnTo>
                  <a:pt x="499" y="327"/>
                </a:lnTo>
                <a:lnTo>
                  <a:pt x="531" y="327"/>
                </a:lnTo>
                <a:lnTo>
                  <a:pt x="533" y="319"/>
                </a:lnTo>
                <a:lnTo>
                  <a:pt x="536" y="330"/>
                </a:lnTo>
                <a:lnTo>
                  <a:pt x="596" y="333"/>
                </a:lnTo>
                <a:lnTo>
                  <a:pt x="612" y="346"/>
                </a:lnTo>
                <a:lnTo>
                  <a:pt x="614" y="374"/>
                </a:lnTo>
                <a:lnTo>
                  <a:pt x="634" y="408"/>
                </a:lnTo>
                <a:lnTo>
                  <a:pt x="645" y="408"/>
                </a:lnTo>
                <a:lnTo>
                  <a:pt x="648" y="382"/>
                </a:lnTo>
                <a:lnTo>
                  <a:pt x="630" y="319"/>
                </a:lnTo>
                <a:lnTo>
                  <a:pt x="642" y="294"/>
                </a:lnTo>
                <a:lnTo>
                  <a:pt x="716" y="242"/>
                </a:lnTo>
                <a:lnTo>
                  <a:pt x="700" y="239"/>
                </a:lnTo>
                <a:lnTo>
                  <a:pt x="716" y="235"/>
                </a:lnTo>
                <a:lnTo>
                  <a:pt x="702" y="219"/>
                </a:lnTo>
                <a:lnTo>
                  <a:pt x="708" y="206"/>
                </a:lnTo>
                <a:lnTo>
                  <a:pt x="692" y="193"/>
                </a:lnTo>
                <a:lnTo>
                  <a:pt x="708" y="201"/>
                </a:lnTo>
                <a:lnTo>
                  <a:pt x="702" y="183"/>
                </a:lnTo>
                <a:lnTo>
                  <a:pt x="713" y="177"/>
                </a:lnTo>
                <a:lnTo>
                  <a:pt x="716" y="216"/>
                </a:lnTo>
                <a:lnTo>
                  <a:pt x="726" y="193"/>
                </a:lnTo>
                <a:lnTo>
                  <a:pt x="718" y="177"/>
                </a:lnTo>
                <a:lnTo>
                  <a:pt x="726" y="185"/>
                </a:lnTo>
                <a:lnTo>
                  <a:pt x="739" y="155"/>
                </a:lnTo>
                <a:lnTo>
                  <a:pt x="799" y="139"/>
                </a:lnTo>
                <a:lnTo>
                  <a:pt x="786" y="131"/>
                </a:lnTo>
                <a:lnTo>
                  <a:pt x="796" y="105"/>
                </a:lnTo>
                <a:lnTo>
                  <a:pt x="840" y="90"/>
                </a:lnTo>
                <a:lnTo>
                  <a:pt x="840" y="77"/>
                </a:lnTo>
                <a:lnTo>
                  <a:pt x="830" y="69"/>
                </a:lnTo>
                <a:lnTo>
                  <a:pt x="830" y="46"/>
                </a:lnTo>
                <a:lnTo>
                  <a:pt x="806" y="38"/>
                </a:lnTo>
                <a:lnTo>
                  <a:pt x="791" y="75"/>
                </a:lnTo>
                <a:lnTo>
                  <a:pt x="716" y="93"/>
                </a:lnTo>
                <a:lnTo>
                  <a:pt x="710" y="108"/>
                </a:lnTo>
                <a:lnTo>
                  <a:pt x="663" y="113"/>
                </a:lnTo>
                <a:lnTo>
                  <a:pt x="668" y="118"/>
                </a:lnTo>
                <a:lnTo>
                  <a:pt x="625" y="144"/>
                </a:lnTo>
                <a:lnTo>
                  <a:pt x="607" y="141"/>
                </a:lnTo>
                <a:lnTo>
                  <a:pt x="607" y="136"/>
                </a:lnTo>
                <a:lnTo>
                  <a:pt x="609" y="128"/>
                </a:lnTo>
                <a:lnTo>
                  <a:pt x="614" y="126"/>
                </a:lnTo>
                <a:lnTo>
                  <a:pt x="617" y="116"/>
                </a:lnTo>
                <a:lnTo>
                  <a:pt x="609" y="98"/>
                </a:lnTo>
                <a:lnTo>
                  <a:pt x="596" y="105"/>
                </a:lnTo>
                <a:lnTo>
                  <a:pt x="601" y="77"/>
                </a:lnTo>
                <a:lnTo>
                  <a:pt x="578" y="69"/>
                </a:lnTo>
                <a:lnTo>
                  <a:pt x="562" y="90"/>
                </a:lnTo>
                <a:lnTo>
                  <a:pt x="554" y="136"/>
                </a:lnTo>
                <a:lnTo>
                  <a:pt x="541" y="139"/>
                </a:lnTo>
                <a:lnTo>
                  <a:pt x="536" y="113"/>
                </a:lnTo>
                <a:lnTo>
                  <a:pt x="546" y="77"/>
                </a:lnTo>
                <a:lnTo>
                  <a:pt x="536" y="88"/>
                </a:lnTo>
                <a:lnTo>
                  <a:pt x="557" y="66"/>
                </a:lnTo>
                <a:lnTo>
                  <a:pt x="593" y="64"/>
                </a:lnTo>
                <a:lnTo>
                  <a:pt x="585" y="56"/>
                </a:lnTo>
                <a:lnTo>
                  <a:pt x="528" y="51"/>
                </a:lnTo>
                <a:lnTo>
                  <a:pt x="536" y="35"/>
                </a:lnTo>
                <a:lnTo>
                  <a:pt x="502" y="53"/>
                </a:lnTo>
                <a:lnTo>
                  <a:pt x="479" y="53"/>
                </a:lnTo>
                <a:lnTo>
                  <a:pt x="507" y="28"/>
                </a:lnTo>
                <a:lnTo>
                  <a:pt x="439" y="15"/>
                </a:lnTo>
                <a:lnTo>
                  <a:pt x="429" y="0"/>
                </a:lnTo>
                <a:lnTo>
                  <a:pt x="429" y="10"/>
                </a:lnTo>
                <a:lnTo>
                  <a:pt x="28" y="10"/>
                </a:lnTo>
                <a:lnTo>
                  <a:pt x="34" y="25"/>
                </a:lnTo>
                <a:lnTo>
                  <a:pt x="25" y="38"/>
                </a:lnTo>
                <a:lnTo>
                  <a:pt x="28" y="25"/>
                </a:lnTo>
                <a:lnTo>
                  <a:pt x="0" y="25"/>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55" name="Freeform 447"/>
          <p:cNvSpPr>
            <a:spLocks/>
          </p:cNvSpPr>
          <p:nvPr/>
        </p:nvSpPr>
        <p:spPr bwMode="auto">
          <a:xfrm>
            <a:off x="1822450" y="2800350"/>
            <a:ext cx="1193800" cy="658813"/>
          </a:xfrm>
          <a:custGeom>
            <a:avLst/>
            <a:gdLst>
              <a:gd name="T0" fmla="*/ 2147483647 w 847"/>
              <a:gd name="T1" fmla="*/ 2147483647 h 415"/>
              <a:gd name="T2" fmla="*/ 2147483647 w 847"/>
              <a:gd name="T3" fmla="*/ 2147483647 h 415"/>
              <a:gd name="T4" fmla="*/ 2147483647 w 847"/>
              <a:gd name="T5" fmla="*/ 2147483647 h 415"/>
              <a:gd name="T6" fmla="*/ 2147483647 w 847"/>
              <a:gd name="T7" fmla="*/ 2147483647 h 415"/>
              <a:gd name="T8" fmla="*/ 2147483647 w 847"/>
              <a:gd name="T9" fmla="*/ 2147483647 h 415"/>
              <a:gd name="T10" fmla="*/ 2147483647 w 847"/>
              <a:gd name="T11" fmla="*/ 2147483647 h 415"/>
              <a:gd name="T12" fmla="*/ 2147483647 w 847"/>
              <a:gd name="T13" fmla="*/ 2147483647 h 415"/>
              <a:gd name="T14" fmla="*/ 2147483647 w 847"/>
              <a:gd name="T15" fmla="*/ 2147483647 h 415"/>
              <a:gd name="T16" fmla="*/ 2147483647 w 847"/>
              <a:gd name="T17" fmla="*/ 2147483647 h 415"/>
              <a:gd name="T18" fmla="*/ 2147483647 w 847"/>
              <a:gd name="T19" fmla="*/ 2147483647 h 415"/>
              <a:gd name="T20" fmla="*/ 2147483647 w 847"/>
              <a:gd name="T21" fmla="*/ 2147483647 h 415"/>
              <a:gd name="T22" fmla="*/ 2147483647 w 847"/>
              <a:gd name="T23" fmla="*/ 2147483647 h 415"/>
              <a:gd name="T24" fmla="*/ 2147483647 w 847"/>
              <a:gd name="T25" fmla="*/ 2147483647 h 415"/>
              <a:gd name="T26" fmla="*/ 2147483647 w 847"/>
              <a:gd name="T27" fmla="*/ 2147483647 h 415"/>
              <a:gd name="T28" fmla="*/ 2147483647 w 847"/>
              <a:gd name="T29" fmla="*/ 2147483647 h 415"/>
              <a:gd name="T30" fmla="*/ 2147483647 w 847"/>
              <a:gd name="T31" fmla="*/ 2147483647 h 415"/>
              <a:gd name="T32" fmla="*/ 2147483647 w 847"/>
              <a:gd name="T33" fmla="*/ 2147483647 h 415"/>
              <a:gd name="T34" fmla="*/ 2147483647 w 847"/>
              <a:gd name="T35" fmla="*/ 2147483647 h 415"/>
              <a:gd name="T36" fmla="*/ 2147483647 w 847"/>
              <a:gd name="T37" fmla="*/ 2147483647 h 415"/>
              <a:gd name="T38" fmla="*/ 2147483647 w 847"/>
              <a:gd name="T39" fmla="*/ 2147483647 h 415"/>
              <a:gd name="T40" fmla="*/ 2147483647 w 847"/>
              <a:gd name="T41" fmla="*/ 2147483647 h 415"/>
              <a:gd name="T42" fmla="*/ 2147483647 w 847"/>
              <a:gd name="T43" fmla="*/ 2147483647 h 415"/>
              <a:gd name="T44" fmla="*/ 2147483647 w 847"/>
              <a:gd name="T45" fmla="*/ 2147483647 h 415"/>
              <a:gd name="T46" fmla="*/ 2147483647 w 847"/>
              <a:gd name="T47" fmla="*/ 2147483647 h 415"/>
              <a:gd name="T48" fmla="*/ 2147483647 w 847"/>
              <a:gd name="T49" fmla="*/ 2147483647 h 415"/>
              <a:gd name="T50" fmla="*/ 2147483647 w 847"/>
              <a:gd name="T51" fmla="*/ 2147483647 h 415"/>
              <a:gd name="T52" fmla="*/ 2147483647 w 847"/>
              <a:gd name="T53" fmla="*/ 2147483647 h 415"/>
              <a:gd name="T54" fmla="*/ 2147483647 w 847"/>
              <a:gd name="T55" fmla="*/ 2147483647 h 415"/>
              <a:gd name="T56" fmla="*/ 2147483647 w 847"/>
              <a:gd name="T57" fmla="*/ 2147483647 h 415"/>
              <a:gd name="T58" fmla="*/ 2147483647 w 847"/>
              <a:gd name="T59" fmla="*/ 2147483647 h 415"/>
              <a:gd name="T60" fmla="*/ 2147483647 w 847"/>
              <a:gd name="T61" fmla="*/ 2147483647 h 415"/>
              <a:gd name="T62" fmla="*/ 2147483647 w 847"/>
              <a:gd name="T63" fmla="*/ 2147483647 h 415"/>
              <a:gd name="T64" fmla="*/ 2147483647 w 847"/>
              <a:gd name="T65" fmla="*/ 2147483647 h 415"/>
              <a:gd name="T66" fmla="*/ 2147483647 w 847"/>
              <a:gd name="T67" fmla="*/ 2147483647 h 415"/>
              <a:gd name="T68" fmla="*/ 2147483647 w 847"/>
              <a:gd name="T69" fmla="*/ 2147483647 h 415"/>
              <a:gd name="T70" fmla="*/ 2147483647 w 847"/>
              <a:gd name="T71" fmla="*/ 2147483647 h 415"/>
              <a:gd name="T72" fmla="*/ 2147483647 w 847"/>
              <a:gd name="T73" fmla="*/ 2147483647 h 415"/>
              <a:gd name="T74" fmla="*/ 2147483647 w 847"/>
              <a:gd name="T75" fmla="*/ 2147483647 h 415"/>
              <a:gd name="T76" fmla="*/ 2147483647 w 847"/>
              <a:gd name="T77" fmla="*/ 2147483647 h 415"/>
              <a:gd name="T78" fmla="*/ 2147483647 w 847"/>
              <a:gd name="T79" fmla="*/ 2147483647 h 415"/>
              <a:gd name="T80" fmla="*/ 2147483647 w 847"/>
              <a:gd name="T81" fmla="*/ 2147483647 h 415"/>
              <a:gd name="T82" fmla="*/ 2147483647 w 847"/>
              <a:gd name="T83" fmla="*/ 2147483647 h 415"/>
              <a:gd name="T84" fmla="*/ 2147483647 w 847"/>
              <a:gd name="T85" fmla="*/ 2147483647 h 415"/>
              <a:gd name="T86" fmla="*/ 2147483647 w 847"/>
              <a:gd name="T87" fmla="*/ 2147483647 h 415"/>
              <a:gd name="T88" fmla="*/ 2147483647 w 847"/>
              <a:gd name="T89" fmla="*/ 2147483647 h 415"/>
              <a:gd name="T90" fmla="*/ 2147483647 w 847"/>
              <a:gd name="T91" fmla="*/ 2147483647 h 415"/>
              <a:gd name="T92" fmla="*/ 2147483647 w 847"/>
              <a:gd name="T93" fmla="*/ 2147483647 h 41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7"/>
              <a:gd name="T142" fmla="*/ 0 h 415"/>
              <a:gd name="T143" fmla="*/ 847 w 847"/>
              <a:gd name="T144" fmla="*/ 415 h 41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7" h="415">
                <a:moveTo>
                  <a:pt x="0" y="25"/>
                </a:moveTo>
                <a:lnTo>
                  <a:pt x="10" y="59"/>
                </a:lnTo>
                <a:lnTo>
                  <a:pt x="20" y="62"/>
                </a:lnTo>
                <a:lnTo>
                  <a:pt x="13" y="62"/>
                </a:lnTo>
                <a:lnTo>
                  <a:pt x="7" y="167"/>
                </a:lnTo>
                <a:lnTo>
                  <a:pt x="25" y="206"/>
                </a:lnTo>
                <a:lnTo>
                  <a:pt x="39" y="206"/>
                </a:lnTo>
                <a:lnTo>
                  <a:pt x="34" y="219"/>
                </a:lnTo>
                <a:lnTo>
                  <a:pt x="62" y="264"/>
                </a:lnTo>
                <a:lnTo>
                  <a:pt x="91" y="272"/>
                </a:lnTo>
                <a:lnTo>
                  <a:pt x="112" y="298"/>
                </a:lnTo>
                <a:lnTo>
                  <a:pt x="144" y="295"/>
                </a:lnTo>
                <a:lnTo>
                  <a:pt x="199" y="317"/>
                </a:lnTo>
                <a:lnTo>
                  <a:pt x="267" y="309"/>
                </a:lnTo>
                <a:lnTo>
                  <a:pt x="309" y="353"/>
                </a:lnTo>
                <a:lnTo>
                  <a:pt x="341" y="340"/>
                </a:lnTo>
                <a:lnTo>
                  <a:pt x="377" y="395"/>
                </a:lnTo>
                <a:lnTo>
                  <a:pt x="406" y="405"/>
                </a:lnTo>
                <a:lnTo>
                  <a:pt x="403" y="374"/>
                </a:lnTo>
                <a:lnTo>
                  <a:pt x="432" y="356"/>
                </a:lnTo>
                <a:lnTo>
                  <a:pt x="437" y="343"/>
                </a:lnTo>
                <a:lnTo>
                  <a:pt x="482" y="340"/>
                </a:lnTo>
                <a:lnTo>
                  <a:pt x="519" y="353"/>
                </a:lnTo>
                <a:lnTo>
                  <a:pt x="519" y="338"/>
                </a:lnTo>
                <a:lnTo>
                  <a:pt x="503" y="332"/>
                </a:lnTo>
                <a:lnTo>
                  <a:pt x="535" y="332"/>
                </a:lnTo>
                <a:lnTo>
                  <a:pt x="537" y="324"/>
                </a:lnTo>
                <a:lnTo>
                  <a:pt x="540" y="335"/>
                </a:lnTo>
                <a:lnTo>
                  <a:pt x="600" y="338"/>
                </a:lnTo>
                <a:lnTo>
                  <a:pt x="616" y="351"/>
                </a:lnTo>
                <a:lnTo>
                  <a:pt x="618" y="380"/>
                </a:lnTo>
                <a:lnTo>
                  <a:pt x="639" y="414"/>
                </a:lnTo>
                <a:lnTo>
                  <a:pt x="650" y="414"/>
                </a:lnTo>
                <a:lnTo>
                  <a:pt x="653" y="388"/>
                </a:lnTo>
                <a:lnTo>
                  <a:pt x="634" y="324"/>
                </a:lnTo>
                <a:lnTo>
                  <a:pt x="647" y="298"/>
                </a:lnTo>
                <a:lnTo>
                  <a:pt x="721" y="246"/>
                </a:lnTo>
                <a:lnTo>
                  <a:pt x="705" y="243"/>
                </a:lnTo>
                <a:lnTo>
                  <a:pt x="721" y="238"/>
                </a:lnTo>
                <a:lnTo>
                  <a:pt x="707" y="222"/>
                </a:lnTo>
                <a:lnTo>
                  <a:pt x="713" y="209"/>
                </a:lnTo>
                <a:lnTo>
                  <a:pt x="697" y="196"/>
                </a:lnTo>
                <a:lnTo>
                  <a:pt x="713" y="204"/>
                </a:lnTo>
                <a:lnTo>
                  <a:pt x="707" y="186"/>
                </a:lnTo>
                <a:lnTo>
                  <a:pt x="718" y="180"/>
                </a:lnTo>
                <a:lnTo>
                  <a:pt x="721" y="219"/>
                </a:lnTo>
                <a:lnTo>
                  <a:pt x="731" y="196"/>
                </a:lnTo>
                <a:lnTo>
                  <a:pt x="723" y="180"/>
                </a:lnTo>
                <a:lnTo>
                  <a:pt x="731" y="188"/>
                </a:lnTo>
                <a:lnTo>
                  <a:pt x="744" y="157"/>
                </a:lnTo>
                <a:lnTo>
                  <a:pt x="805" y="141"/>
                </a:lnTo>
                <a:lnTo>
                  <a:pt x="792" y="133"/>
                </a:lnTo>
                <a:lnTo>
                  <a:pt x="802" y="107"/>
                </a:lnTo>
                <a:lnTo>
                  <a:pt x="846" y="91"/>
                </a:lnTo>
                <a:lnTo>
                  <a:pt x="846" y="78"/>
                </a:lnTo>
                <a:lnTo>
                  <a:pt x="836" y="70"/>
                </a:lnTo>
                <a:lnTo>
                  <a:pt x="836" y="47"/>
                </a:lnTo>
                <a:lnTo>
                  <a:pt x="812" y="39"/>
                </a:lnTo>
                <a:lnTo>
                  <a:pt x="797" y="76"/>
                </a:lnTo>
                <a:lnTo>
                  <a:pt x="721" y="94"/>
                </a:lnTo>
                <a:lnTo>
                  <a:pt x="715" y="110"/>
                </a:lnTo>
                <a:lnTo>
                  <a:pt x="668" y="115"/>
                </a:lnTo>
                <a:lnTo>
                  <a:pt x="673" y="120"/>
                </a:lnTo>
                <a:lnTo>
                  <a:pt x="629" y="146"/>
                </a:lnTo>
                <a:lnTo>
                  <a:pt x="611" y="143"/>
                </a:lnTo>
                <a:lnTo>
                  <a:pt x="611" y="138"/>
                </a:lnTo>
                <a:lnTo>
                  <a:pt x="613" y="130"/>
                </a:lnTo>
                <a:lnTo>
                  <a:pt x="618" y="128"/>
                </a:lnTo>
                <a:lnTo>
                  <a:pt x="621" y="118"/>
                </a:lnTo>
                <a:lnTo>
                  <a:pt x="613" y="99"/>
                </a:lnTo>
                <a:lnTo>
                  <a:pt x="600" y="107"/>
                </a:lnTo>
                <a:lnTo>
                  <a:pt x="605" y="78"/>
                </a:lnTo>
                <a:lnTo>
                  <a:pt x="582" y="70"/>
                </a:lnTo>
                <a:lnTo>
                  <a:pt x="566" y="91"/>
                </a:lnTo>
                <a:lnTo>
                  <a:pt x="558" y="138"/>
                </a:lnTo>
                <a:lnTo>
                  <a:pt x="545" y="141"/>
                </a:lnTo>
                <a:lnTo>
                  <a:pt x="540" y="115"/>
                </a:lnTo>
                <a:lnTo>
                  <a:pt x="550" y="78"/>
                </a:lnTo>
                <a:lnTo>
                  <a:pt x="540" y="89"/>
                </a:lnTo>
                <a:lnTo>
                  <a:pt x="561" y="67"/>
                </a:lnTo>
                <a:lnTo>
                  <a:pt x="597" y="65"/>
                </a:lnTo>
                <a:lnTo>
                  <a:pt x="589" y="57"/>
                </a:lnTo>
                <a:lnTo>
                  <a:pt x="532" y="52"/>
                </a:lnTo>
                <a:lnTo>
                  <a:pt x="540" y="36"/>
                </a:lnTo>
                <a:lnTo>
                  <a:pt x="506" y="54"/>
                </a:lnTo>
                <a:lnTo>
                  <a:pt x="482" y="54"/>
                </a:lnTo>
                <a:lnTo>
                  <a:pt x="511" y="28"/>
                </a:lnTo>
                <a:lnTo>
                  <a:pt x="442" y="15"/>
                </a:lnTo>
                <a:lnTo>
                  <a:pt x="432" y="0"/>
                </a:lnTo>
                <a:lnTo>
                  <a:pt x="432" y="10"/>
                </a:lnTo>
                <a:lnTo>
                  <a:pt x="28" y="10"/>
                </a:lnTo>
                <a:lnTo>
                  <a:pt x="34" y="25"/>
                </a:lnTo>
                <a:lnTo>
                  <a:pt x="25" y="39"/>
                </a:lnTo>
                <a:lnTo>
                  <a:pt x="28" y="25"/>
                </a:lnTo>
                <a:lnTo>
                  <a:pt x="0" y="2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56" name="Freeform 448"/>
          <p:cNvSpPr>
            <a:spLocks/>
          </p:cNvSpPr>
          <p:nvPr/>
        </p:nvSpPr>
        <p:spPr bwMode="auto">
          <a:xfrm>
            <a:off x="8312150" y="2328863"/>
            <a:ext cx="50800" cy="26987"/>
          </a:xfrm>
          <a:custGeom>
            <a:avLst/>
            <a:gdLst>
              <a:gd name="T0" fmla="*/ 0 w 37"/>
              <a:gd name="T1" fmla="*/ 2147483647 h 17"/>
              <a:gd name="T2" fmla="*/ 2147483647 w 37"/>
              <a:gd name="T3" fmla="*/ 0 h 17"/>
              <a:gd name="T4" fmla="*/ 2147483647 w 37"/>
              <a:gd name="T5" fmla="*/ 2147483647 h 17"/>
              <a:gd name="T6" fmla="*/ 2147483647 w 37"/>
              <a:gd name="T7" fmla="*/ 2147483647 h 17"/>
              <a:gd name="T8" fmla="*/ 0 w 37"/>
              <a:gd name="T9" fmla="*/ 2147483647 h 17"/>
              <a:gd name="T10" fmla="*/ 0 60000 65536"/>
              <a:gd name="T11" fmla="*/ 0 60000 65536"/>
              <a:gd name="T12" fmla="*/ 0 60000 65536"/>
              <a:gd name="T13" fmla="*/ 0 60000 65536"/>
              <a:gd name="T14" fmla="*/ 0 60000 65536"/>
              <a:gd name="T15" fmla="*/ 0 w 37"/>
              <a:gd name="T16" fmla="*/ 0 h 17"/>
              <a:gd name="T17" fmla="*/ 37 w 37"/>
              <a:gd name="T18" fmla="*/ 17 h 17"/>
            </a:gdLst>
            <a:ahLst/>
            <a:cxnLst>
              <a:cxn ang="T10">
                <a:pos x="T0" y="T1"/>
              </a:cxn>
              <a:cxn ang="T11">
                <a:pos x="T2" y="T3"/>
              </a:cxn>
              <a:cxn ang="T12">
                <a:pos x="T4" y="T5"/>
              </a:cxn>
              <a:cxn ang="T13">
                <a:pos x="T6" y="T7"/>
              </a:cxn>
              <a:cxn ang="T14">
                <a:pos x="T8" y="T9"/>
              </a:cxn>
            </a:cxnLst>
            <a:rect l="T15" t="T16" r="T17" b="T18"/>
            <a:pathLst>
              <a:path w="37" h="17">
                <a:moveTo>
                  <a:pt x="0" y="4"/>
                </a:moveTo>
                <a:lnTo>
                  <a:pt x="21" y="0"/>
                </a:lnTo>
                <a:lnTo>
                  <a:pt x="36" y="6"/>
                </a:lnTo>
                <a:lnTo>
                  <a:pt x="29" y="16"/>
                </a:lnTo>
                <a:lnTo>
                  <a:pt x="0" y="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57" name="Freeform 449"/>
          <p:cNvSpPr>
            <a:spLocks/>
          </p:cNvSpPr>
          <p:nvPr/>
        </p:nvSpPr>
        <p:spPr bwMode="auto">
          <a:xfrm>
            <a:off x="8312150" y="2328863"/>
            <a:ext cx="60325" cy="26987"/>
          </a:xfrm>
          <a:custGeom>
            <a:avLst/>
            <a:gdLst>
              <a:gd name="T0" fmla="*/ 0 w 43"/>
              <a:gd name="T1" fmla="*/ 2147483647 h 17"/>
              <a:gd name="T2" fmla="*/ 2147483647 w 43"/>
              <a:gd name="T3" fmla="*/ 0 h 17"/>
              <a:gd name="T4" fmla="*/ 2147483647 w 43"/>
              <a:gd name="T5" fmla="*/ 2147483647 h 17"/>
              <a:gd name="T6" fmla="*/ 2147483647 w 43"/>
              <a:gd name="T7" fmla="*/ 2147483647 h 17"/>
              <a:gd name="T8" fmla="*/ 0 w 43"/>
              <a:gd name="T9" fmla="*/ 2147483647 h 17"/>
              <a:gd name="T10" fmla="*/ 0 60000 65536"/>
              <a:gd name="T11" fmla="*/ 0 60000 65536"/>
              <a:gd name="T12" fmla="*/ 0 60000 65536"/>
              <a:gd name="T13" fmla="*/ 0 60000 65536"/>
              <a:gd name="T14" fmla="*/ 0 60000 65536"/>
              <a:gd name="T15" fmla="*/ 0 w 43"/>
              <a:gd name="T16" fmla="*/ 0 h 17"/>
              <a:gd name="T17" fmla="*/ 43 w 43"/>
              <a:gd name="T18" fmla="*/ 17 h 17"/>
            </a:gdLst>
            <a:ahLst/>
            <a:cxnLst>
              <a:cxn ang="T10">
                <a:pos x="T0" y="T1"/>
              </a:cxn>
              <a:cxn ang="T11">
                <a:pos x="T2" y="T3"/>
              </a:cxn>
              <a:cxn ang="T12">
                <a:pos x="T4" y="T5"/>
              </a:cxn>
              <a:cxn ang="T13">
                <a:pos x="T6" y="T7"/>
              </a:cxn>
              <a:cxn ang="T14">
                <a:pos x="T8" y="T9"/>
              </a:cxn>
            </a:cxnLst>
            <a:rect l="T15" t="T16" r="T17" b="T18"/>
            <a:pathLst>
              <a:path w="43" h="17">
                <a:moveTo>
                  <a:pt x="0" y="3"/>
                </a:moveTo>
                <a:lnTo>
                  <a:pt x="24" y="0"/>
                </a:lnTo>
                <a:lnTo>
                  <a:pt x="42" y="6"/>
                </a:lnTo>
                <a:lnTo>
                  <a:pt x="34" y="16"/>
                </a:lnTo>
                <a:lnTo>
                  <a:pt x="0"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58" name="Freeform 450"/>
          <p:cNvSpPr>
            <a:spLocks/>
          </p:cNvSpPr>
          <p:nvPr/>
        </p:nvSpPr>
        <p:spPr bwMode="auto">
          <a:xfrm>
            <a:off x="4298950" y="3706813"/>
            <a:ext cx="150813" cy="120650"/>
          </a:xfrm>
          <a:custGeom>
            <a:avLst/>
            <a:gdLst>
              <a:gd name="T0" fmla="*/ 0 w 106"/>
              <a:gd name="T1" fmla="*/ 2147483647 h 76"/>
              <a:gd name="T2" fmla="*/ 2147483647 w 106"/>
              <a:gd name="T3" fmla="*/ 2147483647 h 76"/>
              <a:gd name="T4" fmla="*/ 2147483647 w 106"/>
              <a:gd name="T5" fmla="*/ 2147483647 h 76"/>
              <a:gd name="T6" fmla="*/ 2147483647 w 106"/>
              <a:gd name="T7" fmla="*/ 2147483647 h 76"/>
              <a:gd name="T8" fmla="*/ 2147483647 w 106"/>
              <a:gd name="T9" fmla="*/ 2147483647 h 76"/>
              <a:gd name="T10" fmla="*/ 2147483647 w 106"/>
              <a:gd name="T11" fmla="*/ 2147483647 h 76"/>
              <a:gd name="T12" fmla="*/ 2147483647 w 106"/>
              <a:gd name="T13" fmla="*/ 2147483647 h 76"/>
              <a:gd name="T14" fmla="*/ 2147483647 w 106"/>
              <a:gd name="T15" fmla="*/ 2147483647 h 76"/>
              <a:gd name="T16" fmla="*/ 2147483647 w 106"/>
              <a:gd name="T17" fmla="*/ 0 h 76"/>
              <a:gd name="T18" fmla="*/ 2147483647 w 106"/>
              <a:gd name="T19" fmla="*/ 2147483647 h 76"/>
              <a:gd name="T20" fmla="*/ 0 w 106"/>
              <a:gd name="T21" fmla="*/ 2147483647 h 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6"/>
              <a:gd name="T34" fmla="*/ 0 h 76"/>
              <a:gd name="T35" fmla="*/ 106 w 106"/>
              <a:gd name="T36" fmla="*/ 76 h 7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6" h="76">
                <a:moveTo>
                  <a:pt x="0" y="66"/>
                </a:moveTo>
                <a:lnTo>
                  <a:pt x="6" y="73"/>
                </a:lnTo>
                <a:lnTo>
                  <a:pt x="35" y="75"/>
                </a:lnTo>
                <a:lnTo>
                  <a:pt x="33" y="54"/>
                </a:lnTo>
                <a:lnTo>
                  <a:pt x="70" y="51"/>
                </a:lnTo>
                <a:lnTo>
                  <a:pt x="85" y="54"/>
                </a:lnTo>
                <a:lnTo>
                  <a:pt x="105" y="42"/>
                </a:lnTo>
                <a:lnTo>
                  <a:pt x="78" y="12"/>
                </a:lnTo>
                <a:lnTo>
                  <a:pt x="75" y="0"/>
                </a:lnTo>
                <a:lnTo>
                  <a:pt x="21" y="26"/>
                </a:lnTo>
                <a:lnTo>
                  <a:pt x="0" y="66"/>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59" name="Freeform 451"/>
          <p:cNvSpPr>
            <a:spLocks/>
          </p:cNvSpPr>
          <p:nvPr/>
        </p:nvSpPr>
        <p:spPr bwMode="auto">
          <a:xfrm>
            <a:off x="4298950" y="3706813"/>
            <a:ext cx="158750" cy="130175"/>
          </a:xfrm>
          <a:custGeom>
            <a:avLst/>
            <a:gdLst>
              <a:gd name="T0" fmla="*/ 0 w 112"/>
              <a:gd name="T1" fmla="*/ 2147483647 h 82"/>
              <a:gd name="T2" fmla="*/ 2147483647 w 112"/>
              <a:gd name="T3" fmla="*/ 2147483647 h 82"/>
              <a:gd name="T4" fmla="*/ 2147483647 w 112"/>
              <a:gd name="T5" fmla="*/ 2147483647 h 82"/>
              <a:gd name="T6" fmla="*/ 2147483647 w 112"/>
              <a:gd name="T7" fmla="*/ 2147483647 h 82"/>
              <a:gd name="T8" fmla="*/ 2147483647 w 112"/>
              <a:gd name="T9" fmla="*/ 2147483647 h 82"/>
              <a:gd name="T10" fmla="*/ 2147483647 w 112"/>
              <a:gd name="T11" fmla="*/ 2147483647 h 82"/>
              <a:gd name="T12" fmla="*/ 2147483647 w 112"/>
              <a:gd name="T13" fmla="*/ 2147483647 h 82"/>
              <a:gd name="T14" fmla="*/ 2147483647 w 112"/>
              <a:gd name="T15" fmla="*/ 2147483647 h 82"/>
              <a:gd name="T16" fmla="*/ 2147483647 w 112"/>
              <a:gd name="T17" fmla="*/ 0 h 82"/>
              <a:gd name="T18" fmla="*/ 2147483647 w 112"/>
              <a:gd name="T19" fmla="*/ 2147483647 h 82"/>
              <a:gd name="T20" fmla="*/ 0 w 112"/>
              <a:gd name="T21" fmla="*/ 2147483647 h 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
              <a:gd name="T34" fmla="*/ 0 h 82"/>
              <a:gd name="T35" fmla="*/ 112 w 112"/>
              <a:gd name="T36" fmla="*/ 82 h 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 h="82">
                <a:moveTo>
                  <a:pt x="0" y="71"/>
                </a:moveTo>
                <a:lnTo>
                  <a:pt x="6" y="79"/>
                </a:lnTo>
                <a:lnTo>
                  <a:pt x="37" y="81"/>
                </a:lnTo>
                <a:lnTo>
                  <a:pt x="35" y="58"/>
                </a:lnTo>
                <a:lnTo>
                  <a:pt x="74" y="55"/>
                </a:lnTo>
                <a:lnTo>
                  <a:pt x="90" y="58"/>
                </a:lnTo>
                <a:lnTo>
                  <a:pt x="111" y="45"/>
                </a:lnTo>
                <a:lnTo>
                  <a:pt x="82" y="13"/>
                </a:lnTo>
                <a:lnTo>
                  <a:pt x="79" y="0"/>
                </a:lnTo>
                <a:lnTo>
                  <a:pt x="22" y="28"/>
                </a:lnTo>
                <a:lnTo>
                  <a:pt x="0" y="7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60" name="Freeform 452"/>
          <p:cNvSpPr>
            <a:spLocks/>
          </p:cNvSpPr>
          <p:nvPr/>
        </p:nvSpPr>
        <p:spPr bwMode="auto">
          <a:xfrm>
            <a:off x="3194050" y="4779963"/>
            <a:ext cx="103188" cy="120650"/>
          </a:xfrm>
          <a:custGeom>
            <a:avLst/>
            <a:gdLst>
              <a:gd name="T0" fmla="*/ 0 w 74"/>
              <a:gd name="T1" fmla="*/ 2147483647 h 76"/>
              <a:gd name="T2" fmla="*/ 2147483647 w 74"/>
              <a:gd name="T3" fmla="*/ 2147483647 h 76"/>
              <a:gd name="T4" fmla="*/ 2147483647 w 74"/>
              <a:gd name="T5" fmla="*/ 0 h 76"/>
              <a:gd name="T6" fmla="*/ 2147483647 w 74"/>
              <a:gd name="T7" fmla="*/ 2147483647 h 76"/>
              <a:gd name="T8" fmla="*/ 2147483647 w 74"/>
              <a:gd name="T9" fmla="*/ 2147483647 h 76"/>
              <a:gd name="T10" fmla="*/ 2147483647 w 74"/>
              <a:gd name="T11" fmla="*/ 2147483647 h 76"/>
              <a:gd name="T12" fmla="*/ 2147483647 w 74"/>
              <a:gd name="T13" fmla="*/ 2147483647 h 76"/>
              <a:gd name="T14" fmla="*/ 0 w 74"/>
              <a:gd name="T15" fmla="*/ 2147483647 h 76"/>
              <a:gd name="T16" fmla="*/ 0 60000 65536"/>
              <a:gd name="T17" fmla="*/ 0 60000 65536"/>
              <a:gd name="T18" fmla="*/ 0 60000 65536"/>
              <a:gd name="T19" fmla="*/ 0 60000 65536"/>
              <a:gd name="T20" fmla="*/ 0 60000 65536"/>
              <a:gd name="T21" fmla="*/ 0 60000 65536"/>
              <a:gd name="T22" fmla="*/ 0 60000 65536"/>
              <a:gd name="T23" fmla="*/ 0 60000 65536"/>
              <a:gd name="T24" fmla="*/ 0 w 74"/>
              <a:gd name="T25" fmla="*/ 0 h 76"/>
              <a:gd name="T26" fmla="*/ 74 w 74"/>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 h="76">
                <a:moveTo>
                  <a:pt x="0" y="61"/>
                </a:moveTo>
                <a:lnTo>
                  <a:pt x="10" y="3"/>
                </a:lnTo>
                <a:lnTo>
                  <a:pt x="22" y="0"/>
                </a:lnTo>
                <a:lnTo>
                  <a:pt x="63" y="30"/>
                </a:lnTo>
                <a:lnTo>
                  <a:pt x="73" y="42"/>
                </a:lnTo>
                <a:lnTo>
                  <a:pt x="68" y="58"/>
                </a:lnTo>
                <a:lnTo>
                  <a:pt x="52" y="75"/>
                </a:lnTo>
                <a:lnTo>
                  <a:pt x="0" y="61"/>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61" name="Freeform 453"/>
          <p:cNvSpPr>
            <a:spLocks/>
          </p:cNvSpPr>
          <p:nvPr/>
        </p:nvSpPr>
        <p:spPr bwMode="auto">
          <a:xfrm>
            <a:off x="3194050" y="4779963"/>
            <a:ext cx="112713" cy="130175"/>
          </a:xfrm>
          <a:custGeom>
            <a:avLst/>
            <a:gdLst>
              <a:gd name="T0" fmla="*/ 0 w 80"/>
              <a:gd name="T1" fmla="*/ 2147483647 h 82"/>
              <a:gd name="T2" fmla="*/ 2147483647 w 80"/>
              <a:gd name="T3" fmla="*/ 2147483647 h 82"/>
              <a:gd name="T4" fmla="*/ 2147483647 w 80"/>
              <a:gd name="T5" fmla="*/ 0 h 82"/>
              <a:gd name="T6" fmla="*/ 2147483647 w 80"/>
              <a:gd name="T7" fmla="*/ 2147483647 h 82"/>
              <a:gd name="T8" fmla="*/ 2147483647 w 80"/>
              <a:gd name="T9" fmla="*/ 2147483647 h 82"/>
              <a:gd name="T10" fmla="*/ 2147483647 w 80"/>
              <a:gd name="T11" fmla="*/ 2147483647 h 82"/>
              <a:gd name="T12" fmla="*/ 2147483647 w 80"/>
              <a:gd name="T13" fmla="*/ 2147483647 h 82"/>
              <a:gd name="T14" fmla="*/ 0 w 80"/>
              <a:gd name="T15" fmla="*/ 2147483647 h 82"/>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82"/>
              <a:gd name="T26" fmla="*/ 80 w 80"/>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82">
                <a:moveTo>
                  <a:pt x="0" y="66"/>
                </a:moveTo>
                <a:lnTo>
                  <a:pt x="11" y="3"/>
                </a:lnTo>
                <a:lnTo>
                  <a:pt x="24" y="0"/>
                </a:lnTo>
                <a:lnTo>
                  <a:pt x="68" y="32"/>
                </a:lnTo>
                <a:lnTo>
                  <a:pt x="79" y="45"/>
                </a:lnTo>
                <a:lnTo>
                  <a:pt x="74" y="63"/>
                </a:lnTo>
                <a:lnTo>
                  <a:pt x="56" y="81"/>
                </a:lnTo>
                <a:lnTo>
                  <a:pt x="0" y="6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62" name="Freeform 454"/>
          <p:cNvSpPr>
            <a:spLocks/>
          </p:cNvSpPr>
          <p:nvPr/>
        </p:nvSpPr>
        <p:spPr bwMode="auto">
          <a:xfrm>
            <a:off x="2887663" y="3773488"/>
            <a:ext cx="273050" cy="258762"/>
          </a:xfrm>
          <a:custGeom>
            <a:avLst/>
            <a:gdLst>
              <a:gd name="T0" fmla="*/ 0 w 194"/>
              <a:gd name="T1" fmla="*/ 2147483647 h 163"/>
              <a:gd name="T2" fmla="*/ 2147483647 w 194"/>
              <a:gd name="T3" fmla="*/ 2147483647 h 163"/>
              <a:gd name="T4" fmla="*/ 2147483647 w 194"/>
              <a:gd name="T5" fmla="*/ 2147483647 h 163"/>
              <a:gd name="T6" fmla="*/ 2147483647 w 194"/>
              <a:gd name="T7" fmla="*/ 2147483647 h 163"/>
              <a:gd name="T8" fmla="*/ 2147483647 w 194"/>
              <a:gd name="T9" fmla="*/ 2147483647 h 163"/>
              <a:gd name="T10" fmla="*/ 2147483647 w 194"/>
              <a:gd name="T11" fmla="*/ 2147483647 h 163"/>
              <a:gd name="T12" fmla="*/ 2147483647 w 194"/>
              <a:gd name="T13" fmla="*/ 2147483647 h 163"/>
              <a:gd name="T14" fmla="*/ 2147483647 w 194"/>
              <a:gd name="T15" fmla="*/ 2147483647 h 163"/>
              <a:gd name="T16" fmla="*/ 2147483647 w 194"/>
              <a:gd name="T17" fmla="*/ 2147483647 h 163"/>
              <a:gd name="T18" fmla="*/ 2147483647 w 194"/>
              <a:gd name="T19" fmla="*/ 2147483647 h 163"/>
              <a:gd name="T20" fmla="*/ 2147483647 w 194"/>
              <a:gd name="T21" fmla="*/ 2147483647 h 163"/>
              <a:gd name="T22" fmla="*/ 2147483647 w 194"/>
              <a:gd name="T23" fmla="*/ 2147483647 h 163"/>
              <a:gd name="T24" fmla="*/ 2147483647 w 194"/>
              <a:gd name="T25" fmla="*/ 2147483647 h 163"/>
              <a:gd name="T26" fmla="*/ 2147483647 w 194"/>
              <a:gd name="T27" fmla="*/ 2147483647 h 163"/>
              <a:gd name="T28" fmla="*/ 2147483647 w 194"/>
              <a:gd name="T29" fmla="*/ 2147483647 h 163"/>
              <a:gd name="T30" fmla="*/ 2147483647 w 194"/>
              <a:gd name="T31" fmla="*/ 2147483647 h 163"/>
              <a:gd name="T32" fmla="*/ 2147483647 w 194"/>
              <a:gd name="T33" fmla="*/ 2147483647 h 163"/>
              <a:gd name="T34" fmla="*/ 2147483647 w 194"/>
              <a:gd name="T35" fmla="*/ 2147483647 h 163"/>
              <a:gd name="T36" fmla="*/ 2147483647 w 194"/>
              <a:gd name="T37" fmla="*/ 2147483647 h 163"/>
              <a:gd name="T38" fmla="*/ 2147483647 w 194"/>
              <a:gd name="T39" fmla="*/ 2147483647 h 163"/>
              <a:gd name="T40" fmla="*/ 2147483647 w 194"/>
              <a:gd name="T41" fmla="*/ 2147483647 h 163"/>
              <a:gd name="T42" fmla="*/ 2147483647 w 194"/>
              <a:gd name="T43" fmla="*/ 2147483647 h 163"/>
              <a:gd name="T44" fmla="*/ 2147483647 w 194"/>
              <a:gd name="T45" fmla="*/ 0 h 163"/>
              <a:gd name="T46" fmla="*/ 2147483647 w 194"/>
              <a:gd name="T47" fmla="*/ 2147483647 h 163"/>
              <a:gd name="T48" fmla="*/ 2147483647 w 194"/>
              <a:gd name="T49" fmla="*/ 2147483647 h 163"/>
              <a:gd name="T50" fmla="*/ 2147483647 w 194"/>
              <a:gd name="T51" fmla="*/ 2147483647 h 163"/>
              <a:gd name="T52" fmla="*/ 2147483647 w 194"/>
              <a:gd name="T53" fmla="*/ 2147483647 h 163"/>
              <a:gd name="T54" fmla="*/ 2147483647 w 194"/>
              <a:gd name="T55" fmla="*/ 2147483647 h 163"/>
              <a:gd name="T56" fmla="*/ 2147483647 w 194"/>
              <a:gd name="T57" fmla="*/ 2147483647 h 163"/>
              <a:gd name="T58" fmla="*/ 0 w 194"/>
              <a:gd name="T59" fmla="*/ 2147483647 h 16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4"/>
              <a:gd name="T91" fmla="*/ 0 h 163"/>
              <a:gd name="T92" fmla="*/ 194 w 194"/>
              <a:gd name="T93" fmla="*/ 163 h 16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4" h="163">
                <a:moveTo>
                  <a:pt x="0" y="43"/>
                </a:moveTo>
                <a:lnTo>
                  <a:pt x="17" y="73"/>
                </a:lnTo>
                <a:lnTo>
                  <a:pt x="46" y="76"/>
                </a:lnTo>
                <a:lnTo>
                  <a:pt x="55" y="86"/>
                </a:lnTo>
                <a:lnTo>
                  <a:pt x="83" y="86"/>
                </a:lnTo>
                <a:lnTo>
                  <a:pt x="79" y="136"/>
                </a:lnTo>
                <a:lnTo>
                  <a:pt x="91" y="154"/>
                </a:lnTo>
                <a:lnTo>
                  <a:pt x="107" y="162"/>
                </a:lnTo>
                <a:lnTo>
                  <a:pt x="140" y="144"/>
                </a:lnTo>
                <a:lnTo>
                  <a:pt x="129" y="142"/>
                </a:lnTo>
                <a:lnTo>
                  <a:pt x="122" y="114"/>
                </a:lnTo>
                <a:lnTo>
                  <a:pt x="145" y="119"/>
                </a:lnTo>
                <a:lnTo>
                  <a:pt x="180" y="101"/>
                </a:lnTo>
                <a:lnTo>
                  <a:pt x="170" y="86"/>
                </a:lnTo>
                <a:lnTo>
                  <a:pt x="183" y="73"/>
                </a:lnTo>
                <a:lnTo>
                  <a:pt x="177" y="66"/>
                </a:lnTo>
                <a:lnTo>
                  <a:pt x="193" y="55"/>
                </a:lnTo>
                <a:lnTo>
                  <a:pt x="176" y="53"/>
                </a:lnTo>
                <a:lnTo>
                  <a:pt x="176" y="41"/>
                </a:lnTo>
                <a:lnTo>
                  <a:pt x="150" y="28"/>
                </a:lnTo>
                <a:lnTo>
                  <a:pt x="160" y="22"/>
                </a:lnTo>
                <a:lnTo>
                  <a:pt x="77" y="25"/>
                </a:lnTo>
                <a:lnTo>
                  <a:pt x="48" y="0"/>
                </a:lnTo>
                <a:lnTo>
                  <a:pt x="50" y="10"/>
                </a:lnTo>
                <a:lnTo>
                  <a:pt x="25" y="17"/>
                </a:lnTo>
                <a:lnTo>
                  <a:pt x="30" y="41"/>
                </a:lnTo>
                <a:lnTo>
                  <a:pt x="25" y="45"/>
                </a:lnTo>
                <a:lnTo>
                  <a:pt x="17" y="30"/>
                </a:lnTo>
                <a:lnTo>
                  <a:pt x="27" y="5"/>
                </a:lnTo>
                <a:lnTo>
                  <a:pt x="0" y="43"/>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63" name="Freeform 455"/>
          <p:cNvSpPr>
            <a:spLocks/>
          </p:cNvSpPr>
          <p:nvPr/>
        </p:nvSpPr>
        <p:spPr bwMode="auto">
          <a:xfrm>
            <a:off x="2887663" y="3773488"/>
            <a:ext cx="280987" cy="268287"/>
          </a:xfrm>
          <a:custGeom>
            <a:avLst/>
            <a:gdLst>
              <a:gd name="T0" fmla="*/ 0 w 200"/>
              <a:gd name="T1" fmla="*/ 2147483647 h 169"/>
              <a:gd name="T2" fmla="*/ 2147483647 w 200"/>
              <a:gd name="T3" fmla="*/ 2147483647 h 169"/>
              <a:gd name="T4" fmla="*/ 2147483647 w 200"/>
              <a:gd name="T5" fmla="*/ 2147483647 h 169"/>
              <a:gd name="T6" fmla="*/ 2147483647 w 200"/>
              <a:gd name="T7" fmla="*/ 2147483647 h 169"/>
              <a:gd name="T8" fmla="*/ 2147483647 w 200"/>
              <a:gd name="T9" fmla="*/ 2147483647 h 169"/>
              <a:gd name="T10" fmla="*/ 2147483647 w 200"/>
              <a:gd name="T11" fmla="*/ 2147483647 h 169"/>
              <a:gd name="T12" fmla="*/ 2147483647 w 200"/>
              <a:gd name="T13" fmla="*/ 2147483647 h 169"/>
              <a:gd name="T14" fmla="*/ 2147483647 w 200"/>
              <a:gd name="T15" fmla="*/ 2147483647 h 169"/>
              <a:gd name="T16" fmla="*/ 2147483647 w 200"/>
              <a:gd name="T17" fmla="*/ 2147483647 h 169"/>
              <a:gd name="T18" fmla="*/ 2147483647 w 200"/>
              <a:gd name="T19" fmla="*/ 2147483647 h 169"/>
              <a:gd name="T20" fmla="*/ 2147483647 w 200"/>
              <a:gd name="T21" fmla="*/ 2147483647 h 169"/>
              <a:gd name="T22" fmla="*/ 2147483647 w 200"/>
              <a:gd name="T23" fmla="*/ 2147483647 h 169"/>
              <a:gd name="T24" fmla="*/ 2147483647 w 200"/>
              <a:gd name="T25" fmla="*/ 2147483647 h 169"/>
              <a:gd name="T26" fmla="*/ 2147483647 w 200"/>
              <a:gd name="T27" fmla="*/ 2147483647 h 169"/>
              <a:gd name="T28" fmla="*/ 2147483647 w 200"/>
              <a:gd name="T29" fmla="*/ 2147483647 h 169"/>
              <a:gd name="T30" fmla="*/ 2147483647 w 200"/>
              <a:gd name="T31" fmla="*/ 2147483647 h 169"/>
              <a:gd name="T32" fmla="*/ 2147483647 w 200"/>
              <a:gd name="T33" fmla="*/ 2147483647 h 169"/>
              <a:gd name="T34" fmla="*/ 2147483647 w 200"/>
              <a:gd name="T35" fmla="*/ 2147483647 h 169"/>
              <a:gd name="T36" fmla="*/ 2147483647 w 200"/>
              <a:gd name="T37" fmla="*/ 2147483647 h 169"/>
              <a:gd name="T38" fmla="*/ 2147483647 w 200"/>
              <a:gd name="T39" fmla="*/ 2147483647 h 169"/>
              <a:gd name="T40" fmla="*/ 2147483647 w 200"/>
              <a:gd name="T41" fmla="*/ 2147483647 h 169"/>
              <a:gd name="T42" fmla="*/ 2147483647 w 200"/>
              <a:gd name="T43" fmla="*/ 2147483647 h 169"/>
              <a:gd name="T44" fmla="*/ 2147483647 w 200"/>
              <a:gd name="T45" fmla="*/ 0 h 169"/>
              <a:gd name="T46" fmla="*/ 2147483647 w 200"/>
              <a:gd name="T47" fmla="*/ 2147483647 h 169"/>
              <a:gd name="T48" fmla="*/ 2147483647 w 200"/>
              <a:gd name="T49" fmla="*/ 2147483647 h 169"/>
              <a:gd name="T50" fmla="*/ 2147483647 w 200"/>
              <a:gd name="T51" fmla="*/ 2147483647 h 169"/>
              <a:gd name="T52" fmla="*/ 2147483647 w 200"/>
              <a:gd name="T53" fmla="*/ 2147483647 h 169"/>
              <a:gd name="T54" fmla="*/ 2147483647 w 200"/>
              <a:gd name="T55" fmla="*/ 2147483647 h 169"/>
              <a:gd name="T56" fmla="*/ 2147483647 w 200"/>
              <a:gd name="T57" fmla="*/ 2147483647 h 169"/>
              <a:gd name="T58" fmla="*/ 0 w 200"/>
              <a:gd name="T59" fmla="*/ 2147483647 h 16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
              <a:gd name="T91" fmla="*/ 0 h 169"/>
              <a:gd name="T92" fmla="*/ 200 w 200"/>
              <a:gd name="T93" fmla="*/ 169 h 16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 h="169">
                <a:moveTo>
                  <a:pt x="0" y="45"/>
                </a:moveTo>
                <a:lnTo>
                  <a:pt x="18" y="76"/>
                </a:lnTo>
                <a:lnTo>
                  <a:pt x="47" y="79"/>
                </a:lnTo>
                <a:lnTo>
                  <a:pt x="57" y="89"/>
                </a:lnTo>
                <a:lnTo>
                  <a:pt x="86" y="89"/>
                </a:lnTo>
                <a:lnTo>
                  <a:pt x="81" y="141"/>
                </a:lnTo>
                <a:lnTo>
                  <a:pt x="94" y="160"/>
                </a:lnTo>
                <a:lnTo>
                  <a:pt x="110" y="168"/>
                </a:lnTo>
                <a:lnTo>
                  <a:pt x="144" y="149"/>
                </a:lnTo>
                <a:lnTo>
                  <a:pt x="133" y="147"/>
                </a:lnTo>
                <a:lnTo>
                  <a:pt x="126" y="118"/>
                </a:lnTo>
                <a:lnTo>
                  <a:pt x="149" y="123"/>
                </a:lnTo>
                <a:lnTo>
                  <a:pt x="186" y="105"/>
                </a:lnTo>
                <a:lnTo>
                  <a:pt x="175" y="89"/>
                </a:lnTo>
                <a:lnTo>
                  <a:pt x="189" y="76"/>
                </a:lnTo>
                <a:lnTo>
                  <a:pt x="183" y="68"/>
                </a:lnTo>
                <a:lnTo>
                  <a:pt x="199" y="57"/>
                </a:lnTo>
                <a:lnTo>
                  <a:pt x="181" y="55"/>
                </a:lnTo>
                <a:lnTo>
                  <a:pt x="181" y="42"/>
                </a:lnTo>
                <a:lnTo>
                  <a:pt x="155" y="29"/>
                </a:lnTo>
                <a:lnTo>
                  <a:pt x="165" y="23"/>
                </a:lnTo>
                <a:lnTo>
                  <a:pt x="79" y="26"/>
                </a:lnTo>
                <a:lnTo>
                  <a:pt x="50" y="0"/>
                </a:lnTo>
                <a:lnTo>
                  <a:pt x="52" y="10"/>
                </a:lnTo>
                <a:lnTo>
                  <a:pt x="26" y="18"/>
                </a:lnTo>
                <a:lnTo>
                  <a:pt x="31" y="42"/>
                </a:lnTo>
                <a:lnTo>
                  <a:pt x="26" y="47"/>
                </a:lnTo>
                <a:lnTo>
                  <a:pt x="18" y="31"/>
                </a:lnTo>
                <a:lnTo>
                  <a:pt x="28" y="5"/>
                </a:lnTo>
                <a:lnTo>
                  <a:pt x="0" y="4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64" name="Freeform 456"/>
          <p:cNvSpPr>
            <a:spLocks/>
          </p:cNvSpPr>
          <p:nvPr/>
        </p:nvSpPr>
        <p:spPr bwMode="auto">
          <a:xfrm>
            <a:off x="6524625" y="3509963"/>
            <a:ext cx="141288" cy="338137"/>
          </a:xfrm>
          <a:custGeom>
            <a:avLst/>
            <a:gdLst>
              <a:gd name="T0" fmla="*/ 0 w 100"/>
              <a:gd name="T1" fmla="*/ 2147483647 h 213"/>
              <a:gd name="T2" fmla="*/ 2147483647 w 100"/>
              <a:gd name="T3" fmla="*/ 2147483647 h 213"/>
              <a:gd name="T4" fmla="*/ 2147483647 w 100"/>
              <a:gd name="T5" fmla="*/ 2147483647 h 213"/>
              <a:gd name="T6" fmla="*/ 2147483647 w 100"/>
              <a:gd name="T7" fmla="*/ 2147483647 h 213"/>
              <a:gd name="T8" fmla="*/ 2147483647 w 100"/>
              <a:gd name="T9" fmla="*/ 2147483647 h 213"/>
              <a:gd name="T10" fmla="*/ 2147483647 w 100"/>
              <a:gd name="T11" fmla="*/ 2147483647 h 213"/>
              <a:gd name="T12" fmla="*/ 2147483647 w 100"/>
              <a:gd name="T13" fmla="*/ 2147483647 h 213"/>
              <a:gd name="T14" fmla="*/ 2147483647 w 100"/>
              <a:gd name="T15" fmla="*/ 2147483647 h 213"/>
              <a:gd name="T16" fmla="*/ 2147483647 w 100"/>
              <a:gd name="T17" fmla="*/ 2147483647 h 213"/>
              <a:gd name="T18" fmla="*/ 2147483647 w 100"/>
              <a:gd name="T19" fmla="*/ 2147483647 h 213"/>
              <a:gd name="T20" fmla="*/ 2147483647 w 100"/>
              <a:gd name="T21" fmla="*/ 2147483647 h 213"/>
              <a:gd name="T22" fmla="*/ 2147483647 w 100"/>
              <a:gd name="T23" fmla="*/ 2147483647 h 213"/>
              <a:gd name="T24" fmla="*/ 2147483647 w 100"/>
              <a:gd name="T25" fmla="*/ 2147483647 h 213"/>
              <a:gd name="T26" fmla="*/ 2147483647 w 100"/>
              <a:gd name="T27" fmla="*/ 2147483647 h 213"/>
              <a:gd name="T28" fmla="*/ 2147483647 w 100"/>
              <a:gd name="T29" fmla="*/ 2147483647 h 213"/>
              <a:gd name="T30" fmla="*/ 2147483647 w 100"/>
              <a:gd name="T31" fmla="*/ 2147483647 h 213"/>
              <a:gd name="T32" fmla="*/ 2147483647 w 100"/>
              <a:gd name="T33" fmla="*/ 2147483647 h 213"/>
              <a:gd name="T34" fmla="*/ 2147483647 w 100"/>
              <a:gd name="T35" fmla="*/ 0 h 213"/>
              <a:gd name="T36" fmla="*/ 0 w 100"/>
              <a:gd name="T37" fmla="*/ 2147483647 h 2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
              <a:gd name="T58" fmla="*/ 0 h 213"/>
              <a:gd name="T59" fmla="*/ 100 w 100"/>
              <a:gd name="T60" fmla="*/ 213 h 2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 h="213">
                <a:moveTo>
                  <a:pt x="0" y="11"/>
                </a:moveTo>
                <a:lnTo>
                  <a:pt x="17" y="34"/>
                </a:lnTo>
                <a:lnTo>
                  <a:pt x="35" y="42"/>
                </a:lnTo>
                <a:lnTo>
                  <a:pt x="27" y="57"/>
                </a:lnTo>
                <a:lnTo>
                  <a:pt x="59" y="88"/>
                </a:lnTo>
                <a:lnTo>
                  <a:pt x="74" y="125"/>
                </a:lnTo>
                <a:lnTo>
                  <a:pt x="74" y="159"/>
                </a:lnTo>
                <a:lnTo>
                  <a:pt x="35" y="187"/>
                </a:lnTo>
                <a:lnTo>
                  <a:pt x="44" y="212"/>
                </a:lnTo>
                <a:lnTo>
                  <a:pt x="57" y="194"/>
                </a:lnTo>
                <a:lnTo>
                  <a:pt x="61" y="199"/>
                </a:lnTo>
                <a:lnTo>
                  <a:pt x="67" y="190"/>
                </a:lnTo>
                <a:lnTo>
                  <a:pt x="99" y="169"/>
                </a:lnTo>
                <a:lnTo>
                  <a:pt x="93" y="116"/>
                </a:lnTo>
                <a:lnTo>
                  <a:pt x="49" y="64"/>
                </a:lnTo>
                <a:lnTo>
                  <a:pt x="54" y="50"/>
                </a:lnTo>
                <a:lnTo>
                  <a:pt x="84" y="23"/>
                </a:lnTo>
                <a:lnTo>
                  <a:pt x="44" y="0"/>
                </a:lnTo>
                <a:lnTo>
                  <a:pt x="0" y="1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65" name="Freeform 457"/>
          <p:cNvSpPr>
            <a:spLocks/>
          </p:cNvSpPr>
          <p:nvPr/>
        </p:nvSpPr>
        <p:spPr bwMode="auto">
          <a:xfrm>
            <a:off x="6524625" y="3509963"/>
            <a:ext cx="149225" cy="347662"/>
          </a:xfrm>
          <a:custGeom>
            <a:avLst/>
            <a:gdLst>
              <a:gd name="T0" fmla="*/ 0 w 106"/>
              <a:gd name="T1" fmla="*/ 2147483647 h 219"/>
              <a:gd name="T2" fmla="*/ 2147483647 w 106"/>
              <a:gd name="T3" fmla="*/ 2147483647 h 219"/>
              <a:gd name="T4" fmla="*/ 2147483647 w 106"/>
              <a:gd name="T5" fmla="*/ 2147483647 h 219"/>
              <a:gd name="T6" fmla="*/ 2147483647 w 106"/>
              <a:gd name="T7" fmla="*/ 2147483647 h 219"/>
              <a:gd name="T8" fmla="*/ 2147483647 w 106"/>
              <a:gd name="T9" fmla="*/ 2147483647 h 219"/>
              <a:gd name="T10" fmla="*/ 2147483647 w 106"/>
              <a:gd name="T11" fmla="*/ 2147483647 h 219"/>
              <a:gd name="T12" fmla="*/ 2147483647 w 106"/>
              <a:gd name="T13" fmla="*/ 2147483647 h 219"/>
              <a:gd name="T14" fmla="*/ 2147483647 w 106"/>
              <a:gd name="T15" fmla="*/ 2147483647 h 219"/>
              <a:gd name="T16" fmla="*/ 2147483647 w 106"/>
              <a:gd name="T17" fmla="*/ 2147483647 h 219"/>
              <a:gd name="T18" fmla="*/ 2147483647 w 106"/>
              <a:gd name="T19" fmla="*/ 2147483647 h 219"/>
              <a:gd name="T20" fmla="*/ 2147483647 w 106"/>
              <a:gd name="T21" fmla="*/ 2147483647 h 219"/>
              <a:gd name="T22" fmla="*/ 2147483647 w 106"/>
              <a:gd name="T23" fmla="*/ 2147483647 h 219"/>
              <a:gd name="T24" fmla="*/ 2147483647 w 106"/>
              <a:gd name="T25" fmla="*/ 2147483647 h 219"/>
              <a:gd name="T26" fmla="*/ 2147483647 w 106"/>
              <a:gd name="T27" fmla="*/ 2147483647 h 219"/>
              <a:gd name="T28" fmla="*/ 2147483647 w 106"/>
              <a:gd name="T29" fmla="*/ 2147483647 h 219"/>
              <a:gd name="T30" fmla="*/ 2147483647 w 106"/>
              <a:gd name="T31" fmla="*/ 2147483647 h 219"/>
              <a:gd name="T32" fmla="*/ 2147483647 w 106"/>
              <a:gd name="T33" fmla="*/ 2147483647 h 219"/>
              <a:gd name="T34" fmla="*/ 2147483647 w 106"/>
              <a:gd name="T35" fmla="*/ 0 h 219"/>
              <a:gd name="T36" fmla="*/ 0 w 106"/>
              <a:gd name="T37" fmla="*/ 2147483647 h 2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6"/>
              <a:gd name="T58" fmla="*/ 0 h 219"/>
              <a:gd name="T59" fmla="*/ 106 w 106"/>
              <a:gd name="T60" fmla="*/ 219 h 2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6" h="219">
                <a:moveTo>
                  <a:pt x="0" y="11"/>
                </a:moveTo>
                <a:lnTo>
                  <a:pt x="18" y="35"/>
                </a:lnTo>
                <a:lnTo>
                  <a:pt x="37" y="43"/>
                </a:lnTo>
                <a:lnTo>
                  <a:pt x="29" y="59"/>
                </a:lnTo>
                <a:lnTo>
                  <a:pt x="63" y="90"/>
                </a:lnTo>
                <a:lnTo>
                  <a:pt x="78" y="129"/>
                </a:lnTo>
                <a:lnTo>
                  <a:pt x="78" y="163"/>
                </a:lnTo>
                <a:lnTo>
                  <a:pt x="37" y="192"/>
                </a:lnTo>
                <a:lnTo>
                  <a:pt x="47" y="218"/>
                </a:lnTo>
                <a:lnTo>
                  <a:pt x="60" y="200"/>
                </a:lnTo>
                <a:lnTo>
                  <a:pt x="65" y="205"/>
                </a:lnTo>
                <a:lnTo>
                  <a:pt x="71" y="195"/>
                </a:lnTo>
                <a:lnTo>
                  <a:pt x="105" y="174"/>
                </a:lnTo>
                <a:lnTo>
                  <a:pt x="99" y="119"/>
                </a:lnTo>
                <a:lnTo>
                  <a:pt x="52" y="66"/>
                </a:lnTo>
                <a:lnTo>
                  <a:pt x="57" y="51"/>
                </a:lnTo>
                <a:lnTo>
                  <a:pt x="89" y="24"/>
                </a:lnTo>
                <a:lnTo>
                  <a:pt x="47" y="0"/>
                </a:lnTo>
                <a:lnTo>
                  <a:pt x="0"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66" name="Freeform 458"/>
          <p:cNvSpPr>
            <a:spLocks/>
          </p:cNvSpPr>
          <p:nvPr/>
        </p:nvSpPr>
        <p:spPr bwMode="auto">
          <a:xfrm>
            <a:off x="5292725" y="3652838"/>
            <a:ext cx="66675" cy="100012"/>
          </a:xfrm>
          <a:custGeom>
            <a:avLst/>
            <a:gdLst>
              <a:gd name="T0" fmla="*/ 0 w 47"/>
              <a:gd name="T1" fmla="*/ 2147483647 h 63"/>
              <a:gd name="T2" fmla="*/ 2147483647 w 47"/>
              <a:gd name="T3" fmla="*/ 2147483647 h 63"/>
              <a:gd name="T4" fmla="*/ 2147483647 w 47"/>
              <a:gd name="T5" fmla="*/ 2147483647 h 63"/>
              <a:gd name="T6" fmla="*/ 2147483647 w 47"/>
              <a:gd name="T7" fmla="*/ 2147483647 h 63"/>
              <a:gd name="T8" fmla="*/ 2147483647 w 47"/>
              <a:gd name="T9" fmla="*/ 2147483647 h 63"/>
              <a:gd name="T10" fmla="*/ 2147483647 w 47"/>
              <a:gd name="T11" fmla="*/ 2147483647 h 63"/>
              <a:gd name="T12" fmla="*/ 2147483647 w 47"/>
              <a:gd name="T13" fmla="*/ 0 h 63"/>
              <a:gd name="T14" fmla="*/ 0 w 47"/>
              <a:gd name="T15" fmla="*/ 2147483647 h 63"/>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63"/>
              <a:gd name="T26" fmla="*/ 47 w 47"/>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63">
                <a:moveTo>
                  <a:pt x="0" y="9"/>
                </a:moveTo>
                <a:lnTo>
                  <a:pt x="9" y="62"/>
                </a:lnTo>
                <a:lnTo>
                  <a:pt x="42" y="43"/>
                </a:lnTo>
                <a:lnTo>
                  <a:pt x="37" y="34"/>
                </a:lnTo>
                <a:lnTo>
                  <a:pt x="46" y="24"/>
                </a:lnTo>
                <a:lnTo>
                  <a:pt x="46" y="7"/>
                </a:lnTo>
                <a:lnTo>
                  <a:pt x="25" y="0"/>
                </a:lnTo>
                <a:lnTo>
                  <a:pt x="0" y="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67" name="Freeform 459"/>
          <p:cNvSpPr>
            <a:spLocks/>
          </p:cNvSpPr>
          <p:nvPr/>
        </p:nvSpPr>
        <p:spPr bwMode="auto">
          <a:xfrm>
            <a:off x="5292725" y="3652838"/>
            <a:ext cx="74613" cy="109537"/>
          </a:xfrm>
          <a:custGeom>
            <a:avLst/>
            <a:gdLst>
              <a:gd name="T0" fmla="*/ 0 w 53"/>
              <a:gd name="T1" fmla="*/ 2147483647 h 69"/>
              <a:gd name="T2" fmla="*/ 2147483647 w 53"/>
              <a:gd name="T3" fmla="*/ 2147483647 h 69"/>
              <a:gd name="T4" fmla="*/ 2147483647 w 53"/>
              <a:gd name="T5" fmla="*/ 2147483647 h 69"/>
              <a:gd name="T6" fmla="*/ 2147483647 w 53"/>
              <a:gd name="T7" fmla="*/ 2147483647 h 69"/>
              <a:gd name="T8" fmla="*/ 2147483647 w 53"/>
              <a:gd name="T9" fmla="*/ 2147483647 h 69"/>
              <a:gd name="T10" fmla="*/ 2147483647 w 53"/>
              <a:gd name="T11" fmla="*/ 2147483647 h 69"/>
              <a:gd name="T12" fmla="*/ 2147483647 w 53"/>
              <a:gd name="T13" fmla="*/ 0 h 69"/>
              <a:gd name="T14" fmla="*/ 0 w 53"/>
              <a:gd name="T15" fmla="*/ 2147483647 h 69"/>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69"/>
              <a:gd name="T26" fmla="*/ 53 w 53"/>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69">
                <a:moveTo>
                  <a:pt x="0" y="10"/>
                </a:moveTo>
                <a:lnTo>
                  <a:pt x="10" y="68"/>
                </a:lnTo>
                <a:lnTo>
                  <a:pt x="47" y="47"/>
                </a:lnTo>
                <a:lnTo>
                  <a:pt x="42" y="37"/>
                </a:lnTo>
                <a:lnTo>
                  <a:pt x="52" y="26"/>
                </a:lnTo>
                <a:lnTo>
                  <a:pt x="52" y="8"/>
                </a:lnTo>
                <a:lnTo>
                  <a:pt x="28" y="0"/>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68" name="Freeform 460"/>
          <p:cNvSpPr>
            <a:spLocks/>
          </p:cNvSpPr>
          <p:nvPr/>
        </p:nvSpPr>
        <p:spPr bwMode="auto">
          <a:xfrm>
            <a:off x="4689475" y="2878138"/>
            <a:ext cx="188913" cy="163512"/>
          </a:xfrm>
          <a:custGeom>
            <a:avLst/>
            <a:gdLst>
              <a:gd name="T0" fmla="*/ 0 w 134"/>
              <a:gd name="T1" fmla="*/ 2147483647 h 103"/>
              <a:gd name="T2" fmla="*/ 0 w 134"/>
              <a:gd name="T3" fmla="*/ 2147483647 h 103"/>
              <a:gd name="T4" fmla="*/ 2147483647 w 134"/>
              <a:gd name="T5" fmla="*/ 0 h 103"/>
              <a:gd name="T6" fmla="*/ 2147483647 w 134"/>
              <a:gd name="T7" fmla="*/ 2147483647 h 103"/>
              <a:gd name="T8" fmla="*/ 2147483647 w 134"/>
              <a:gd name="T9" fmla="*/ 2147483647 h 103"/>
              <a:gd name="T10" fmla="*/ 2147483647 w 134"/>
              <a:gd name="T11" fmla="*/ 2147483647 h 103"/>
              <a:gd name="T12" fmla="*/ 2147483647 w 134"/>
              <a:gd name="T13" fmla="*/ 2147483647 h 103"/>
              <a:gd name="T14" fmla="*/ 2147483647 w 134"/>
              <a:gd name="T15" fmla="*/ 2147483647 h 103"/>
              <a:gd name="T16" fmla="*/ 2147483647 w 134"/>
              <a:gd name="T17" fmla="*/ 2147483647 h 103"/>
              <a:gd name="T18" fmla="*/ 2147483647 w 134"/>
              <a:gd name="T19" fmla="*/ 2147483647 h 103"/>
              <a:gd name="T20" fmla="*/ 2147483647 w 134"/>
              <a:gd name="T21" fmla="*/ 2147483647 h 103"/>
              <a:gd name="T22" fmla="*/ 2147483647 w 134"/>
              <a:gd name="T23" fmla="*/ 2147483647 h 103"/>
              <a:gd name="T24" fmla="*/ 2147483647 w 134"/>
              <a:gd name="T25" fmla="*/ 2147483647 h 103"/>
              <a:gd name="T26" fmla="*/ 2147483647 w 134"/>
              <a:gd name="T27" fmla="*/ 2147483647 h 103"/>
              <a:gd name="T28" fmla="*/ 0 w 134"/>
              <a:gd name="T29" fmla="*/ 2147483647 h 1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34"/>
              <a:gd name="T46" fmla="*/ 0 h 103"/>
              <a:gd name="T47" fmla="*/ 134 w 134"/>
              <a:gd name="T48" fmla="*/ 103 h 1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34" h="103">
                <a:moveTo>
                  <a:pt x="0" y="23"/>
                </a:moveTo>
                <a:lnTo>
                  <a:pt x="0" y="8"/>
                </a:lnTo>
                <a:lnTo>
                  <a:pt x="34" y="0"/>
                </a:lnTo>
                <a:lnTo>
                  <a:pt x="62" y="17"/>
                </a:lnTo>
                <a:lnTo>
                  <a:pt x="96" y="12"/>
                </a:lnTo>
                <a:lnTo>
                  <a:pt x="130" y="47"/>
                </a:lnTo>
                <a:lnTo>
                  <a:pt x="125" y="79"/>
                </a:lnTo>
                <a:lnTo>
                  <a:pt x="133" y="92"/>
                </a:lnTo>
                <a:lnTo>
                  <a:pt x="105" y="102"/>
                </a:lnTo>
                <a:lnTo>
                  <a:pt x="93" y="75"/>
                </a:lnTo>
                <a:lnTo>
                  <a:pt x="80" y="84"/>
                </a:lnTo>
                <a:lnTo>
                  <a:pt x="34" y="58"/>
                </a:lnTo>
                <a:lnTo>
                  <a:pt x="15" y="27"/>
                </a:lnTo>
                <a:lnTo>
                  <a:pt x="2" y="35"/>
                </a:lnTo>
                <a:lnTo>
                  <a:pt x="0" y="23"/>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69" name="Freeform 461"/>
          <p:cNvSpPr>
            <a:spLocks/>
          </p:cNvSpPr>
          <p:nvPr/>
        </p:nvSpPr>
        <p:spPr bwMode="auto">
          <a:xfrm>
            <a:off x="4689475" y="2878138"/>
            <a:ext cx="196850" cy="173037"/>
          </a:xfrm>
          <a:custGeom>
            <a:avLst/>
            <a:gdLst>
              <a:gd name="T0" fmla="*/ 0 w 140"/>
              <a:gd name="T1" fmla="*/ 2147483647 h 109"/>
              <a:gd name="T2" fmla="*/ 0 w 140"/>
              <a:gd name="T3" fmla="*/ 2147483647 h 109"/>
              <a:gd name="T4" fmla="*/ 2147483647 w 140"/>
              <a:gd name="T5" fmla="*/ 0 h 109"/>
              <a:gd name="T6" fmla="*/ 2147483647 w 140"/>
              <a:gd name="T7" fmla="*/ 2147483647 h 109"/>
              <a:gd name="T8" fmla="*/ 2147483647 w 140"/>
              <a:gd name="T9" fmla="*/ 2147483647 h 109"/>
              <a:gd name="T10" fmla="*/ 2147483647 w 140"/>
              <a:gd name="T11" fmla="*/ 2147483647 h 109"/>
              <a:gd name="T12" fmla="*/ 2147483647 w 140"/>
              <a:gd name="T13" fmla="*/ 2147483647 h 109"/>
              <a:gd name="T14" fmla="*/ 2147483647 w 140"/>
              <a:gd name="T15" fmla="*/ 2147483647 h 109"/>
              <a:gd name="T16" fmla="*/ 2147483647 w 140"/>
              <a:gd name="T17" fmla="*/ 2147483647 h 109"/>
              <a:gd name="T18" fmla="*/ 2147483647 w 140"/>
              <a:gd name="T19" fmla="*/ 2147483647 h 109"/>
              <a:gd name="T20" fmla="*/ 2147483647 w 140"/>
              <a:gd name="T21" fmla="*/ 2147483647 h 109"/>
              <a:gd name="T22" fmla="*/ 2147483647 w 140"/>
              <a:gd name="T23" fmla="*/ 2147483647 h 109"/>
              <a:gd name="T24" fmla="*/ 2147483647 w 140"/>
              <a:gd name="T25" fmla="*/ 2147483647 h 109"/>
              <a:gd name="T26" fmla="*/ 2147483647 w 140"/>
              <a:gd name="T27" fmla="*/ 2147483647 h 109"/>
              <a:gd name="T28" fmla="*/ 0 w 140"/>
              <a:gd name="T29" fmla="*/ 2147483647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109"/>
              <a:gd name="T47" fmla="*/ 140 w 140"/>
              <a:gd name="T48" fmla="*/ 109 h 10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109">
                <a:moveTo>
                  <a:pt x="0" y="24"/>
                </a:moveTo>
                <a:lnTo>
                  <a:pt x="0" y="8"/>
                </a:lnTo>
                <a:lnTo>
                  <a:pt x="36" y="0"/>
                </a:lnTo>
                <a:lnTo>
                  <a:pt x="65" y="18"/>
                </a:lnTo>
                <a:lnTo>
                  <a:pt x="100" y="13"/>
                </a:lnTo>
                <a:lnTo>
                  <a:pt x="136" y="50"/>
                </a:lnTo>
                <a:lnTo>
                  <a:pt x="131" y="84"/>
                </a:lnTo>
                <a:lnTo>
                  <a:pt x="139" y="97"/>
                </a:lnTo>
                <a:lnTo>
                  <a:pt x="110" y="108"/>
                </a:lnTo>
                <a:lnTo>
                  <a:pt x="97" y="79"/>
                </a:lnTo>
                <a:lnTo>
                  <a:pt x="84" y="89"/>
                </a:lnTo>
                <a:lnTo>
                  <a:pt x="36" y="61"/>
                </a:lnTo>
                <a:lnTo>
                  <a:pt x="16" y="29"/>
                </a:lnTo>
                <a:lnTo>
                  <a:pt x="2" y="37"/>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70" name="Freeform 462"/>
          <p:cNvSpPr>
            <a:spLocks/>
          </p:cNvSpPr>
          <p:nvPr/>
        </p:nvSpPr>
        <p:spPr bwMode="auto">
          <a:xfrm>
            <a:off x="4862513" y="4251325"/>
            <a:ext cx="236537" cy="217488"/>
          </a:xfrm>
          <a:custGeom>
            <a:avLst/>
            <a:gdLst>
              <a:gd name="T0" fmla="*/ 0 w 168"/>
              <a:gd name="T1" fmla="*/ 2147483647 h 137"/>
              <a:gd name="T2" fmla="*/ 0 w 168"/>
              <a:gd name="T3" fmla="*/ 2147483647 h 137"/>
              <a:gd name="T4" fmla="*/ 2147483647 w 168"/>
              <a:gd name="T5" fmla="*/ 2147483647 h 137"/>
              <a:gd name="T6" fmla="*/ 2147483647 w 168"/>
              <a:gd name="T7" fmla="*/ 2147483647 h 137"/>
              <a:gd name="T8" fmla="*/ 2147483647 w 168"/>
              <a:gd name="T9" fmla="*/ 2147483647 h 137"/>
              <a:gd name="T10" fmla="*/ 2147483647 w 168"/>
              <a:gd name="T11" fmla="*/ 2147483647 h 137"/>
              <a:gd name="T12" fmla="*/ 2147483647 w 168"/>
              <a:gd name="T13" fmla="*/ 2147483647 h 137"/>
              <a:gd name="T14" fmla="*/ 2147483647 w 168"/>
              <a:gd name="T15" fmla="*/ 2147483647 h 137"/>
              <a:gd name="T16" fmla="*/ 2147483647 w 168"/>
              <a:gd name="T17" fmla="*/ 2147483647 h 137"/>
              <a:gd name="T18" fmla="*/ 2147483647 w 168"/>
              <a:gd name="T19" fmla="*/ 2147483647 h 137"/>
              <a:gd name="T20" fmla="*/ 2147483647 w 168"/>
              <a:gd name="T21" fmla="*/ 2147483647 h 137"/>
              <a:gd name="T22" fmla="*/ 2147483647 w 168"/>
              <a:gd name="T23" fmla="*/ 2147483647 h 137"/>
              <a:gd name="T24" fmla="*/ 2147483647 w 168"/>
              <a:gd name="T25" fmla="*/ 2147483647 h 137"/>
              <a:gd name="T26" fmla="*/ 2147483647 w 168"/>
              <a:gd name="T27" fmla="*/ 2147483647 h 137"/>
              <a:gd name="T28" fmla="*/ 2147483647 w 168"/>
              <a:gd name="T29" fmla="*/ 0 h 137"/>
              <a:gd name="T30" fmla="*/ 2147483647 w 168"/>
              <a:gd name="T31" fmla="*/ 2147483647 h 137"/>
              <a:gd name="T32" fmla="*/ 2147483647 w 168"/>
              <a:gd name="T33" fmla="*/ 2147483647 h 137"/>
              <a:gd name="T34" fmla="*/ 2147483647 w 168"/>
              <a:gd name="T35" fmla="*/ 2147483647 h 137"/>
              <a:gd name="T36" fmla="*/ 2147483647 w 168"/>
              <a:gd name="T37" fmla="*/ 2147483647 h 137"/>
              <a:gd name="T38" fmla="*/ 2147483647 w 168"/>
              <a:gd name="T39" fmla="*/ 2147483647 h 137"/>
              <a:gd name="T40" fmla="*/ 2147483647 w 168"/>
              <a:gd name="T41" fmla="*/ 2147483647 h 137"/>
              <a:gd name="T42" fmla="*/ 0 w 168"/>
              <a:gd name="T43" fmla="*/ 2147483647 h 13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8"/>
              <a:gd name="T67" fmla="*/ 0 h 137"/>
              <a:gd name="T68" fmla="*/ 168 w 168"/>
              <a:gd name="T69" fmla="*/ 137 h 13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8" h="137">
                <a:moveTo>
                  <a:pt x="0" y="65"/>
                </a:moveTo>
                <a:lnTo>
                  <a:pt x="0" y="121"/>
                </a:lnTo>
                <a:lnTo>
                  <a:pt x="17" y="133"/>
                </a:lnTo>
                <a:lnTo>
                  <a:pt x="45" y="136"/>
                </a:lnTo>
                <a:lnTo>
                  <a:pt x="71" y="136"/>
                </a:lnTo>
                <a:lnTo>
                  <a:pt x="97" y="119"/>
                </a:lnTo>
                <a:lnTo>
                  <a:pt x="97" y="111"/>
                </a:lnTo>
                <a:lnTo>
                  <a:pt x="117" y="103"/>
                </a:lnTo>
                <a:lnTo>
                  <a:pt x="114" y="96"/>
                </a:lnTo>
                <a:lnTo>
                  <a:pt x="159" y="83"/>
                </a:lnTo>
                <a:lnTo>
                  <a:pt x="153" y="79"/>
                </a:lnTo>
                <a:lnTo>
                  <a:pt x="167" y="35"/>
                </a:lnTo>
                <a:lnTo>
                  <a:pt x="154" y="15"/>
                </a:lnTo>
                <a:lnTo>
                  <a:pt x="131" y="6"/>
                </a:lnTo>
                <a:lnTo>
                  <a:pt x="125" y="0"/>
                </a:lnTo>
                <a:lnTo>
                  <a:pt x="97" y="13"/>
                </a:lnTo>
                <a:lnTo>
                  <a:pt x="94" y="51"/>
                </a:lnTo>
                <a:lnTo>
                  <a:pt x="109" y="56"/>
                </a:lnTo>
                <a:lnTo>
                  <a:pt x="109" y="73"/>
                </a:lnTo>
                <a:lnTo>
                  <a:pt x="31" y="38"/>
                </a:lnTo>
                <a:lnTo>
                  <a:pt x="31" y="65"/>
                </a:lnTo>
                <a:lnTo>
                  <a:pt x="0" y="6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71" name="Freeform 463"/>
          <p:cNvSpPr>
            <a:spLocks/>
          </p:cNvSpPr>
          <p:nvPr/>
        </p:nvSpPr>
        <p:spPr bwMode="auto">
          <a:xfrm>
            <a:off x="4862513" y="4251325"/>
            <a:ext cx="246062" cy="227013"/>
          </a:xfrm>
          <a:custGeom>
            <a:avLst/>
            <a:gdLst>
              <a:gd name="T0" fmla="*/ 0 w 174"/>
              <a:gd name="T1" fmla="*/ 2147483647 h 143"/>
              <a:gd name="T2" fmla="*/ 0 w 174"/>
              <a:gd name="T3" fmla="*/ 2147483647 h 143"/>
              <a:gd name="T4" fmla="*/ 2147483647 w 174"/>
              <a:gd name="T5" fmla="*/ 2147483647 h 143"/>
              <a:gd name="T6" fmla="*/ 2147483647 w 174"/>
              <a:gd name="T7" fmla="*/ 2147483647 h 143"/>
              <a:gd name="T8" fmla="*/ 2147483647 w 174"/>
              <a:gd name="T9" fmla="*/ 2147483647 h 143"/>
              <a:gd name="T10" fmla="*/ 2147483647 w 174"/>
              <a:gd name="T11" fmla="*/ 2147483647 h 143"/>
              <a:gd name="T12" fmla="*/ 2147483647 w 174"/>
              <a:gd name="T13" fmla="*/ 2147483647 h 143"/>
              <a:gd name="T14" fmla="*/ 2147483647 w 174"/>
              <a:gd name="T15" fmla="*/ 2147483647 h 143"/>
              <a:gd name="T16" fmla="*/ 2147483647 w 174"/>
              <a:gd name="T17" fmla="*/ 2147483647 h 143"/>
              <a:gd name="T18" fmla="*/ 2147483647 w 174"/>
              <a:gd name="T19" fmla="*/ 2147483647 h 143"/>
              <a:gd name="T20" fmla="*/ 2147483647 w 174"/>
              <a:gd name="T21" fmla="*/ 2147483647 h 143"/>
              <a:gd name="T22" fmla="*/ 2147483647 w 174"/>
              <a:gd name="T23" fmla="*/ 2147483647 h 143"/>
              <a:gd name="T24" fmla="*/ 2147483647 w 174"/>
              <a:gd name="T25" fmla="*/ 2147483647 h 143"/>
              <a:gd name="T26" fmla="*/ 2147483647 w 174"/>
              <a:gd name="T27" fmla="*/ 2147483647 h 143"/>
              <a:gd name="T28" fmla="*/ 2147483647 w 174"/>
              <a:gd name="T29" fmla="*/ 0 h 143"/>
              <a:gd name="T30" fmla="*/ 2147483647 w 174"/>
              <a:gd name="T31" fmla="*/ 2147483647 h 143"/>
              <a:gd name="T32" fmla="*/ 2147483647 w 174"/>
              <a:gd name="T33" fmla="*/ 2147483647 h 143"/>
              <a:gd name="T34" fmla="*/ 2147483647 w 174"/>
              <a:gd name="T35" fmla="*/ 2147483647 h 143"/>
              <a:gd name="T36" fmla="*/ 2147483647 w 174"/>
              <a:gd name="T37" fmla="*/ 2147483647 h 143"/>
              <a:gd name="T38" fmla="*/ 2147483647 w 174"/>
              <a:gd name="T39" fmla="*/ 2147483647 h 143"/>
              <a:gd name="T40" fmla="*/ 2147483647 w 174"/>
              <a:gd name="T41" fmla="*/ 2147483647 h 143"/>
              <a:gd name="T42" fmla="*/ 0 w 174"/>
              <a:gd name="T43" fmla="*/ 2147483647 h 1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4"/>
              <a:gd name="T67" fmla="*/ 0 h 143"/>
              <a:gd name="T68" fmla="*/ 174 w 174"/>
              <a:gd name="T69" fmla="*/ 143 h 1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4" h="143">
                <a:moveTo>
                  <a:pt x="0" y="68"/>
                </a:moveTo>
                <a:lnTo>
                  <a:pt x="0" y="126"/>
                </a:lnTo>
                <a:lnTo>
                  <a:pt x="18" y="139"/>
                </a:lnTo>
                <a:lnTo>
                  <a:pt x="47" y="142"/>
                </a:lnTo>
                <a:lnTo>
                  <a:pt x="74" y="142"/>
                </a:lnTo>
                <a:lnTo>
                  <a:pt x="100" y="124"/>
                </a:lnTo>
                <a:lnTo>
                  <a:pt x="100" y="116"/>
                </a:lnTo>
                <a:lnTo>
                  <a:pt x="121" y="108"/>
                </a:lnTo>
                <a:lnTo>
                  <a:pt x="118" y="100"/>
                </a:lnTo>
                <a:lnTo>
                  <a:pt x="165" y="87"/>
                </a:lnTo>
                <a:lnTo>
                  <a:pt x="158" y="82"/>
                </a:lnTo>
                <a:lnTo>
                  <a:pt x="173" y="37"/>
                </a:lnTo>
                <a:lnTo>
                  <a:pt x="160" y="16"/>
                </a:lnTo>
                <a:lnTo>
                  <a:pt x="136" y="6"/>
                </a:lnTo>
                <a:lnTo>
                  <a:pt x="129" y="0"/>
                </a:lnTo>
                <a:lnTo>
                  <a:pt x="100" y="14"/>
                </a:lnTo>
                <a:lnTo>
                  <a:pt x="97" y="53"/>
                </a:lnTo>
                <a:lnTo>
                  <a:pt x="113" y="58"/>
                </a:lnTo>
                <a:lnTo>
                  <a:pt x="113" y="76"/>
                </a:lnTo>
                <a:lnTo>
                  <a:pt x="32" y="40"/>
                </a:lnTo>
                <a:lnTo>
                  <a:pt x="32" y="68"/>
                </a:lnTo>
                <a:lnTo>
                  <a:pt x="0" y="6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72" name="Freeform 464"/>
          <p:cNvSpPr>
            <a:spLocks/>
          </p:cNvSpPr>
          <p:nvPr/>
        </p:nvSpPr>
        <p:spPr bwMode="auto">
          <a:xfrm>
            <a:off x="4748213" y="4584700"/>
            <a:ext cx="330200" cy="304800"/>
          </a:xfrm>
          <a:custGeom>
            <a:avLst/>
            <a:gdLst>
              <a:gd name="T0" fmla="*/ 0 w 234"/>
              <a:gd name="T1" fmla="*/ 2147483647 h 192"/>
              <a:gd name="T2" fmla="*/ 2147483647 w 234"/>
              <a:gd name="T3" fmla="*/ 2147483647 h 192"/>
              <a:gd name="T4" fmla="*/ 2147483647 w 234"/>
              <a:gd name="T5" fmla="*/ 2147483647 h 192"/>
              <a:gd name="T6" fmla="*/ 2147483647 w 234"/>
              <a:gd name="T7" fmla="*/ 2147483647 h 192"/>
              <a:gd name="T8" fmla="*/ 2147483647 w 234"/>
              <a:gd name="T9" fmla="*/ 2147483647 h 192"/>
              <a:gd name="T10" fmla="*/ 2147483647 w 234"/>
              <a:gd name="T11" fmla="*/ 2147483647 h 192"/>
              <a:gd name="T12" fmla="*/ 2147483647 w 234"/>
              <a:gd name="T13" fmla="*/ 2147483647 h 192"/>
              <a:gd name="T14" fmla="*/ 2147483647 w 234"/>
              <a:gd name="T15" fmla="*/ 2147483647 h 192"/>
              <a:gd name="T16" fmla="*/ 2147483647 w 234"/>
              <a:gd name="T17" fmla="*/ 2147483647 h 192"/>
              <a:gd name="T18" fmla="*/ 2147483647 w 234"/>
              <a:gd name="T19" fmla="*/ 2147483647 h 192"/>
              <a:gd name="T20" fmla="*/ 2147483647 w 234"/>
              <a:gd name="T21" fmla="*/ 2147483647 h 192"/>
              <a:gd name="T22" fmla="*/ 2147483647 w 234"/>
              <a:gd name="T23" fmla="*/ 0 h 192"/>
              <a:gd name="T24" fmla="*/ 2147483647 w 234"/>
              <a:gd name="T25" fmla="*/ 2147483647 h 192"/>
              <a:gd name="T26" fmla="*/ 2147483647 w 234"/>
              <a:gd name="T27" fmla="*/ 2147483647 h 192"/>
              <a:gd name="T28" fmla="*/ 2147483647 w 234"/>
              <a:gd name="T29" fmla="*/ 2147483647 h 192"/>
              <a:gd name="T30" fmla="*/ 2147483647 w 234"/>
              <a:gd name="T31" fmla="*/ 2147483647 h 192"/>
              <a:gd name="T32" fmla="*/ 2147483647 w 234"/>
              <a:gd name="T33" fmla="*/ 2147483647 h 192"/>
              <a:gd name="T34" fmla="*/ 2147483647 w 234"/>
              <a:gd name="T35" fmla="*/ 2147483647 h 192"/>
              <a:gd name="T36" fmla="*/ 2147483647 w 234"/>
              <a:gd name="T37" fmla="*/ 2147483647 h 192"/>
              <a:gd name="T38" fmla="*/ 2147483647 w 234"/>
              <a:gd name="T39" fmla="*/ 2147483647 h 192"/>
              <a:gd name="T40" fmla="*/ 2147483647 w 234"/>
              <a:gd name="T41" fmla="*/ 2147483647 h 192"/>
              <a:gd name="T42" fmla="*/ 2147483647 w 234"/>
              <a:gd name="T43" fmla="*/ 2147483647 h 192"/>
              <a:gd name="T44" fmla="*/ 2147483647 w 234"/>
              <a:gd name="T45" fmla="*/ 2147483647 h 192"/>
              <a:gd name="T46" fmla="*/ 2147483647 w 234"/>
              <a:gd name="T47" fmla="*/ 2147483647 h 192"/>
              <a:gd name="T48" fmla="*/ 2147483647 w 234"/>
              <a:gd name="T49" fmla="*/ 2147483647 h 192"/>
              <a:gd name="T50" fmla="*/ 0 w 234"/>
              <a:gd name="T51" fmla="*/ 2147483647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34"/>
              <a:gd name="T79" fmla="*/ 0 h 192"/>
              <a:gd name="T80" fmla="*/ 234 w 234"/>
              <a:gd name="T81" fmla="*/ 192 h 1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34" h="192">
                <a:moveTo>
                  <a:pt x="0" y="100"/>
                </a:moveTo>
                <a:lnTo>
                  <a:pt x="11" y="91"/>
                </a:lnTo>
                <a:lnTo>
                  <a:pt x="18" y="105"/>
                </a:lnTo>
                <a:lnTo>
                  <a:pt x="36" y="105"/>
                </a:lnTo>
                <a:lnTo>
                  <a:pt x="51" y="97"/>
                </a:lnTo>
                <a:lnTo>
                  <a:pt x="51" y="38"/>
                </a:lnTo>
                <a:lnTo>
                  <a:pt x="61" y="50"/>
                </a:lnTo>
                <a:lnTo>
                  <a:pt x="61" y="69"/>
                </a:lnTo>
                <a:lnTo>
                  <a:pt x="82" y="69"/>
                </a:lnTo>
                <a:lnTo>
                  <a:pt x="99" y="48"/>
                </a:lnTo>
                <a:lnTo>
                  <a:pt x="131" y="48"/>
                </a:lnTo>
                <a:lnTo>
                  <a:pt x="184" y="0"/>
                </a:lnTo>
                <a:lnTo>
                  <a:pt x="217" y="5"/>
                </a:lnTo>
                <a:lnTo>
                  <a:pt x="222" y="53"/>
                </a:lnTo>
                <a:lnTo>
                  <a:pt x="207" y="66"/>
                </a:lnTo>
                <a:lnTo>
                  <a:pt x="217" y="77"/>
                </a:lnTo>
                <a:lnTo>
                  <a:pt x="222" y="69"/>
                </a:lnTo>
                <a:lnTo>
                  <a:pt x="233" y="69"/>
                </a:lnTo>
                <a:lnTo>
                  <a:pt x="227" y="97"/>
                </a:lnTo>
                <a:lnTo>
                  <a:pt x="194" y="140"/>
                </a:lnTo>
                <a:lnTo>
                  <a:pt x="153" y="175"/>
                </a:lnTo>
                <a:lnTo>
                  <a:pt x="120" y="185"/>
                </a:lnTo>
                <a:lnTo>
                  <a:pt x="27" y="191"/>
                </a:lnTo>
                <a:lnTo>
                  <a:pt x="20" y="165"/>
                </a:lnTo>
                <a:lnTo>
                  <a:pt x="25" y="150"/>
                </a:lnTo>
                <a:lnTo>
                  <a:pt x="0" y="10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73" name="Freeform 465"/>
          <p:cNvSpPr>
            <a:spLocks/>
          </p:cNvSpPr>
          <p:nvPr/>
        </p:nvSpPr>
        <p:spPr bwMode="auto">
          <a:xfrm>
            <a:off x="4748213" y="4584700"/>
            <a:ext cx="338137" cy="314325"/>
          </a:xfrm>
          <a:custGeom>
            <a:avLst/>
            <a:gdLst>
              <a:gd name="T0" fmla="*/ 0 w 240"/>
              <a:gd name="T1" fmla="*/ 2147483647 h 198"/>
              <a:gd name="T2" fmla="*/ 2147483647 w 240"/>
              <a:gd name="T3" fmla="*/ 2147483647 h 198"/>
              <a:gd name="T4" fmla="*/ 2147483647 w 240"/>
              <a:gd name="T5" fmla="*/ 2147483647 h 198"/>
              <a:gd name="T6" fmla="*/ 2147483647 w 240"/>
              <a:gd name="T7" fmla="*/ 2147483647 h 198"/>
              <a:gd name="T8" fmla="*/ 2147483647 w 240"/>
              <a:gd name="T9" fmla="*/ 2147483647 h 198"/>
              <a:gd name="T10" fmla="*/ 2147483647 w 240"/>
              <a:gd name="T11" fmla="*/ 2147483647 h 198"/>
              <a:gd name="T12" fmla="*/ 2147483647 w 240"/>
              <a:gd name="T13" fmla="*/ 2147483647 h 198"/>
              <a:gd name="T14" fmla="*/ 2147483647 w 240"/>
              <a:gd name="T15" fmla="*/ 2147483647 h 198"/>
              <a:gd name="T16" fmla="*/ 2147483647 w 240"/>
              <a:gd name="T17" fmla="*/ 2147483647 h 198"/>
              <a:gd name="T18" fmla="*/ 2147483647 w 240"/>
              <a:gd name="T19" fmla="*/ 2147483647 h 198"/>
              <a:gd name="T20" fmla="*/ 2147483647 w 240"/>
              <a:gd name="T21" fmla="*/ 2147483647 h 198"/>
              <a:gd name="T22" fmla="*/ 2147483647 w 240"/>
              <a:gd name="T23" fmla="*/ 0 h 198"/>
              <a:gd name="T24" fmla="*/ 2147483647 w 240"/>
              <a:gd name="T25" fmla="*/ 2147483647 h 198"/>
              <a:gd name="T26" fmla="*/ 2147483647 w 240"/>
              <a:gd name="T27" fmla="*/ 2147483647 h 198"/>
              <a:gd name="T28" fmla="*/ 2147483647 w 240"/>
              <a:gd name="T29" fmla="*/ 2147483647 h 198"/>
              <a:gd name="T30" fmla="*/ 2147483647 w 240"/>
              <a:gd name="T31" fmla="*/ 2147483647 h 198"/>
              <a:gd name="T32" fmla="*/ 2147483647 w 240"/>
              <a:gd name="T33" fmla="*/ 2147483647 h 198"/>
              <a:gd name="T34" fmla="*/ 2147483647 w 240"/>
              <a:gd name="T35" fmla="*/ 2147483647 h 198"/>
              <a:gd name="T36" fmla="*/ 2147483647 w 240"/>
              <a:gd name="T37" fmla="*/ 2147483647 h 198"/>
              <a:gd name="T38" fmla="*/ 2147483647 w 240"/>
              <a:gd name="T39" fmla="*/ 2147483647 h 198"/>
              <a:gd name="T40" fmla="*/ 2147483647 w 240"/>
              <a:gd name="T41" fmla="*/ 2147483647 h 198"/>
              <a:gd name="T42" fmla="*/ 2147483647 w 240"/>
              <a:gd name="T43" fmla="*/ 2147483647 h 198"/>
              <a:gd name="T44" fmla="*/ 2147483647 w 240"/>
              <a:gd name="T45" fmla="*/ 2147483647 h 198"/>
              <a:gd name="T46" fmla="*/ 2147483647 w 240"/>
              <a:gd name="T47" fmla="*/ 2147483647 h 198"/>
              <a:gd name="T48" fmla="*/ 2147483647 w 240"/>
              <a:gd name="T49" fmla="*/ 2147483647 h 198"/>
              <a:gd name="T50" fmla="*/ 0 w 240"/>
              <a:gd name="T51" fmla="*/ 2147483647 h 1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0"/>
              <a:gd name="T79" fmla="*/ 0 h 198"/>
              <a:gd name="T80" fmla="*/ 240 w 240"/>
              <a:gd name="T81" fmla="*/ 198 h 1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0" h="198">
                <a:moveTo>
                  <a:pt x="0" y="103"/>
                </a:moveTo>
                <a:lnTo>
                  <a:pt x="11" y="94"/>
                </a:lnTo>
                <a:lnTo>
                  <a:pt x="18" y="108"/>
                </a:lnTo>
                <a:lnTo>
                  <a:pt x="37" y="108"/>
                </a:lnTo>
                <a:lnTo>
                  <a:pt x="52" y="100"/>
                </a:lnTo>
                <a:lnTo>
                  <a:pt x="52" y="39"/>
                </a:lnTo>
                <a:lnTo>
                  <a:pt x="63" y="52"/>
                </a:lnTo>
                <a:lnTo>
                  <a:pt x="63" y="71"/>
                </a:lnTo>
                <a:lnTo>
                  <a:pt x="84" y="71"/>
                </a:lnTo>
                <a:lnTo>
                  <a:pt x="102" y="50"/>
                </a:lnTo>
                <a:lnTo>
                  <a:pt x="134" y="50"/>
                </a:lnTo>
                <a:lnTo>
                  <a:pt x="189" y="0"/>
                </a:lnTo>
                <a:lnTo>
                  <a:pt x="223" y="5"/>
                </a:lnTo>
                <a:lnTo>
                  <a:pt x="228" y="55"/>
                </a:lnTo>
                <a:lnTo>
                  <a:pt x="212" y="68"/>
                </a:lnTo>
                <a:lnTo>
                  <a:pt x="223" y="79"/>
                </a:lnTo>
                <a:lnTo>
                  <a:pt x="228" y="71"/>
                </a:lnTo>
                <a:lnTo>
                  <a:pt x="239" y="71"/>
                </a:lnTo>
                <a:lnTo>
                  <a:pt x="233" y="100"/>
                </a:lnTo>
                <a:lnTo>
                  <a:pt x="199" y="144"/>
                </a:lnTo>
                <a:lnTo>
                  <a:pt x="157" y="181"/>
                </a:lnTo>
                <a:lnTo>
                  <a:pt x="123" y="191"/>
                </a:lnTo>
                <a:lnTo>
                  <a:pt x="28" y="197"/>
                </a:lnTo>
                <a:lnTo>
                  <a:pt x="21" y="170"/>
                </a:lnTo>
                <a:lnTo>
                  <a:pt x="26" y="155"/>
                </a:lnTo>
                <a:lnTo>
                  <a:pt x="0" y="10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74" name="Freeform 466"/>
          <p:cNvSpPr>
            <a:spLocks/>
          </p:cNvSpPr>
          <p:nvPr/>
        </p:nvSpPr>
        <p:spPr bwMode="auto">
          <a:xfrm>
            <a:off x="4970463" y="4751388"/>
            <a:ext cx="39687" cy="46037"/>
          </a:xfrm>
          <a:custGeom>
            <a:avLst/>
            <a:gdLst>
              <a:gd name="T0" fmla="*/ 0 w 29"/>
              <a:gd name="T1" fmla="*/ 2147483647 h 29"/>
              <a:gd name="T2" fmla="*/ 2147483647 w 29"/>
              <a:gd name="T3" fmla="*/ 2147483647 h 29"/>
              <a:gd name="T4" fmla="*/ 2147483647 w 29"/>
              <a:gd name="T5" fmla="*/ 2147483647 h 29"/>
              <a:gd name="T6" fmla="*/ 2147483647 w 29"/>
              <a:gd name="T7" fmla="*/ 0 h 29"/>
              <a:gd name="T8" fmla="*/ 0 w 29"/>
              <a:gd name="T9" fmla="*/ 2147483647 h 29"/>
              <a:gd name="T10" fmla="*/ 0 60000 65536"/>
              <a:gd name="T11" fmla="*/ 0 60000 65536"/>
              <a:gd name="T12" fmla="*/ 0 60000 65536"/>
              <a:gd name="T13" fmla="*/ 0 60000 65536"/>
              <a:gd name="T14" fmla="*/ 0 60000 65536"/>
              <a:gd name="T15" fmla="*/ 0 w 29"/>
              <a:gd name="T16" fmla="*/ 0 h 29"/>
              <a:gd name="T17" fmla="*/ 29 w 29"/>
              <a:gd name="T18" fmla="*/ 29 h 29"/>
            </a:gdLst>
            <a:ahLst/>
            <a:cxnLst>
              <a:cxn ang="T10">
                <a:pos x="T0" y="T1"/>
              </a:cxn>
              <a:cxn ang="T11">
                <a:pos x="T2" y="T3"/>
              </a:cxn>
              <a:cxn ang="T12">
                <a:pos x="T4" y="T5"/>
              </a:cxn>
              <a:cxn ang="T13">
                <a:pos x="T6" y="T7"/>
              </a:cxn>
              <a:cxn ang="T14">
                <a:pos x="T8" y="T9"/>
              </a:cxn>
            </a:cxnLst>
            <a:rect l="T15" t="T16" r="T17" b="T18"/>
            <a:pathLst>
              <a:path w="29" h="29">
                <a:moveTo>
                  <a:pt x="0" y="12"/>
                </a:moveTo>
                <a:lnTo>
                  <a:pt x="11" y="28"/>
                </a:lnTo>
                <a:lnTo>
                  <a:pt x="28" y="12"/>
                </a:lnTo>
                <a:lnTo>
                  <a:pt x="20" y="0"/>
                </a:lnTo>
                <a:lnTo>
                  <a:pt x="0" y="1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75" name="Freeform 467"/>
          <p:cNvSpPr>
            <a:spLocks/>
          </p:cNvSpPr>
          <p:nvPr/>
        </p:nvSpPr>
        <p:spPr bwMode="auto">
          <a:xfrm>
            <a:off x="4970463" y="4751388"/>
            <a:ext cx="49212" cy="55562"/>
          </a:xfrm>
          <a:custGeom>
            <a:avLst/>
            <a:gdLst>
              <a:gd name="T0" fmla="*/ 0 w 35"/>
              <a:gd name="T1" fmla="*/ 2147483647 h 35"/>
              <a:gd name="T2" fmla="*/ 2147483647 w 35"/>
              <a:gd name="T3" fmla="*/ 2147483647 h 35"/>
              <a:gd name="T4" fmla="*/ 2147483647 w 35"/>
              <a:gd name="T5" fmla="*/ 2147483647 h 35"/>
              <a:gd name="T6" fmla="*/ 2147483647 w 35"/>
              <a:gd name="T7" fmla="*/ 0 h 35"/>
              <a:gd name="T8" fmla="*/ 0 w 35"/>
              <a:gd name="T9" fmla="*/ 2147483647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0" y="15"/>
                </a:moveTo>
                <a:lnTo>
                  <a:pt x="13" y="34"/>
                </a:lnTo>
                <a:lnTo>
                  <a:pt x="34" y="15"/>
                </a:lnTo>
                <a:lnTo>
                  <a:pt x="24" y="0"/>
                </a:lnTo>
                <a:lnTo>
                  <a:pt x="0" y="1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76" name="Freeform 468"/>
          <p:cNvSpPr>
            <a:spLocks/>
          </p:cNvSpPr>
          <p:nvPr/>
        </p:nvSpPr>
        <p:spPr bwMode="auto">
          <a:xfrm>
            <a:off x="1033463" y="3490913"/>
            <a:ext cx="23812" cy="26987"/>
          </a:xfrm>
          <a:custGeom>
            <a:avLst/>
            <a:gdLst>
              <a:gd name="T0" fmla="*/ 2147483647 w 17"/>
              <a:gd name="T1" fmla="*/ 0 h 17"/>
              <a:gd name="T2" fmla="*/ 2147483647 w 17"/>
              <a:gd name="T3" fmla="*/ 0 h 17"/>
              <a:gd name="T4" fmla="*/ 2147483647 w 17"/>
              <a:gd name="T5" fmla="*/ 0 h 17"/>
              <a:gd name="T6" fmla="*/ 2147483647 w 17"/>
              <a:gd name="T7" fmla="*/ 2147483647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0 w 17"/>
              <a:gd name="T17" fmla="*/ 2147483647 h 17"/>
              <a:gd name="T18" fmla="*/ 2147483647 w 17"/>
              <a:gd name="T19" fmla="*/ 2147483647 h 17"/>
              <a:gd name="T20" fmla="*/ 2147483647 w 17"/>
              <a:gd name="T21" fmla="*/ 2147483647 h 17"/>
              <a:gd name="T22" fmla="*/ 2147483647 w 17"/>
              <a:gd name="T23" fmla="*/ 0 h 17"/>
              <a:gd name="T24" fmla="*/ 2147483647 w 17"/>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7"/>
              <a:gd name="T41" fmla="*/ 17 w 17"/>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7">
                <a:moveTo>
                  <a:pt x="9" y="0"/>
                </a:moveTo>
                <a:lnTo>
                  <a:pt x="11" y="0"/>
                </a:lnTo>
                <a:lnTo>
                  <a:pt x="16" y="0"/>
                </a:lnTo>
                <a:lnTo>
                  <a:pt x="16" y="16"/>
                </a:lnTo>
                <a:lnTo>
                  <a:pt x="11" y="16"/>
                </a:lnTo>
                <a:lnTo>
                  <a:pt x="9" y="16"/>
                </a:lnTo>
                <a:lnTo>
                  <a:pt x="6" y="16"/>
                </a:lnTo>
                <a:lnTo>
                  <a:pt x="4" y="16"/>
                </a:lnTo>
                <a:lnTo>
                  <a:pt x="0" y="16"/>
                </a:lnTo>
                <a:lnTo>
                  <a:pt x="4" y="16"/>
                </a:lnTo>
                <a:lnTo>
                  <a:pt x="6" y="16"/>
                </a:lnTo>
                <a:lnTo>
                  <a:pt x="6" y="0"/>
                </a:lnTo>
                <a:lnTo>
                  <a:pt x="9"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77" name="Freeform 469"/>
          <p:cNvSpPr>
            <a:spLocks/>
          </p:cNvSpPr>
          <p:nvPr/>
        </p:nvSpPr>
        <p:spPr bwMode="auto">
          <a:xfrm>
            <a:off x="1033463" y="3490913"/>
            <a:ext cx="23812" cy="26987"/>
          </a:xfrm>
          <a:custGeom>
            <a:avLst/>
            <a:gdLst>
              <a:gd name="T0" fmla="*/ 2147483647 w 17"/>
              <a:gd name="T1" fmla="*/ 0 h 17"/>
              <a:gd name="T2" fmla="*/ 2147483647 w 17"/>
              <a:gd name="T3" fmla="*/ 2147483647 h 17"/>
              <a:gd name="T4" fmla="*/ 2147483647 w 17"/>
              <a:gd name="T5" fmla="*/ 2147483647 h 17"/>
              <a:gd name="T6" fmla="*/ 2147483647 w 17"/>
              <a:gd name="T7" fmla="*/ 2147483647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0 w 17"/>
              <a:gd name="T17" fmla="*/ 2147483647 h 17"/>
              <a:gd name="T18" fmla="*/ 2147483647 w 17"/>
              <a:gd name="T19" fmla="*/ 2147483647 h 17"/>
              <a:gd name="T20" fmla="*/ 2147483647 w 17"/>
              <a:gd name="T21" fmla="*/ 2147483647 h 17"/>
              <a:gd name="T22" fmla="*/ 2147483647 w 17"/>
              <a:gd name="T23" fmla="*/ 2147483647 h 17"/>
              <a:gd name="T24" fmla="*/ 2147483647 w 17"/>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7"/>
              <a:gd name="T41" fmla="*/ 17 w 17"/>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7">
                <a:moveTo>
                  <a:pt x="9" y="0"/>
                </a:moveTo>
                <a:lnTo>
                  <a:pt x="12" y="4"/>
                </a:lnTo>
                <a:lnTo>
                  <a:pt x="16" y="4"/>
                </a:lnTo>
                <a:lnTo>
                  <a:pt x="16" y="11"/>
                </a:lnTo>
                <a:lnTo>
                  <a:pt x="12" y="16"/>
                </a:lnTo>
                <a:lnTo>
                  <a:pt x="9" y="16"/>
                </a:lnTo>
                <a:lnTo>
                  <a:pt x="6" y="16"/>
                </a:lnTo>
                <a:lnTo>
                  <a:pt x="3" y="11"/>
                </a:lnTo>
                <a:lnTo>
                  <a:pt x="0" y="11"/>
                </a:lnTo>
                <a:lnTo>
                  <a:pt x="3" y="11"/>
                </a:lnTo>
                <a:lnTo>
                  <a:pt x="6" y="11"/>
                </a:lnTo>
                <a:lnTo>
                  <a:pt x="6" y="4"/>
                </a:lnTo>
                <a:lnTo>
                  <a:pt x="9"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78" name="Freeform 470"/>
          <p:cNvSpPr>
            <a:spLocks/>
          </p:cNvSpPr>
          <p:nvPr/>
        </p:nvSpPr>
        <p:spPr bwMode="auto">
          <a:xfrm>
            <a:off x="1081088" y="3509963"/>
            <a:ext cx="23812" cy="26987"/>
          </a:xfrm>
          <a:custGeom>
            <a:avLst/>
            <a:gdLst>
              <a:gd name="T0" fmla="*/ 2147483647 w 17"/>
              <a:gd name="T1" fmla="*/ 0 h 17"/>
              <a:gd name="T2" fmla="*/ 2147483647 w 17"/>
              <a:gd name="T3" fmla="*/ 2147483647 h 17"/>
              <a:gd name="T4" fmla="*/ 2147483647 w 17"/>
              <a:gd name="T5" fmla="*/ 2147483647 h 17"/>
              <a:gd name="T6" fmla="*/ 2147483647 w 17"/>
              <a:gd name="T7" fmla="*/ 2147483647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2147483647 w 17"/>
              <a:gd name="T17" fmla="*/ 2147483647 h 17"/>
              <a:gd name="T18" fmla="*/ 2147483647 w 17"/>
              <a:gd name="T19" fmla="*/ 2147483647 h 17"/>
              <a:gd name="T20" fmla="*/ 0 w 17"/>
              <a:gd name="T21" fmla="*/ 2147483647 h 17"/>
              <a:gd name="T22" fmla="*/ 0 w 17"/>
              <a:gd name="T23" fmla="*/ 2147483647 h 17"/>
              <a:gd name="T24" fmla="*/ 2147483647 w 17"/>
              <a:gd name="T25" fmla="*/ 2147483647 h 17"/>
              <a:gd name="T26" fmla="*/ 2147483647 w 17"/>
              <a:gd name="T27" fmla="*/ 0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
              <a:gd name="T43" fmla="*/ 0 h 17"/>
              <a:gd name="T44" fmla="*/ 17 w 17"/>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 h="17">
                <a:moveTo>
                  <a:pt x="9" y="0"/>
                </a:moveTo>
                <a:lnTo>
                  <a:pt x="11" y="9"/>
                </a:lnTo>
                <a:lnTo>
                  <a:pt x="16" y="9"/>
                </a:lnTo>
                <a:lnTo>
                  <a:pt x="16" y="12"/>
                </a:lnTo>
                <a:lnTo>
                  <a:pt x="16" y="16"/>
                </a:lnTo>
                <a:lnTo>
                  <a:pt x="16" y="12"/>
                </a:lnTo>
                <a:lnTo>
                  <a:pt x="11" y="12"/>
                </a:lnTo>
                <a:lnTo>
                  <a:pt x="9" y="12"/>
                </a:lnTo>
                <a:lnTo>
                  <a:pt x="6" y="12"/>
                </a:lnTo>
                <a:lnTo>
                  <a:pt x="4" y="12"/>
                </a:lnTo>
                <a:lnTo>
                  <a:pt x="0" y="9"/>
                </a:lnTo>
                <a:lnTo>
                  <a:pt x="0" y="3"/>
                </a:lnTo>
                <a:lnTo>
                  <a:pt x="6" y="3"/>
                </a:lnTo>
                <a:lnTo>
                  <a:pt x="9"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79" name="Freeform 471"/>
          <p:cNvSpPr>
            <a:spLocks/>
          </p:cNvSpPr>
          <p:nvPr/>
        </p:nvSpPr>
        <p:spPr bwMode="auto">
          <a:xfrm>
            <a:off x="1081088" y="3509963"/>
            <a:ext cx="23812" cy="26987"/>
          </a:xfrm>
          <a:custGeom>
            <a:avLst/>
            <a:gdLst>
              <a:gd name="T0" fmla="*/ 2147483647 w 17"/>
              <a:gd name="T1" fmla="*/ 0 h 17"/>
              <a:gd name="T2" fmla="*/ 2147483647 w 17"/>
              <a:gd name="T3" fmla="*/ 2147483647 h 17"/>
              <a:gd name="T4" fmla="*/ 2147483647 w 17"/>
              <a:gd name="T5" fmla="*/ 2147483647 h 17"/>
              <a:gd name="T6" fmla="*/ 2147483647 w 17"/>
              <a:gd name="T7" fmla="*/ 2147483647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2147483647 w 17"/>
              <a:gd name="T17" fmla="*/ 2147483647 h 17"/>
              <a:gd name="T18" fmla="*/ 2147483647 w 17"/>
              <a:gd name="T19" fmla="*/ 2147483647 h 17"/>
              <a:gd name="T20" fmla="*/ 0 w 17"/>
              <a:gd name="T21" fmla="*/ 2147483647 h 17"/>
              <a:gd name="T22" fmla="*/ 0 w 17"/>
              <a:gd name="T23" fmla="*/ 2147483647 h 17"/>
              <a:gd name="T24" fmla="*/ 2147483647 w 17"/>
              <a:gd name="T25" fmla="*/ 2147483647 h 17"/>
              <a:gd name="T26" fmla="*/ 2147483647 w 17"/>
              <a:gd name="T27" fmla="*/ 0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
              <a:gd name="T43" fmla="*/ 0 h 17"/>
              <a:gd name="T44" fmla="*/ 17 w 17"/>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 h="17">
                <a:moveTo>
                  <a:pt x="9" y="0"/>
                </a:moveTo>
                <a:lnTo>
                  <a:pt x="12" y="8"/>
                </a:lnTo>
                <a:lnTo>
                  <a:pt x="16" y="8"/>
                </a:lnTo>
                <a:lnTo>
                  <a:pt x="16" y="13"/>
                </a:lnTo>
                <a:lnTo>
                  <a:pt x="16" y="16"/>
                </a:lnTo>
                <a:lnTo>
                  <a:pt x="16" y="13"/>
                </a:lnTo>
                <a:lnTo>
                  <a:pt x="12" y="13"/>
                </a:lnTo>
                <a:lnTo>
                  <a:pt x="9" y="13"/>
                </a:lnTo>
                <a:lnTo>
                  <a:pt x="6" y="13"/>
                </a:lnTo>
                <a:lnTo>
                  <a:pt x="3" y="13"/>
                </a:lnTo>
                <a:lnTo>
                  <a:pt x="0" y="8"/>
                </a:lnTo>
                <a:lnTo>
                  <a:pt x="0" y="4"/>
                </a:lnTo>
                <a:lnTo>
                  <a:pt x="6" y="4"/>
                </a:lnTo>
                <a:lnTo>
                  <a:pt x="9"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80" name="Freeform 472"/>
          <p:cNvSpPr>
            <a:spLocks/>
          </p:cNvSpPr>
          <p:nvPr/>
        </p:nvSpPr>
        <p:spPr bwMode="auto">
          <a:xfrm>
            <a:off x="1111250" y="3527425"/>
            <a:ext cx="23813" cy="1588"/>
          </a:xfrm>
          <a:custGeom>
            <a:avLst/>
            <a:gdLst>
              <a:gd name="T0" fmla="*/ 2147483647 w 17"/>
              <a:gd name="T1" fmla="*/ 0 h 1"/>
              <a:gd name="T2" fmla="*/ 2147483647 w 17"/>
              <a:gd name="T3" fmla="*/ 0 h 1"/>
              <a:gd name="T4" fmla="*/ 2147483647 w 17"/>
              <a:gd name="T5" fmla="*/ 0 h 1"/>
              <a:gd name="T6" fmla="*/ 2147483647 w 17"/>
              <a:gd name="T7" fmla="*/ 0 h 1"/>
              <a:gd name="T8" fmla="*/ 2147483647 w 17"/>
              <a:gd name="T9" fmla="*/ 0 h 1"/>
              <a:gd name="T10" fmla="*/ 2147483647 w 17"/>
              <a:gd name="T11" fmla="*/ 0 h 1"/>
              <a:gd name="T12" fmla="*/ 2147483647 w 17"/>
              <a:gd name="T13" fmla="*/ 0 h 1"/>
              <a:gd name="T14" fmla="*/ 0 w 17"/>
              <a:gd name="T15" fmla="*/ 0 h 1"/>
              <a:gd name="T16" fmla="*/ 2147483647 w 17"/>
              <a:gd name="T17" fmla="*/ 0 h 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
              <a:gd name="T29" fmla="*/ 17 w 17"/>
              <a:gd name="T30" fmla="*/ 1 h 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
                <a:moveTo>
                  <a:pt x="1" y="0"/>
                </a:moveTo>
                <a:lnTo>
                  <a:pt x="4" y="0"/>
                </a:lnTo>
                <a:lnTo>
                  <a:pt x="8" y="0"/>
                </a:lnTo>
                <a:lnTo>
                  <a:pt x="16" y="0"/>
                </a:lnTo>
                <a:lnTo>
                  <a:pt x="12" y="0"/>
                </a:lnTo>
                <a:lnTo>
                  <a:pt x="8" y="0"/>
                </a:lnTo>
                <a:lnTo>
                  <a:pt x="4" y="0"/>
                </a:lnTo>
                <a:lnTo>
                  <a:pt x="0" y="0"/>
                </a:lnTo>
                <a:lnTo>
                  <a:pt x="1"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81" name="Freeform 473"/>
          <p:cNvSpPr>
            <a:spLocks/>
          </p:cNvSpPr>
          <p:nvPr/>
        </p:nvSpPr>
        <p:spPr bwMode="auto">
          <a:xfrm>
            <a:off x="1111250" y="3527425"/>
            <a:ext cx="23813" cy="26988"/>
          </a:xfrm>
          <a:custGeom>
            <a:avLst/>
            <a:gdLst>
              <a:gd name="T0" fmla="*/ 2147483647 w 17"/>
              <a:gd name="T1" fmla="*/ 0 h 17"/>
              <a:gd name="T2" fmla="*/ 2147483647 w 17"/>
              <a:gd name="T3" fmla="*/ 2147483647 h 17"/>
              <a:gd name="T4" fmla="*/ 2147483647 w 17"/>
              <a:gd name="T5" fmla="*/ 0 h 17"/>
              <a:gd name="T6" fmla="*/ 2147483647 w 17"/>
              <a:gd name="T7" fmla="*/ 2147483647 h 17"/>
              <a:gd name="T8" fmla="*/ 2147483647 w 17"/>
              <a:gd name="T9" fmla="*/ 0 h 17"/>
              <a:gd name="T10" fmla="*/ 2147483647 w 17"/>
              <a:gd name="T11" fmla="*/ 2147483647 h 17"/>
              <a:gd name="T12" fmla="*/ 2147483647 w 17"/>
              <a:gd name="T13" fmla="*/ 2147483647 h 17"/>
              <a:gd name="T14" fmla="*/ 2147483647 w 17"/>
              <a:gd name="T15" fmla="*/ 2147483647 h 17"/>
              <a:gd name="T16" fmla="*/ 2147483647 w 17"/>
              <a:gd name="T17" fmla="*/ 2147483647 h 17"/>
              <a:gd name="T18" fmla="*/ 2147483647 w 17"/>
              <a:gd name="T19" fmla="*/ 2147483647 h 17"/>
              <a:gd name="T20" fmla="*/ 2147483647 w 17"/>
              <a:gd name="T21" fmla="*/ 2147483647 h 17"/>
              <a:gd name="T22" fmla="*/ 0 w 17"/>
              <a:gd name="T23" fmla="*/ 2147483647 h 17"/>
              <a:gd name="T24" fmla="*/ 2147483647 w 17"/>
              <a:gd name="T25" fmla="*/ 2147483647 h 17"/>
              <a:gd name="T26" fmla="*/ 2147483647 w 17"/>
              <a:gd name="T27" fmla="*/ 0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
              <a:gd name="T43" fmla="*/ 0 h 17"/>
              <a:gd name="T44" fmla="*/ 17 w 17"/>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 h="17">
                <a:moveTo>
                  <a:pt x="2" y="0"/>
                </a:moveTo>
                <a:lnTo>
                  <a:pt x="5" y="8"/>
                </a:lnTo>
                <a:lnTo>
                  <a:pt x="8" y="0"/>
                </a:lnTo>
                <a:lnTo>
                  <a:pt x="8" y="8"/>
                </a:lnTo>
                <a:lnTo>
                  <a:pt x="8" y="0"/>
                </a:lnTo>
                <a:lnTo>
                  <a:pt x="8" y="8"/>
                </a:lnTo>
                <a:lnTo>
                  <a:pt x="16" y="8"/>
                </a:lnTo>
                <a:lnTo>
                  <a:pt x="13" y="16"/>
                </a:lnTo>
                <a:lnTo>
                  <a:pt x="8" y="16"/>
                </a:lnTo>
                <a:lnTo>
                  <a:pt x="8" y="8"/>
                </a:lnTo>
                <a:lnTo>
                  <a:pt x="5" y="16"/>
                </a:lnTo>
                <a:lnTo>
                  <a:pt x="0" y="8"/>
                </a:lnTo>
                <a:lnTo>
                  <a:pt x="2" y="8"/>
                </a:lnTo>
                <a:lnTo>
                  <a:pt x="2"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82" name="Freeform 474"/>
          <p:cNvSpPr>
            <a:spLocks/>
          </p:cNvSpPr>
          <p:nvPr/>
        </p:nvSpPr>
        <p:spPr bwMode="auto">
          <a:xfrm>
            <a:off x="1120775" y="3535363"/>
            <a:ext cx="23813" cy="26987"/>
          </a:xfrm>
          <a:custGeom>
            <a:avLst/>
            <a:gdLst>
              <a:gd name="T0" fmla="*/ 2147483647 w 17"/>
              <a:gd name="T1" fmla="*/ 2147483647 h 17"/>
              <a:gd name="T2" fmla="*/ 0 w 17"/>
              <a:gd name="T3" fmla="*/ 2147483647 h 17"/>
              <a:gd name="T4" fmla="*/ 0 w 17"/>
              <a:gd name="T5" fmla="*/ 0 h 17"/>
              <a:gd name="T6" fmla="*/ 2147483647 w 17"/>
              <a:gd name="T7" fmla="*/ 0 h 17"/>
              <a:gd name="T8" fmla="*/ 2147483647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0" y="16"/>
                </a:lnTo>
                <a:lnTo>
                  <a:pt x="0" y="0"/>
                </a:lnTo>
                <a:lnTo>
                  <a:pt x="16" y="0"/>
                </a:lnTo>
                <a:lnTo>
                  <a:pt x="16" y="1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83" name="Freeform 475"/>
          <p:cNvSpPr>
            <a:spLocks/>
          </p:cNvSpPr>
          <p:nvPr/>
        </p:nvSpPr>
        <p:spPr bwMode="auto">
          <a:xfrm>
            <a:off x="1122363" y="3536950"/>
            <a:ext cx="23812" cy="26988"/>
          </a:xfrm>
          <a:custGeom>
            <a:avLst/>
            <a:gdLst>
              <a:gd name="T0" fmla="*/ 0 w 17"/>
              <a:gd name="T1" fmla="*/ 0 h 17"/>
              <a:gd name="T2" fmla="*/ 2147483647 w 17"/>
              <a:gd name="T3" fmla="*/ 0 h 17"/>
              <a:gd name="T4" fmla="*/ 2147483647 w 17"/>
              <a:gd name="T5" fmla="*/ 2147483647 h 17"/>
              <a:gd name="T6" fmla="*/ 2147483647 w 17"/>
              <a:gd name="T7" fmla="*/ 2147483647 h 17"/>
              <a:gd name="T8" fmla="*/ 0 w 17"/>
              <a:gd name="T9" fmla="*/ 2147483647 h 17"/>
              <a:gd name="T10" fmla="*/ 0 w 17"/>
              <a:gd name="T11" fmla="*/ 2147483647 h 17"/>
              <a:gd name="T12" fmla="*/ 0 w 17"/>
              <a:gd name="T13" fmla="*/ 0 h 17"/>
              <a:gd name="T14" fmla="*/ 0 60000 65536"/>
              <a:gd name="T15" fmla="*/ 0 60000 65536"/>
              <a:gd name="T16" fmla="*/ 0 60000 65536"/>
              <a:gd name="T17" fmla="*/ 0 60000 65536"/>
              <a:gd name="T18" fmla="*/ 0 60000 65536"/>
              <a:gd name="T19" fmla="*/ 0 60000 65536"/>
              <a:gd name="T20" fmla="*/ 0 60000 65536"/>
              <a:gd name="T21" fmla="*/ 0 w 17"/>
              <a:gd name="T22" fmla="*/ 0 h 17"/>
              <a:gd name="T23" fmla="*/ 17 w 1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7">
                <a:moveTo>
                  <a:pt x="0" y="0"/>
                </a:moveTo>
                <a:lnTo>
                  <a:pt x="16" y="0"/>
                </a:lnTo>
                <a:lnTo>
                  <a:pt x="16" y="6"/>
                </a:lnTo>
                <a:lnTo>
                  <a:pt x="16" y="16"/>
                </a:lnTo>
                <a:lnTo>
                  <a:pt x="0" y="16"/>
                </a:lnTo>
                <a:lnTo>
                  <a:pt x="0" y="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84" name="Freeform 476"/>
          <p:cNvSpPr>
            <a:spLocks/>
          </p:cNvSpPr>
          <p:nvPr/>
        </p:nvSpPr>
        <p:spPr bwMode="auto">
          <a:xfrm>
            <a:off x="1133475" y="3536950"/>
            <a:ext cx="23813" cy="26988"/>
          </a:xfrm>
          <a:custGeom>
            <a:avLst/>
            <a:gdLst>
              <a:gd name="T0" fmla="*/ 0 w 17"/>
              <a:gd name="T1" fmla="*/ 0 h 17"/>
              <a:gd name="T2" fmla="*/ 2147483647 w 17"/>
              <a:gd name="T3" fmla="*/ 0 h 17"/>
              <a:gd name="T4" fmla="*/ 2147483647 w 17"/>
              <a:gd name="T5" fmla="*/ 0 h 17"/>
              <a:gd name="T6" fmla="*/ 2147483647 w 17"/>
              <a:gd name="T7" fmla="*/ 2147483647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2147483647 w 17"/>
              <a:gd name="T17" fmla="*/ 2147483647 h 17"/>
              <a:gd name="T18" fmla="*/ 0 w 17"/>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7"/>
              <a:gd name="T32" fmla="*/ 17 w 17"/>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7">
                <a:moveTo>
                  <a:pt x="0" y="0"/>
                </a:moveTo>
                <a:lnTo>
                  <a:pt x="5" y="0"/>
                </a:lnTo>
                <a:lnTo>
                  <a:pt x="8" y="0"/>
                </a:lnTo>
                <a:lnTo>
                  <a:pt x="14" y="16"/>
                </a:lnTo>
                <a:lnTo>
                  <a:pt x="16" y="16"/>
                </a:lnTo>
                <a:lnTo>
                  <a:pt x="14" y="16"/>
                </a:lnTo>
                <a:lnTo>
                  <a:pt x="10" y="16"/>
                </a:lnTo>
                <a:lnTo>
                  <a:pt x="8" y="16"/>
                </a:lnTo>
                <a:lnTo>
                  <a:pt x="5" y="16"/>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85" name="Freeform 477"/>
          <p:cNvSpPr>
            <a:spLocks/>
          </p:cNvSpPr>
          <p:nvPr/>
        </p:nvSpPr>
        <p:spPr bwMode="auto">
          <a:xfrm>
            <a:off x="1133475" y="3536950"/>
            <a:ext cx="23813" cy="26988"/>
          </a:xfrm>
          <a:custGeom>
            <a:avLst/>
            <a:gdLst>
              <a:gd name="T0" fmla="*/ 0 w 17"/>
              <a:gd name="T1" fmla="*/ 0 h 17"/>
              <a:gd name="T2" fmla="*/ 2147483647 w 17"/>
              <a:gd name="T3" fmla="*/ 0 h 17"/>
              <a:gd name="T4" fmla="*/ 2147483647 w 17"/>
              <a:gd name="T5" fmla="*/ 0 h 17"/>
              <a:gd name="T6" fmla="*/ 2147483647 w 17"/>
              <a:gd name="T7" fmla="*/ 2147483647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2147483647 w 17"/>
              <a:gd name="T17" fmla="*/ 2147483647 h 17"/>
              <a:gd name="T18" fmla="*/ 2147483647 w 17"/>
              <a:gd name="T19" fmla="*/ 2147483647 h 17"/>
              <a:gd name="T20" fmla="*/ 0 w 17"/>
              <a:gd name="T21" fmla="*/ 2147483647 h 17"/>
              <a:gd name="T22" fmla="*/ 0 w 17"/>
              <a:gd name="T23" fmla="*/ 0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
              <a:gd name="T37" fmla="*/ 0 h 17"/>
              <a:gd name="T38" fmla="*/ 17 w 17"/>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 h="17">
                <a:moveTo>
                  <a:pt x="0" y="0"/>
                </a:moveTo>
                <a:lnTo>
                  <a:pt x="5" y="0"/>
                </a:lnTo>
                <a:lnTo>
                  <a:pt x="8" y="0"/>
                </a:lnTo>
                <a:lnTo>
                  <a:pt x="13" y="11"/>
                </a:lnTo>
                <a:lnTo>
                  <a:pt x="16" y="11"/>
                </a:lnTo>
                <a:lnTo>
                  <a:pt x="13" y="11"/>
                </a:lnTo>
                <a:lnTo>
                  <a:pt x="10" y="11"/>
                </a:lnTo>
                <a:lnTo>
                  <a:pt x="8" y="16"/>
                </a:lnTo>
                <a:lnTo>
                  <a:pt x="5" y="16"/>
                </a:lnTo>
                <a:lnTo>
                  <a:pt x="5" y="11"/>
                </a:lnTo>
                <a:lnTo>
                  <a:pt x="0" y="4"/>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86" name="Freeform 478"/>
          <p:cNvSpPr>
            <a:spLocks/>
          </p:cNvSpPr>
          <p:nvPr/>
        </p:nvSpPr>
        <p:spPr bwMode="auto">
          <a:xfrm>
            <a:off x="1131888" y="3543300"/>
            <a:ext cx="23812" cy="26988"/>
          </a:xfrm>
          <a:custGeom>
            <a:avLst/>
            <a:gdLst>
              <a:gd name="T0" fmla="*/ 2147483647 w 17"/>
              <a:gd name="T1" fmla="*/ 2147483647 h 17"/>
              <a:gd name="T2" fmla="*/ 0 w 17"/>
              <a:gd name="T3" fmla="*/ 2147483647 h 17"/>
              <a:gd name="T4" fmla="*/ 2147483647 w 17"/>
              <a:gd name="T5" fmla="*/ 0 h 17"/>
              <a:gd name="T6" fmla="*/ 2147483647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0" y="16"/>
                </a:lnTo>
                <a:lnTo>
                  <a:pt x="16" y="0"/>
                </a:lnTo>
                <a:lnTo>
                  <a:pt x="16" y="1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87" name="Freeform 479"/>
          <p:cNvSpPr>
            <a:spLocks/>
          </p:cNvSpPr>
          <p:nvPr/>
        </p:nvSpPr>
        <p:spPr bwMode="auto">
          <a:xfrm>
            <a:off x="1133475" y="3548063"/>
            <a:ext cx="23813" cy="26987"/>
          </a:xfrm>
          <a:custGeom>
            <a:avLst/>
            <a:gdLst>
              <a:gd name="T0" fmla="*/ 0 w 17"/>
              <a:gd name="T1" fmla="*/ 0 h 17"/>
              <a:gd name="T2" fmla="*/ 2147483647 w 17"/>
              <a:gd name="T3" fmla="*/ 0 h 17"/>
              <a:gd name="T4" fmla="*/ 2147483647 w 17"/>
              <a:gd name="T5" fmla="*/ 0 h 17"/>
              <a:gd name="T6" fmla="*/ 2147483647 w 17"/>
              <a:gd name="T7" fmla="*/ 2147483647 h 17"/>
              <a:gd name="T8" fmla="*/ 0 w 17"/>
              <a:gd name="T9" fmla="*/ 2147483647 h 17"/>
              <a:gd name="T10" fmla="*/ 0 w 17"/>
              <a:gd name="T11" fmla="*/ 0 h 17"/>
              <a:gd name="T12" fmla="*/ 0 60000 65536"/>
              <a:gd name="T13" fmla="*/ 0 60000 65536"/>
              <a:gd name="T14" fmla="*/ 0 60000 65536"/>
              <a:gd name="T15" fmla="*/ 0 60000 65536"/>
              <a:gd name="T16" fmla="*/ 0 60000 65536"/>
              <a:gd name="T17" fmla="*/ 0 60000 65536"/>
              <a:gd name="T18" fmla="*/ 0 w 17"/>
              <a:gd name="T19" fmla="*/ 0 h 17"/>
              <a:gd name="T20" fmla="*/ 17 w 17"/>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7" h="17">
                <a:moveTo>
                  <a:pt x="0" y="0"/>
                </a:moveTo>
                <a:lnTo>
                  <a:pt x="6" y="0"/>
                </a:lnTo>
                <a:lnTo>
                  <a:pt x="16" y="0"/>
                </a:lnTo>
                <a:lnTo>
                  <a:pt x="6" y="16"/>
                </a:lnTo>
                <a:lnTo>
                  <a:pt x="0"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88" name="Freeform 480"/>
          <p:cNvSpPr>
            <a:spLocks/>
          </p:cNvSpPr>
          <p:nvPr/>
        </p:nvSpPr>
        <p:spPr bwMode="auto">
          <a:xfrm>
            <a:off x="1154113" y="3556000"/>
            <a:ext cx="31750" cy="42863"/>
          </a:xfrm>
          <a:custGeom>
            <a:avLst/>
            <a:gdLst>
              <a:gd name="T0" fmla="*/ 2147483647 w 22"/>
              <a:gd name="T1" fmla="*/ 0 h 27"/>
              <a:gd name="T2" fmla="*/ 2147483647 w 22"/>
              <a:gd name="T3" fmla="*/ 2147483647 h 27"/>
              <a:gd name="T4" fmla="*/ 2147483647 w 22"/>
              <a:gd name="T5" fmla="*/ 2147483647 h 27"/>
              <a:gd name="T6" fmla="*/ 2147483647 w 22"/>
              <a:gd name="T7" fmla="*/ 2147483647 h 27"/>
              <a:gd name="T8" fmla="*/ 2147483647 w 22"/>
              <a:gd name="T9" fmla="*/ 2147483647 h 27"/>
              <a:gd name="T10" fmla="*/ 2147483647 w 22"/>
              <a:gd name="T11" fmla="*/ 2147483647 h 27"/>
              <a:gd name="T12" fmla="*/ 2147483647 w 22"/>
              <a:gd name="T13" fmla="*/ 2147483647 h 27"/>
              <a:gd name="T14" fmla="*/ 2147483647 w 22"/>
              <a:gd name="T15" fmla="*/ 2147483647 h 27"/>
              <a:gd name="T16" fmla="*/ 2147483647 w 22"/>
              <a:gd name="T17" fmla="*/ 2147483647 h 27"/>
              <a:gd name="T18" fmla="*/ 2147483647 w 22"/>
              <a:gd name="T19" fmla="*/ 2147483647 h 27"/>
              <a:gd name="T20" fmla="*/ 2147483647 w 22"/>
              <a:gd name="T21" fmla="*/ 2147483647 h 27"/>
              <a:gd name="T22" fmla="*/ 2147483647 w 22"/>
              <a:gd name="T23" fmla="*/ 2147483647 h 27"/>
              <a:gd name="T24" fmla="*/ 2147483647 w 22"/>
              <a:gd name="T25" fmla="*/ 2147483647 h 27"/>
              <a:gd name="T26" fmla="*/ 2147483647 w 22"/>
              <a:gd name="T27" fmla="*/ 2147483647 h 27"/>
              <a:gd name="T28" fmla="*/ 0 w 22"/>
              <a:gd name="T29" fmla="*/ 2147483647 h 27"/>
              <a:gd name="T30" fmla="*/ 0 w 22"/>
              <a:gd name="T31" fmla="*/ 2147483647 h 27"/>
              <a:gd name="T32" fmla="*/ 0 w 22"/>
              <a:gd name="T33" fmla="*/ 2147483647 h 27"/>
              <a:gd name="T34" fmla="*/ 2147483647 w 22"/>
              <a:gd name="T35" fmla="*/ 2147483647 h 27"/>
              <a:gd name="T36" fmla="*/ 2147483647 w 22"/>
              <a:gd name="T37" fmla="*/ 2147483647 h 27"/>
              <a:gd name="T38" fmla="*/ 2147483647 w 22"/>
              <a:gd name="T39" fmla="*/ 2147483647 h 27"/>
              <a:gd name="T40" fmla="*/ 2147483647 w 22"/>
              <a:gd name="T41" fmla="*/ 0 h 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
              <a:gd name="T64" fmla="*/ 0 h 27"/>
              <a:gd name="T65" fmla="*/ 22 w 22"/>
              <a:gd name="T66" fmla="*/ 27 h 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 h="27">
                <a:moveTo>
                  <a:pt x="4" y="0"/>
                </a:moveTo>
                <a:lnTo>
                  <a:pt x="9" y="5"/>
                </a:lnTo>
                <a:lnTo>
                  <a:pt x="15" y="7"/>
                </a:lnTo>
                <a:lnTo>
                  <a:pt x="19" y="11"/>
                </a:lnTo>
                <a:lnTo>
                  <a:pt x="21" y="13"/>
                </a:lnTo>
                <a:lnTo>
                  <a:pt x="21" y="18"/>
                </a:lnTo>
                <a:lnTo>
                  <a:pt x="15" y="20"/>
                </a:lnTo>
                <a:lnTo>
                  <a:pt x="15" y="18"/>
                </a:lnTo>
                <a:lnTo>
                  <a:pt x="10" y="22"/>
                </a:lnTo>
                <a:lnTo>
                  <a:pt x="6" y="26"/>
                </a:lnTo>
                <a:lnTo>
                  <a:pt x="4" y="24"/>
                </a:lnTo>
                <a:lnTo>
                  <a:pt x="4" y="22"/>
                </a:lnTo>
                <a:lnTo>
                  <a:pt x="4" y="20"/>
                </a:lnTo>
                <a:lnTo>
                  <a:pt x="4" y="18"/>
                </a:lnTo>
                <a:lnTo>
                  <a:pt x="0" y="13"/>
                </a:lnTo>
                <a:lnTo>
                  <a:pt x="0" y="11"/>
                </a:lnTo>
                <a:lnTo>
                  <a:pt x="0" y="9"/>
                </a:lnTo>
                <a:lnTo>
                  <a:pt x="4" y="9"/>
                </a:lnTo>
                <a:lnTo>
                  <a:pt x="4" y="7"/>
                </a:lnTo>
                <a:lnTo>
                  <a:pt x="4" y="5"/>
                </a:lnTo>
                <a:lnTo>
                  <a:pt x="4"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89" name="Freeform 481"/>
          <p:cNvSpPr>
            <a:spLocks/>
          </p:cNvSpPr>
          <p:nvPr/>
        </p:nvSpPr>
        <p:spPr bwMode="auto">
          <a:xfrm>
            <a:off x="1154113" y="3556000"/>
            <a:ext cx="39687" cy="52388"/>
          </a:xfrm>
          <a:custGeom>
            <a:avLst/>
            <a:gdLst>
              <a:gd name="T0" fmla="*/ 2147483647 w 28"/>
              <a:gd name="T1" fmla="*/ 0 h 33"/>
              <a:gd name="T2" fmla="*/ 2147483647 w 28"/>
              <a:gd name="T3" fmla="*/ 2147483647 h 33"/>
              <a:gd name="T4" fmla="*/ 2147483647 w 28"/>
              <a:gd name="T5" fmla="*/ 2147483647 h 33"/>
              <a:gd name="T6" fmla="*/ 2147483647 w 28"/>
              <a:gd name="T7" fmla="*/ 2147483647 h 33"/>
              <a:gd name="T8" fmla="*/ 2147483647 w 28"/>
              <a:gd name="T9" fmla="*/ 2147483647 h 33"/>
              <a:gd name="T10" fmla="*/ 2147483647 w 28"/>
              <a:gd name="T11" fmla="*/ 2147483647 h 33"/>
              <a:gd name="T12" fmla="*/ 2147483647 w 28"/>
              <a:gd name="T13" fmla="*/ 2147483647 h 33"/>
              <a:gd name="T14" fmla="*/ 2147483647 w 28"/>
              <a:gd name="T15" fmla="*/ 2147483647 h 33"/>
              <a:gd name="T16" fmla="*/ 2147483647 w 28"/>
              <a:gd name="T17" fmla="*/ 2147483647 h 33"/>
              <a:gd name="T18" fmla="*/ 2147483647 w 28"/>
              <a:gd name="T19" fmla="*/ 2147483647 h 33"/>
              <a:gd name="T20" fmla="*/ 2147483647 w 28"/>
              <a:gd name="T21" fmla="*/ 2147483647 h 33"/>
              <a:gd name="T22" fmla="*/ 2147483647 w 28"/>
              <a:gd name="T23" fmla="*/ 2147483647 h 33"/>
              <a:gd name="T24" fmla="*/ 2147483647 w 28"/>
              <a:gd name="T25" fmla="*/ 2147483647 h 33"/>
              <a:gd name="T26" fmla="*/ 2147483647 w 28"/>
              <a:gd name="T27" fmla="*/ 2147483647 h 33"/>
              <a:gd name="T28" fmla="*/ 0 w 28"/>
              <a:gd name="T29" fmla="*/ 2147483647 h 33"/>
              <a:gd name="T30" fmla="*/ 0 w 28"/>
              <a:gd name="T31" fmla="*/ 2147483647 h 33"/>
              <a:gd name="T32" fmla="*/ 0 w 28"/>
              <a:gd name="T33" fmla="*/ 2147483647 h 33"/>
              <a:gd name="T34" fmla="*/ 2147483647 w 28"/>
              <a:gd name="T35" fmla="*/ 2147483647 h 33"/>
              <a:gd name="T36" fmla="*/ 2147483647 w 28"/>
              <a:gd name="T37" fmla="*/ 2147483647 h 33"/>
              <a:gd name="T38" fmla="*/ 2147483647 w 28"/>
              <a:gd name="T39" fmla="*/ 2147483647 h 33"/>
              <a:gd name="T40" fmla="*/ 2147483647 w 28"/>
              <a:gd name="T41" fmla="*/ 0 h 3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
              <a:gd name="T64" fmla="*/ 0 h 33"/>
              <a:gd name="T65" fmla="*/ 28 w 28"/>
              <a:gd name="T66" fmla="*/ 33 h 3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 h="33">
                <a:moveTo>
                  <a:pt x="5" y="0"/>
                </a:moveTo>
                <a:lnTo>
                  <a:pt x="11" y="6"/>
                </a:lnTo>
                <a:lnTo>
                  <a:pt x="19" y="8"/>
                </a:lnTo>
                <a:lnTo>
                  <a:pt x="24" y="14"/>
                </a:lnTo>
                <a:lnTo>
                  <a:pt x="27" y="16"/>
                </a:lnTo>
                <a:lnTo>
                  <a:pt x="27" y="22"/>
                </a:lnTo>
                <a:lnTo>
                  <a:pt x="19" y="24"/>
                </a:lnTo>
                <a:lnTo>
                  <a:pt x="19" y="22"/>
                </a:lnTo>
                <a:lnTo>
                  <a:pt x="13" y="27"/>
                </a:lnTo>
                <a:lnTo>
                  <a:pt x="8" y="32"/>
                </a:lnTo>
                <a:lnTo>
                  <a:pt x="5" y="30"/>
                </a:lnTo>
                <a:lnTo>
                  <a:pt x="5" y="27"/>
                </a:lnTo>
                <a:lnTo>
                  <a:pt x="5" y="24"/>
                </a:lnTo>
                <a:lnTo>
                  <a:pt x="5" y="22"/>
                </a:lnTo>
                <a:lnTo>
                  <a:pt x="0" y="16"/>
                </a:lnTo>
                <a:lnTo>
                  <a:pt x="0" y="14"/>
                </a:lnTo>
                <a:lnTo>
                  <a:pt x="0" y="11"/>
                </a:lnTo>
                <a:lnTo>
                  <a:pt x="5" y="11"/>
                </a:lnTo>
                <a:lnTo>
                  <a:pt x="5" y="8"/>
                </a:lnTo>
                <a:lnTo>
                  <a:pt x="5" y="6"/>
                </a:lnTo>
                <a:lnTo>
                  <a:pt x="5"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90" name="Freeform 482"/>
          <p:cNvSpPr>
            <a:spLocks/>
          </p:cNvSpPr>
          <p:nvPr/>
        </p:nvSpPr>
        <p:spPr bwMode="auto">
          <a:xfrm>
            <a:off x="7046913" y="3403600"/>
            <a:ext cx="36512" cy="49213"/>
          </a:xfrm>
          <a:custGeom>
            <a:avLst/>
            <a:gdLst>
              <a:gd name="T0" fmla="*/ 2147483647 w 26"/>
              <a:gd name="T1" fmla="*/ 0 h 31"/>
              <a:gd name="T2" fmla="*/ 2147483647 w 26"/>
              <a:gd name="T3" fmla="*/ 2147483647 h 31"/>
              <a:gd name="T4" fmla="*/ 2147483647 w 26"/>
              <a:gd name="T5" fmla="*/ 2147483647 h 31"/>
              <a:gd name="T6" fmla="*/ 2147483647 w 26"/>
              <a:gd name="T7" fmla="*/ 2147483647 h 31"/>
              <a:gd name="T8" fmla="*/ 2147483647 w 26"/>
              <a:gd name="T9" fmla="*/ 2147483647 h 31"/>
              <a:gd name="T10" fmla="*/ 2147483647 w 26"/>
              <a:gd name="T11" fmla="*/ 2147483647 h 31"/>
              <a:gd name="T12" fmla="*/ 2147483647 w 26"/>
              <a:gd name="T13" fmla="*/ 2147483647 h 31"/>
              <a:gd name="T14" fmla="*/ 2147483647 w 26"/>
              <a:gd name="T15" fmla="*/ 2147483647 h 31"/>
              <a:gd name="T16" fmla="*/ 0 w 26"/>
              <a:gd name="T17" fmla="*/ 2147483647 h 31"/>
              <a:gd name="T18" fmla="*/ 2147483647 w 26"/>
              <a:gd name="T19" fmla="*/ 2147483647 h 31"/>
              <a:gd name="T20" fmla="*/ 2147483647 w 26"/>
              <a:gd name="T21" fmla="*/ 2147483647 h 31"/>
              <a:gd name="T22" fmla="*/ 2147483647 w 26"/>
              <a:gd name="T23" fmla="*/ 2147483647 h 31"/>
              <a:gd name="T24" fmla="*/ 2147483647 w 26"/>
              <a:gd name="T25" fmla="*/ 2147483647 h 31"/>
              <a:gd name="T26" fmla="*/ 2147483647 w 26"/>
              <a:gd name="T27" fmla="*/ 2147483647 h 31"/>
              <a:gd name="T28" fmla="*/ 2147483647 w 26"/>
              <a:gd name="T29" fmla="*/ 2147483647 h 31"/>
              <a:gd name="T30" fmla="*/ 2147483647 w 26"/>
              <a:gd name="T31" fmla="*/ 2147483647 h 31"/>
              <a:gd name="T32" fmla="*/ 2147483647 w 26"/>
              <a:gd name="T33" fmla="*/ 2147483647 h 31"/>
              <a:gd name="T34" fmla="*/ 2147483647 w 26"/>
              <a:gd name="T35" fmla="*/ 2147483647 h 31"/>
              <a:gd name="T36" fmla="*/ 2147483647 w 26"/>
              <a:gd name="T37" fmla="*/ 2147483647 h 31"/>
              <a:gd name="T38" fmla="*/ 2147483647 w 26"/>
              <a:gd name="T39" fmla="*/ 0 h 31"/>
              <a:gd name="T40" fmla="*/ 2147483647 w 26"/>
              <a:gd name="T41" fmla="*/ 0 h 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6"/>
              <a:gd name="T64" fmla="*/ 0 h 31"/>
              <a:gd name="T65" fmla="*/ 26 w 26"/>
              <a:gd name="T66" fmla="*/ 31 h 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6" h="31">
                <a:moveTo>
                  <a:pt x="23" y="0"/>
                </a:moveTo>
                <a:lnTo>
                  <a:pt x="15" y="8"/>
                </a:lnTo>
                <a:lnTo>
                  <a:pt x="8" y="7"/>
                </a:lnTo>
                <a:lnTo>
                  <a:pt x="8" y="8"/>
                </a:lnTo>
                <a:lnTo>
                  <a:pt x="12" y="11"/>
                </a:lnTo>
                <a:lnTo>
                  <a:pt x="4" y="17"/>
                </a:lnTo>
                <a:lnTo>
                  <a:pt x="4" y="15"/>
                </a:lnTo>
                <a:lnTo>
                  <a:pt x="4" y="21"/>
                </a:lnTo>
                <a:lnTo>
                  <a:pt x="0" y="26"/>
                </a:lnTo>
                <a:lnTo>
                  <a:pt x="2" y="30"/>
                </a:lnTo>
                <a:lnTo>
                  <a:pt x="8" y="28"/>
                </a:lnTo>
                <a:lnTo>
                  <a:pt x="6" y="26"/>
                </a:lnTo>
                <a:lnTo>
                  <a:pt x="8" y="19"/>
                </a:lnTo>
                <a:lnTo>
                  <a:pt x="8" y="17"/>
                </a:lnTo>
                <a:lnTo>
                  <a:pt x="6" y="17"/>
                </a:lnTo>
                <a:lnTo>
                  <a:pt x="8" y="15"/>
                </a:lnTo>
                <a:lnTo>
                  <a:pt x="12" y="15"/>
                </a:lnTo>
                <a:lnTo>
                  <a:pt x="23" y="8"/>
                </a:lnTo>
                <a:lnTo>
                  <a:pt x="25" y="4"/>
                </a:lnTo>
                <a:lnTo>
                  <a:pt x="25" y="0"/>
                </a:lnTo>
                <a:lnTo>
                  <a:pt x="23"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91" name="Freeform 483"/>
          <p:cNvSpPr>
            <a:spLocks/>
          </p:cNvSpPr>
          <p:nvPr/>
        </p:nvSpPr>
        <p:spPr bwMode="auto">
          <a:xfrm>
            <a:off x="7046913" y="3403600"/>
            <a:ext cx="46037" cy="58738"/>
          </a:xfrm>
          <a:custGeom>
            <a:avLst/>
            <a:gdLst>
              <a:gd name="T0" fmla="*/ 2147483647 w 32"/>
              <a:gd name="T1" fmla="*/ 0 h 37"/>
              <a:gd name="T2" fmla="*/ 2147483647 w 32"/>
              <a:gd name="T3" fmla="*/ 2147483647 h 37"/>
              <a:gd name="T4" fmla="*/ 2147483647 w 32"/>
              <a:gd name="T5" fmla="*/ 2147483647 h 37"/>
              <a:gd name="T6" fmla="*/ 2147483647 w 32"/>
              <a:gd name="T7" fmla="*/ 2147483647 h 37"/>
              <a:gd name="T8" fmla="*/ 2147483647 w 32"/>
              <a:gd name="T9" fmla="*/ 2147483647 h 37"/>
              <a:gd name="T10" fmla="*/ 2147483647 w 32"/>
              <a:gd name="T11" fmla="*/ 2147483647 h 37"/>
              <a:gd name="T12" fmla="*/ 2147483647 w 32"/>
              <a:gd name="T13" fmla="*/ 2147483647 h 37"/>
              <a:gd name="T14" fmla="*/ 2147483647 w 32"/>
              <a:gd name="T15" fmla="*/ 2147483647 h 37"/>
              <a:gd name="T16" fmla="*/ 0 w 32"/>
              <a:gd name="T17" fmla="*/ 2147483647 h 37"/>
              <a:gd name="T18" fmla="*/ 2147483647 w 32"/>
              <a:gd name="T19" fmla="*/ 2147483647 h 37"/>
              <a:gd name="T20" fmla="*/ 2147483647 w 32"/>
              <a:gd name="T21" fmla="*/ 2147483647 h 37"/>
              <a:gd name="T22" fmla="*/ 2147483647 w 32"/>
              <a:gd name="T23" fmla="*/ 2147483647 h 37"/>
              <a:gd name="T24" fmla="*/ 2147483647 w 32"/>
              <a:gd name="T25" fmla="*/ 2147483647 h 37"/>
              <a:gd name="T26" fmla="*/ 2147483647 w 32"/>
              <a:gd name="T27" fmla="*/ 2147483647 h 37"/>
              <a:gd name="T28" fmla="*/ 2147483647 w 32"/>
              <a:gd name="T29" fmla="*/ 2147483647 h 37"/>
              <a:gd name="T30" fmla="*/ 2147483647 w 32"/>
              <a:gd name="T31" fmla="*/ 2147483647 h 37"/>
              <a:gd name="T32" fmla="*/ 2147483647 w 32"/>
              <a:gd name="T33" fmla="*/ 2147483647 h 37"/>
              <a:gd name="T34" fmla="*/ 2147483647 w 32"/>
              <a:gd name="T35" fmla="*/ 2147483647 h 37"/>
              <a:gd name="T36" fmla="*/ 2147483647 w 32"/>
              <a:gd name="T37" fmla="*/ 2147483647 h 37"/>
              <a:gd name="T38" fmla="*/ 2147483647 w 32"/>
              <a:gd name="T39" fmla="*/ 0 h 37"/>
              <a:gd name="T40" fmla="*/ 2147483647 w 32"/>
              <a:gd name="T41" fmla="*/ 0 h 3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
              <a:gd name="T64" fmla="*/ 0 h 37"/>
              <a:gd name="T65" fmla="*/ 32 w 32"/>
              <a:gd name="T66" fmla="*/ 37 h 3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 h="37">
                <a:moveTo>
                  <a:pt x="28" y="0"/>
                </a:moveTo>
                <a:lnTo>
                  <a:pt x="18" y="10"/>
                </a:lnTo>
                <a:lnTo>
                  <a:pt x="10" y="8"/>
                </a:lnTo>
                <a:lnTo>
                  <a:pt x="10" y="10"/>
                </a:lnTo>
                <a:lnTo>
                  <a:pt x="15" y="13"/>
                </a:lnTo>
                <a:lnTo>
                  <a:pt x="5" y="20"/>
                </a:lnTo>
                <a:lnTo>
                  <a:pt x="5" y="18"/>
                </a:lnTo>
                <a:lnTo>
                  <a:pt x="5" y="25"/>
                </a:lnTo>
                <a:lnTo>
                  <a:pt x="0" y="31"/>
                </a:lnTo>
                <a:lnTo>
                  <a:pt x="2" y="36"/>
                </a:lnTo>
                <a:lnTo>
                  <a:pt x="10" y="34"/>
                </a:lnTo>
                <a:lnTo>
                  <a:pt x="7" y="31"/>
                </a:lnTo>
                <a:lnTo>
                  <a:pt x="10" y="23"/>
                </a:lnTo>
                <a:lnTo>
                  <a:pt x="10" y="20"/>
                </a:lnTo>
                <a:lnTo>
                  <a:pt x="7" y="20"/>
                </a:lnTo>
                <a:lnTo>
                  <a:pt x="10" y="18"/>
                </a:lnTo>
                <a:lnTo>
                  <a:pt x="15" y="18"/>
                </a:lnTo>
                <a:lnTo>
                  <a:pt x="28" y="10"/>
                </a:lnTo>
                <a:lnTo>
                  <a:pt x="31" y="5"/>
                </a:lnTo>
                <a:lnTo>
                  <a:pt x="31" y="0"/>
                </a:lnTo>
                <a:lnTo>
                  <a:pt x="2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92" name="Freeform 484"/>
          <p:cNvSpPr>
            <a:spLocks/>
          </p:cNvSpPr>
          <p:nvPr/>
        </p:nvSpPr>
        <p:spPr bwMode="auto">
          <a:xfrm>
            <a:off x="3144838" y="3644900"/>
            <a:ext cx="23812" cy="26988"/>
          </a:xfrm>
          <a:custGeom>
            <a:avLst/>
            <a:gdLst>
              <a:gd name="T0" fmla="*/ 2147483647 w 17"/>
              <a:gd name="T1" fmla="*/ 2147483647 h 17"/>
              <a:gd name="T2" fmla="*/ 2147483647 w 17"/>
              <a:gd name="T3" fmla="*/ 2147483647 h 17"/>
              <a:gd name="T4" fmla="*/ 0 w 17"/>
              <a:gd name="T5" fmla="*/ 0 h 17"/>
              <a:gd name="T6" fmla="*/ 0 w 17"/>
              <a:gd name="T7" fmla="*/ 2147483647 h 17"/>
              <a:gd name="T8" fmla="*/ 2147483647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5"/>
                </a:lnTo>
                <a:lnTo>
                  <a:pt x="0" y="0"/>
                </a:lnTo>
                <a:lnTo>
                  <a:pt x="0" y="16"/>
                </a:lnTo>
                <a:lnTo>
                  <a:pt x="16"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93" name="Freeform 485"/>
          <p:cNvSpPr>
            <a:spLocks/>
          </p:cNvSpPr>
          <p:nvPr/>
        </p:nvSpPr>
        <p:spPr bwMode="auto">
          <a:xfrm>
            <a:off x="3144838" y="3644900"/>
            <a:ext cx="23812" cy="26988"/>
          </a:xfrm>
          <a:custGeom>
            <a:avLst/>
            <a:gdLst>
              <a:gd name="T0" fmla="*/ 2147483647 w 17"/>
              <a:gd name="T1" fmla="*/ 2147483647 h 17"/>
              <a:gd name="T2" fmla="*/ 2147483647 w 17"/>
              <a:gd name="T3" fmla="*/ 2147483647 h 17"/>
              <a:gd name="T4" fmla="*/ 0 w 17"/>
              <a:gd name="T5" fmla="*/ 0 h 17"/>
              <a:gd name="T6" fmla="*/ 0 w 17"/>
              <a:gd name="T7" fmla="*/ 2147483647 h 17"/>
              <a:gd name="T8" fmla="*/ 2147483647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16"/>
                </a:moveTo>
                <a:lnTo>
                  <a:pt x="16" y="5"/>
                </a:lnTo>
                <a:lnTo>
                  <a:pt x="0" y="0"/>
                </a:lnTo>
                <a:lnTo>
                  <a:pt x="0" y="16"/>
                </a:lnTo>
                <a:lnTo>
                  <a:pt x="16"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94" name="Freeform 486"/>
          <p:cNvSpPr>
            <a:spLocks/>
          </p:cNvSpPr>
          <p:nvPr/>
        </p:nvSpPr>
        <p:spPr bwMode="auto">
          <a:xfrm>
            <a:off x="3159125" y="3709988"/>
            <a:ext cx="23813" cy="26987"/>
          </a:xfrm>
          <a:custGeom>
            <a:avLst/>
            <a:gdLst>
              <a:gd name="T0" fmla="*/ 0 w 17"/>
              <a:gd name="T1" fmla="*/ 2147483647 h 17"/>
              <a:gd name="T2" fmla="*/ 2147483647 w 17"/>
              <a:gd name="T3" fmla="*/ 2147483647 h 17"/>
              <a:gd name="T4" fmla="*/ 2147483647 w 17"/>
              <a:gd name="T5" fmla="*/ 0 h 17"/>
              <a:gd name="T6" fmla="*/ 0 w 17"/>
              <a:gd name="T7" fmla="*/ 0 h 17"/>
              <a:gd name="T8" fmla="*/ 0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6"/>
                </a:lnTo>
                <a:lnTo>
                  <a:pt x="16" y="0"/>
                </a:lnTo>
                <a:lnTo>
                  <a:pt x="0" y="0"/>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95" name="Freeform 487"/>
          <p:cNvSpPr>
            <a:spLocks/>
          </p:cNvSpPr>
          <p:nvPr/>
        </p:nvSpPr>
        <p:spPr bwMode="auto">
          <a:xfrm>
            <a:off x="3165475" y="3714750"/>
            <a:ext cx="23813" cy="26988"/>
          </a:xfrm>
          <a:custGeom>
            <a:avLst/>
            <a:gdLst>
              <a:gd name="T0" fmla="*/ 2147483647 w 17"/>
              <a:gd name="T1" fmla="*/ 0 h 17"/>
              <a:gd name="T2" fmla="*/ 0 w 17"/>
              <a:gd name="T3" fmla="*/ 0 h 17"/>
              <a:gd name="T4" fmla="*/ 0 w 17"/>
              <a:gd name="T5" fmla="*/ 2147483647 h 17"/>
              <a:gd name="T6" fmla="*/ 2147483647 w 17"/>
              <a:gd name="T7" fmla="*/ 2147483647 h 17"/>
              <a:gd name="T8" fmla="*/ 2147483647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96" name="Freeform 488"/>
          <p:cNvSpPr>
            <a:spLocks/>
          </p:cNvSpPr>
          <p:nvPr/>
        </p:nvSpPr>
        <p:spPr bwMode="auto">
          <a:xfrm>
            <a:off x="3155950" y="3727450"/>
            <a:ext cx="1588" cy="26988"/>
          </a:xfrm>
          <a:custGeom>
            <a:avLst/>
            <a:gdLst>
              <a:gd name="T0" fmla="*/ 0 w 1"/>
              <a:gd name="T1" fmla="*/ 0 h 17"/>
              <a:gd name="T2" fmla="*/ 0 w 1"/>
              <a:gd name="T3" fmla="*/ 2147483647 h 17"/>
              <a:gd name="T4" fmla="*/ 0 w 1"/>
              <a:gd name="T5" fmla="*/ 0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0"/>
                </a:moveTo>
                <a:lnTo>
                  <a:pt x="0" y="16"/>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97" name="Freeform 489"/>
          <p:cNvSpPr>
            <a:spLocks/>
          </p:cNvSpPr>
          <p:nvPr/>
        </p:nvSpPr>
        <p:spPr bwMode="auto">
          <a:xfrm>
            <a:off x="3155950" y="3727450"/>
            <a:ext cx="25400" cy="26988"/>
          </a:xfrm>
          <a:custGeom>
            <a:avLst/>
            <a:gdLst>
              <a:gd name="T0" fmla="*/ 0 w 17"/>
              <a:gd name="T1" fmla="*/ 0 h 17"/>
              <a:gd name="T2" fmla="*/ 0 w 17"/>
              <a:gd name="T3" fmla="*/ 2147483647 h 17"/>
              <a:gd name="T4" fmla="*/ 2147483647 w 17"/>
              <a:gd name="T5" fmla="*/ 214748364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16"/>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898" name="Freeform 490"/>
          <p:cNvSpPr>
            <a:spLocks/>
          </p:cNvSpPr>
          <p:nvPr/>
        </p:nvSpPr>
        <p:spPr bwMode="auto">
          <a:xfrm>
            <a:off x="3130550" y="3768725"/>
            <a:ext cx="25400" cy="26988"/>
          </a:xfrm>
          <a:custGeom>
            <a:avLst/>
            <a:gdLst>
              <a:gd name="T0" fmla="*/ 0 w 17"/>
              <a:gd name="T1" fmla="*/ 0 h 17"/>
              <a:gd name="T2" fmla="*/ 0 w 17"/>
              <a:gd name="T3" fmla="*/ 2147483647 h 17"/>
              <a:gd name="T4" fmla="*/ 2147483647 w 17"/>
              <a:gd name="T5" fmla="*/ 0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0"/>
                </a:lnTo>
                <a:lnTo>
                  <a:pt x="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899" name="Freeform 491"/>
          <p:cNvSpPr>
            <a:spLocks/>
          </p:cNvSpPr>
          <p:nvPr/>
        </p:nvSpPr>
        <p:spPr bwMode="auto">
          <a:xfrm>
            <a:off x="3130550" y="3768725"/>
            <a:ext cx="25400" cy="26988"/>
          </a:xfrm>
          <a:custGeom>
            <a:avLst/>
            <a:gdLst>
              <a:gd name="T0" fmla="*/ 0 w 17"/>
              <a:gd name="T1" fmla="*/ 0 h 17"/>
              <a:gd name="T2" fmla="*/ 0 w 17"/>
              <a:gd name="T3" fmla="*/ 2147483647 h 17"/>
              <a:gd name="T4" fmla="*/ 2147483647 w 17"/>
              <a:gd name="T5" fmla="*/ 0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00" name="Freeform 492"/>
          <p:cNvSpPr>
            <a:spLocks/>
          </p:cNvSpPr>
          <p:nvPr/>
        </p:nvSpPr>
        <p:spPr bwMode="auto">
          <a:xfrm>
            <a:off x="3208338" y="3727450"/>
            <a:ext cx="23812" cy="26988"/>
          </a:xfrm>
          <a:custGeom>
            <a:avLst/>
            <a:gdLst>
              <a:gd name="T0" fmla="*/ 0 w 17"/>
              <a:gd name="T1" fmla="*/ 2147483647 h 17"/>
              <a:gd name="T2" fmla="*/ 2147483647 w 17"/>
              <a:gd name="T3" fmla="*/ 2147483647 h 17"/>
              <a:gd name="T4" fmla="*/ 0 w 17"/>
              <a:gd name="T5" fmla="*/ 0 h 17"/>
              <a:gd name="T6" fmla="*/ 0 w 17"/>
              <a:gd name="T7" fmla="*/ 2147483647 h 17"/>
              <a:gd name="T8" fmla="*/ 0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2"/>
                </a:lnTo>
                <a:lnTo>
                  <a:pt x="0" y="0"/>
                </a:lnTo>
                <a:lnTo>
                  <a:pt x="0" y="12"/>
                </a:lnTo>
                <a:lnTo>
                  <a:pt x="0" y="16"/>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01" name="Freeform 493"/>
          <p:cNvSpPr>
            <a:spLocks/>
          </p:cNvSpPr>
          <p:nvPr/>
        </p:nvSpPr>
        <p:spPr bwMode="auto">
          <a:xfrm>
            <a:off x="3208338" y="3727450"/>
            <a:ext cx="23812" cy="26988"/>
          </a:xfrm>
          <a:custGeom>
            <a:avLst/>
            <a:gdLst>
              <a:gd name="T0" fmla="*/ 0 w 17"/>
              <a:gd name="T1" fmla="*/ 2147483647 h 17"/>
              <a:gd name="T2" fmla="*/ 2147483647 w 17"/>
              <a:gd name="T3" fmla="*/ 2147483647 h 17"/>
              <a:gd name="T4" fmla="*/ 0 w 17"/>
              <a:gd name="T5" fmla="*/ 0 h 17"/>
              <a:gd name="T6" fmla="*/ 0 w 17"/>
              <a:gd name="T7" fmla="*/ 2147483647 h 17"/>
              <a:gd name="T8" fmla="*/ 0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16"/>
                </a:moveTo>
                <a:lnTo>
                  <a:pt x="16" y="12"/>
                </a:lnTo>
                <a:lnTo>
                  <a:pt x="0" y="0"/>
                </a:lnTo>
                <a:lnTo>
                  <a:pt x="0" y="12"/>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02" name="Freeform 494"/>
          <p:cNvSpPr>
            <a:spLocks/>
          </p:cNvSpPr>
          <p:nvPr/>
        </p:nvSpPr>
        <p:spPr bwMode="auto">
          <a:xfrm>
            <a:off x="2643188" y="3514725"/>
            <a:ext cx="214312" cy="63500"/>
          </a:xfrm>
          <a:custGeom>
            <a:avLst/>
            <a:gdLst>
              <a:gd name="T0" fmla="*/ 0 w 152"/>
              <a:gd name="T1" fmla="*/ 2147483647 h 40"/>
              <a:gd name="T2" fmla="*/ 2147483647 w 152"/>
              <a:gd name="T3" fmla="*/ 2147483647 h 40"/>
              <a:gd name="T4" fmla="*/ 2147483647 w 152"/>
              <a:gd name="T5" fmla="*/ 2147483647 h 40"/>
              <a:gd name="T6" fmla="*/ 2147483647 w 152"/>
              <a:gd name="T7" fmla="*/ 2147483647 h 40"/>
              <a:gd name="T8" fmla="*/ 2147483647 w 152"/>
              <a:gd name="T9" fmla="*/ 2147483647 h 40"/>
              <a:gd name="T10" fmla="*/ 2147483647 w 152"/>
              <a:gd name="T11" fmla="*/ 2147483647 h 40"/>
              <a:gd name="T12" fmla="*/ 2147483647 w 152"/>
              <a:gd name="T13" fmla="*/ 2147483647 h 40"/>
              <a:gd name="T14" fmla="*/ 2147483647 w 152"/>
              <a:gd name="T15" fmla="*/ 2147483647 h 40"/>
              <a:gd name="T16" fmla="*/ 2147483647 w 152"/>
              <a:gd name="T17" fmla="*/ 2147483647 h 40"/>
              <a:gd name="T18" fmla="*/ 2147483647 w 152"/>
              <a:gd name="T19" fmla="*/ 2147483647 h 40"/>
              <a:gd name="T20" fmla="*/ 2147483647 w 152"/>
              <a:gd name="T21" fmla="*/ 2147483647 h 40"/>
              <a:gd name="T22" fmla="*/ 2147483647 w 152"/>
              <a:gd name="T23" fmla="*/ 0 h 40"/>
              <a:gd name="T24" fmla="*/ 2147483647 w 152"/>
              <a:gd name="T25" fmla="*/ 0 h 40"/>
              <a:gd name="T26" fmla="*/ 2147483647 w 152"/>
              <a:gd name="T27" fmla="*/ 2147483647 h 40"/>
              <a:gd name="T28" fmla="*/ 0 w 152"/>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2"/>
              <a:gd name="T46" fmla="*/ 0 h 40"/>
              <a:gd name="T47" fmla="*/ 152 w 15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2" h="40">
                <a:moveTo>
                  <a:pt x="0" y="21"/>
                </a:moveTo>
                <a:lnTo>
                  <a:pt x="25" y="12"/>
                </a:lnTo>
                <a:lnTo>
                  <a:pt x="38" y="12"/>
                </a:lnTo>
                <a:lnTo>
                  <a:pt x="38" y="16"/>
                </a:lnTo>
                <a:lnTo>
                  <a:pt x="78" y="23"/>
                </a:lnTo>
                <a:lnTo>
                  <a:pt x="88" y="32"/>
                </a:lnTo>
                <a:lnTo>
                  <a:pt x="106" y="32"/>
                </a:lnTo>
                <a:lnTo>
                  <a:pt x="93" y="39"/>
                </a:lnTo>
                <a:lnTo>
                  <a:pt x="141" y="39"/>
                </a:lnTo>
                <a:lnTo>
                  <a:pt x="151" y="32"/>
                </a:lnTo>
                <a:lnTo>
                  <a:pt x="108" y="23"/>
                </a:lnTo>
                <a:lnTo>
                  <a:pt x="47" y="0"/>
                </a:lnTo>
                <a:lnTo>
                  <a:pt x="30" y="0"/>
                </a:lnTo>
                <a:lnTo>
                  <a:pt x="2" y="12"/>
                </a:lnTo>
                <a:lnTo>
                  <a:pt x="0" y="21"/>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03" name="Freeform 495"/>
          <p:cNvSpPr>
            <a:spLocks/>
          </p:cNvSpPr>
          <p:nvPr/>
        </p:nvSpPr>
        <p:spPr bwMode="auto">
          <a:xfrm>
            <a:off x="2643188" y="3514725"/>
            <a:ext cx="222250" cy="73025"/>
          </a:xfrm>
          <a:custGeom>
            <a:avLst/>
            <a:gdLst>
              <a:gd name="T0" fmla="*/ 0 w 158"/>
              <a:gd name="T1" fmla="*/ 2147483647 h 46"/>
              <a:gd name="T2" fmla="*/ 2147483647 w 158"/>
              <a:gd name="T3" fmla="*/ 2147483647 h 46"/>
              <a:gd name="T4" fmla="*/ 2147483647 w 158"/>
              <a:gd name="T5" fmla="*/ 2147483647 h 46"/>
              <a:gd name="T6" fmla="*/ 2147483647 w 158"/>
              <a:gd name="T7" fmla="*/ 2147483647 h 46"/>
              <a:gd name="T8" fmla="*/ 2147483647 w 158"/>
              <a:gd name="T9" fmla="*/ 2147483647 h 46"/>
              <a:gd name="T10" fmla="*/ 2147483647 w 158"/>
              <a:gd name="T11" fmla="*/ 2147483647 h 46"/>
              <a:gd name="T12" fmla="*/ 2147483647 w 158"/>
              <a:gd name="T13" fmla="*/ 2147483647 h 46"/>
              <a:gd name="T14" fmla="*/ 2147483647 w 158"/>
              <a:gd name="T15" fmla="*/ 2147483647 h 46"/>
              <a:gd name="T16" fmla="*/ 2147483647 w 158"/>
              <a:gd name="T17" fmla="*/ 2147483647 h 46"/>
              <a:gd name="T18" fmla="*/ 2147483647 w 158"/>
              <a:gd name="T19" fmla="*/ 2147483647 h 46"/>
              <a:gd name="T20" fmla="*/ 2147483647 w 158"/>
              <a:gd name="T21" fmla="*/ 2147483647 h 46"/>
              <a:gd name="T22" fmla="*/ 2147483647 w 158"/>
              <a:gd name="T23" fmla="*/ 0 h 46"/>
              <a:gd name="T24" fmla="*/ 2147483647 w 158"/>
              <a:gd name="T25" fmla="*/ 0 h 46"/>
              <a:gd name="T26" fmla="*/ 2147483647 w 158"/>
              <a:gd name="T27" fmla="*/ 2147483647 h 46"/>
              <a:gd name="T28" fmla="*/ 0 w 158"/>
              <a:gd name="T29" fmla="*/ 2147483647 h 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
              <a:gd name="T46" fmla="*/ 0 h 46"/>
              <a:gd name="T47" fmla="*/ 158 w 158"/>
              <a:gd name="T48" fmla="*/ 46 h 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 h="46">
                <a:moveTo>
                  <a:pt x="0" y="24"/>
                </a:moveTo>
                <a:lnTo>
                  <a:pt x="26" y="14"/>
                </a:lnTo>
                <a:lnTo>
                  <a:pt x="39" y="14"/>
                </a:lnTo>
                <a:lnTo>
                  <a:pt x="39" y="19"/>
                </a:lnTo>
                <a:lnTo>
                  <a:pt x="81" y="26"/>
                </a:lnTo>
                <a:lnTo>
                  <a:pt x="91" y="37"/>
                </a:lnTo>
                <a:lnTo>
                  <a:pt x="110" y="37"/>
                </a:lnTo>
                <a:lnTo>
                  <a:pt x="97" y="45"/>
                </a:lnTo>
                <a:lnTo>
                  <a:pt x="147" y="45"/>
                </a:lnTo>
                <a:lnTo>
                  <a:pt x="157" y="37"/>
                </a:lnTo>
                <a:lnTo>
                  <a:pt x="112" y="26"/>
                </a:lnTo>
                <a:lnTo>
                  <a:pt x="49" y="0"/>
                </a:lnTo>
                <a:lnTo>
                  <a:pt x="31" y="0"/>
                </a:lnTo>
                <a:lnTo>
                  <a:pt x="2" y="14"/>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04" name="Freeform 496"/>
          <p:cNvSpPr>
            <a:spLocks/>
          </p:cNvSpPr>
          <p:nvPr/>
        </p:nvSpPr>
        <p:spPr bwMode="auto">
          <a:xfrm>
            <a:off x="2851150" y="3581400"/>
            <a:ext cx="53975" cy="38100"/>
          </a:xfrm>
          <a:custGeom>
            <a:avLst/>
            <a:gdLst>
              <a:gd name="T0" fmla="*/ 2147483647 w 39"/>
              <a:gd name="T1" fmla="*/ 2147483647 h 24"/>
              <a:gd name="T2" fmla="*/ 2147483647 w 39"/>
              <a:gd name="T3" fmla="*/ 2147483647 h 24"/>
              <a:gd name="T4" fmla="*/ 2147483647 w 39"/>
              <a:gd name="T5" fmla="*/ 2147483647 h 24"/>
              <a:gd name="T6" fmla="*/ 2147483647 w 39"/>
              <a:gd name="T7" fmla="*/ 2147483647 h 24"/>
              <a:gd name="T8" fmla="*/ 2147483647 w 39"/>
              <a:gd name="T9" fmla="*/ 2147483647 h 24"/>
              <a:gd name="T10" fmla="*/ 0 w 39"/>
              <a:gd name="T11" fmla="*/ 2147483647 h 24"/>
              <a:gd name="T12" fmla="*/ 2147483647 w 39"/>
              <a:gd name="T13" fmla="*/ 2147483647 h 24"/>
              <a:gd name="T14" fmla="*/ 2147483647 w 39"/>
              <a:gd name="T15" fmla="*/ 2147483647 h 24"/>
              <a:gd name="T16" fmla="*/ 2147483647 w 39"/>
              <a:gd name="T17" fmla="*/ 0 h 24"/>
              <a:gd name="T18" fmla="*/ 2147483647 w 39"/>
              <a:gd name="T19" fmla="*/ 2147483647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
              <a:gd name="T31" fmla="*/ 0 h 24"/>
              <a:gd name="T32" fmla="*/ 39 w 39"/>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 h="24">
                <a:moveTo>
                  <a:pt x="16" y="2"/>
                </a:moveTo>
                <a:lnTo>
                  <a:pt x="22" y="6"/>
                </a:lnTo>
                <a:lnTo>
                  <a:pt x="22" y="9"/>
                </a:lnTo>
                <a:lnTo>
                  <a:pt x="31" y="17"/>
                </a:lnTo>
                <a:lnTo>
                  <a:pt x="2" y="11"/>
                </a:lnTo>
                <a:lnTo>
                  <a:pt x="0" y="21"/>
                </a:lnTo>
                <a:lnTo>
                  <a:pt x="38" y="23"/>
                </a:lnTo>
                <a:lnTo>
                  <a:pt x="38" y="2"/>
                </a:lnTo>
                <a:lnTo>
                  <a:pt x="31" y="0"/>
                </a:lnTo>
                <a:lnTo>
                  <a:pt x="16" y="2"/>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05" name="Freeform 497"/>
          <p:cNvSpPr>
            <a:spLocks/>
          </p:cNvSpPr>
          <p:nvPr/>
        </p:nvSpPr>
        <p:spPr bwMode="auto">
          <a:xfrm>
            <a:off x="2851150" y="3581400"/>
            <a:ext cx="63500" cy="47625"/>
          </a:xfrm>
          <a:custGeom>
            <a:avLst/>
            <a:gdLst>
              <a:gd name="T0" fmla="*/ 2147483647 w 45"/>
              <a:gd name="T1" fmla="*/ 2147483647 h 30"/>
              <a:gd name="T2" fmla="*/ 2147483647 w 45"/>
              <a:gd name="T3" fmla="*/ 2147483647 h 30"/>
              <a:gd name="T4" fmla="*/ 2147483647 w 45"/>
              <a:gd name="T5" fmla="*/ 2147483647 h 30"/>
              <a:gd name="T6" fmla="*/ 2147483647 w 45"/>
              <a:gd name="T7" fmla="*/ 2147483647 h 30"/>
              <a:gd name="T8" fmla="*/ 2147483647 w 45"/>
              <a:gd name="T9" fmla="*/ 2147483647 h 30"/>
              <a:gd name="T10" fmla="*/ 0 w 45"/>
              <a:gd name="T11" fmla="*/ 2147483647 h 30"/>
              <a:gd name="T12" fmla="*/ 2147483647 w 45"/>
              <a:gd name="T13" fmla="*/ 2147483647 h 30"/>
              <a:gd name="T14" fmla="*/ 2147483647 w 45"/>
              <a:gd name="T15" fmla="*/ 2147483647 h 30"/>
              <a:gd name="T16" fmla="*/ 2147483647 w 45"/>
              <a:gd name="T17" fmla="*/ 0 h 30"/>
              <a:gd name="T18" fmla="*/ 2147483647 w 45"/>
              <a:gd name="T19" fmla="*/ 2147483647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
              <a:gd name="T31" fmla="*/ 0 h 30"/>
              <a:gd name="T32" fmla="*/ 45 w 45"/>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 h="30">
                <a:moveTo>
                  <a:pt x="18" y="3"/>
                </a:moveTo>
                <a:lnTo>
                  <a:pt x="26" y="8"/>
                </a:lnTo>
                <a:lnTo>
                  <a:pt x="26" y="11"/>
                </a:lnTo>
                <a:lnTo>
                  <a:pt x="36" y="21"/>
                </a:lnTo>
                <a:lnTo>
                  <a:pt x="2" y="14"/>
                </a:lnTo>
                <a:lnTo>
                  <a:pt x="0" y="26"/>
                </a:lnTo>
                <a:lnTo>
                  <a:pt x="44" y="29"/>
                </a:lnTo>
                <a:lnTo>
                  <a:pt x="44" y="3"/>
                </a:lnTo>
                <a:lnTo>
                  <a:pt x="36" y="0"/>
                </a:lnTo>
                <a:lnTo>
                  <a:pt x="18"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06" name="Freeform 498"/>
          <p:cNvSpPr>
            <a:spLocks/>
          </p:cNvSpPr>
          <p:nvPr/>
        </p:nvSpPr>
        <p:spPr bwMode="auto">
          <a:xfrm>
            <a:off x="2913063" y="3581400"/>
            <a:ext cx="66675" cy="41275"/>
          </a:xfrm>
          <a:custGeom>
            <a:avLst/>
            <a:gdLst>
              <a:gd name="T0" fmla="*/ 2147483647 w 48"/>
              <a:gd name="T1" fmla="*/ 2147483647 h 26"/>
              <a:gd name="T2" fmla="*/ 2147483647 w 48"/>
              <a:gd name="T3" fmla="*/ 2147483647 h 26"/>
              <a:gd name="T4" fmla="*/ 2147483647 w 48"/>
              <a:gd name="T5" fmla="*/ 2147483647 h 26"/>
              <a:gd name="T6" fmla="*/ 2147483647 w 48"/>
              <a:gd name="T7" fmla="*/ 0 h 26"/>
              <a:gd name="T8" fmla="*/ 0 w 48"/>
              <a:gd name="T9" fmla="*/ 2147483647 h 26"/>
              <a:gd name="T10" fmla="*/ 0 w 48"/>
              <a:gd name="T11" fmla="*/ 2147483647 h 26"/>
              <a:gd name="T12" fmla="*/ 2147483647 w 48"/>
              <a:gd name="T13" fmla="*/ 2147483647 h 26"/>
              <a:gd name="T14" fmla="*/ 2147483647 w 48"/>
              <a:gd name="T15" fmla="*/ 2147483647 h 26"/>
              <a:gd name="T16" fmla="*/ 2147483647 w 48"/>
              <a:gd name="T17" fmla="*/ 2147483647 h 26"/>
              <a:gd name="T18" fmla="*/ 2147483647 w 48"/>
              <a:gd name="T19" fmla="*/ 2147483647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26"/>
              <a:gd name="T32" fmla="*/ 48 w 48"/>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26">
                <a:moveTo>
                  <a:pt x="47" y="9"/>
                </a:moveTo>
                <a:lnTo>
                  <a:pt x="30" y="9"/>
                </a:lnTo>
                <a:lnTo>
                  <a:pt x="28" y="2"/>
                </a:lnTo>
                <a:lnTo>
                  <a:pt x="4" y="0"/>
                </a:lnTo>
                <a:lnTo>
                  <a:pt x="0" y="2"/>
                </a:lnTo>
                <a:lnTo>
                  <a:pt x="0" y="23"/>
                </a:lnTo>
                <a:lnTo>
                  <a:pt x="3" y="25"/>
                </a:lnTo>
                <a:lnTo>
                  <a:pt x="12" y="17"/>
                </a:lnTo>
                <a:lnTo>
                  <a:pt x="47" y="17"/>
                </a:lnTo>
                <a:lnTo>
                  <a:pt x="47" y="9"/>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07" name="Freeform 499"/>
          <p:cNvSpPr>
            <a:spLocks/>
          </p:cNvSpPr>
          <p:nvPr/>
        </p:nvSpPr>
        <p:spPr bwMode="auto">
          <a:xfrm>
            <a:off x="2913063" y="3581400"/>
            <a:ext cx="76200" cy="50800"/>
          </a:xfrm>
          <a:custGeom>
            <a:avLst/>
            <a:gdLst>
              <a:gd name="T0" fmla="*/ 2147483647 w 54"/>
              <a:gd name="T1" fmla="*/ 2147483647 h 32"/>
              <a:gd name="T2" fmla="*/ 2147483647 w 54"/>
              <a:gd name="T3" fmla="*/ 2147483647 h 32"/>
              <a:gd name="T4" fmla="*/ 2147483647 w 54"/>
              <a:gd name="T5" fmla="*/ 2147483647 h 32"/>
              <a:gd name="T6" fmla="*/ 2147483647 w 54"/>
              <a:gd name="T7" fmla="*/ 0 h 32"/>
              <a:gd name="T8" fmla="*/ 0 w 54"/>
              <a:gd name="T9" fmla="*/ 2147483647 h 32"/>
              <a:gd name="T10" fmla="*/ 0 w 54"/>
              <a:gd name="T11" fmla="*/ 2147483647 h 32"/>
              <a:gd name="T12" fmla="*/ 2147483647 w 54"/>
              <a:gd name="T13" fmla="*/ 2147483647 h 32"/>
              <a:gd name="T14" fmla="*/ 2147483647 w 54"/>
              <a:gd name="T15" fmla="*/ 2147483647 h 32"/>
              <a:gd name="T16" fmla="*/ 2147483647 w 54"/>
              <a:gd name="T17" fmla="*/ 2147483647 h 32"/>
              <a:gd name="T18" fmla="*/ 2147483647 w 54"/>
              <a:gd name="T19" fmla="*/ 2147483647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
              <a:gd name="T31" fmla="*/ 0 h 32"/>
              <a:gd name="T32" fmla="*/ 54 w 54"/>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 h="32">
                <a:moveTo>
                  <a:pt x="53" y="11"/>
                </a:moveTo>
                <a:lnTo>
                  <a:pt x="34" y="11"/>
                </a:lnTo>
                <a:lnTo>
                  <a:pt x="32" y="3"/>
                </a:lnTo>
                <a:lnTo>
                  <a:pt x="5" y="0"/>
                </a:lnTo>
                <a:lnTo>
                  <a:pt x="0" y="3"/>
                </a:lnTo>
                <a:lnTo>
                  <a:pt x="0" y="29"/>
                </a:lnTo>
                <a:lnTo>
                  <a:pt x="3" y="31"/>
                </a:lnTo>
                <a:lnTo>
                  <a:pt x="13" y="21"/>
                </a:lnTo>
                <a:lnTo>
                  <a:pt x="53" y="21"/>
                </a:lnTo>
                <a:lnTo>
                  <a:pt x="53" y="1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08" name="Freeform 500"/>
          <p:cNvSpPr>
            <a:spLocks/>
          </p:cNvSpPr>
          <p:nvPr/>
        </p:nvSpPr>
        <p:spPr bwMode="auto">
          <a:xfrm>
            <a:off x="3016250" y="3603625"/>
            <a:ext cx="25400" cy="26988"/>
          </a:xfrm>
          <a:custGeom>
            <a:avLst/>
            <a:gdLst>
              <a:gd name="T0" fmla="*/ 2147483647 w 19"/>
              <a:gd name="T1" fmla="*/ 2147483647 h 17"/>
              <a:gd name="T2" fmla="*/ 2147483647 w 19"/>
              <a:gd name="T3" fmla="*/ 0 h 17"/>
              <a:gd name="T4" fmla="*/ 2147483647 w 19"/>
              <a:gd name="T5" fmla="*/ 0 h 17"/>
              <a:gd name="T6" fmla="*/ 0 w 19"/>
              <a:gd name="T7" fmla="*/ 2147483647 h 17"/>
              <a:gd name="T8" fmla="*/ 0 w 19"/>
              <a:gd name="T9" fmla="*/ 2147483647 h 17"/>
              <a:gd name="T10" fmla="*/ 2147483647 w 19"/>
              <a:gd name="T11" fmla="*/ 2147483647 h 17"/>
              <a:gd name="T12" fmla="*/ 2147483647 w 19"/>
              <a:gd name="T13" fmla="*/ 2147483647 h 17"/>
              <a:gd name="T14" fmla="*/ 0 60000 65536"/>
              <a:gd name="T15" fmla="*/ 0 60000 65536"/>
              <a:gd name="T16" fmla="*/ 0 60000 65536"/>
              <a:gd name="T17" fmla="*/ 0 60000 65536"/>
              <a:gd name="T18" fmla="*/ 0 60000 65536"/>
              <a:gd name="T19" fmla="*/ 0 60000 65536"/>
              <a:gd name="T20" fmla="*/ 0 60000 65536"/>
              <a:gd name="T21" fmla="*/ 0 w 19"/>
              <a:gd name="T22" fmla="*/ 0 h 17"/>
              <a:gd name="T23" fmla="*/ 19 w 1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7">
                <a:moveTo>
                  <a:pt x="18" y="7"/>
                </a:moveTo>
                <a:lnTo>
                  <a:pt x="12" y="0"/>
                </a:lnTo>
                <a:lnTo>
                  <a:pt x="5" y="0"/>
                </a:lnTo>
                <a:lnTo>
                  <a:pt x="0" y="7"/>
                </a:lnTo>
                <a:lnTo>
                  <a:pt x="0" y="12"/>
                </a:lnTo>
                <a:lnTo>
                  <a:pt x="17" y="16"/>
                </a:lnTo>
                <a:lnTo>
                  <a:pt x="18" y="7"/>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09" name="Freeform 501"/>
          <p:cNvSpPr>
            <a:spLocks/>
          </p:cNvSpPr>
          <p:nvPr/>
        </p:nvSpPr>
        <p:spPr bwMode="auto">
          <a:xfrm>
            <a:off x="3016250" y="3603625"/>
            <a:ext cx="34925" cy="26988"/>
          </a:xfrm>
          <a:custGeom>
            <a:avLst/>
            <a:gdLst>
              <a:gd name="T0" fmla="*/ 2147483647 w 25"/>
              <a:gd name="T1" fmla="*/ 2147483647 h 17"/>
              <a:gd name="T2" fmla="*/ 2147483647 w 25"/>
              <a:gd name="T3" fmla="*/ 0 h 17"/>
              <a:gd name="T4" fmla="*/ 2147483647 w 25"/>
              <a:gd name="T5" fmla="*/ 0 h 17"/>
              <a:gd name="T6" fmla="*/ 0 w 25"/>
              <a:gd name="T7" fmla="*/ 2147483647 h 17"/>
              <a:gd name="T8" fmla="*/ 0 w 25"/>
              <a:gd name="T9" fmla="*/ 2147483647 h 17"/>
              <a:gd name="T10" fmla="*/ 2147483647 w 25"/>
              <a:gd name="T11" fmla="*/ 2147483647 h 17"/>
              <a:gd name="T12" fmla="*/ 2147483647 w 25"/>
              <a:gd name="T13" fmla="*/ 2147483647 h 17"/>
              <a:gd name="T14" fmla="*/ 0 60000 65536"/>
              <a:gd name="T15" fmla="*/ 0 60000 65536"/>
              <a:gd name="T16" fmla="*/ 0 60000 65536"/>
              <a:gd name="T17" fmla="*/ 0 60000 65536"/>
              <a:gd name="T18" fmla="*/ 0 60000 65536"/>
              <a:gd name="T19" fmla="*/ 0 60000 65536"/>
              <a:gd name="T20" fmla="*/ 0 60000 65536"/>
              <a:gd name="T21" fmla="*/ 0 w 25"/>
              <a:gd name="T22" fmla="*/ 0 h 17"/>
              <a:gd name="T23" fmla="*/ 25 w 25"/>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17">
                <a:moveTo>
                  <a:pt x="24" y="7"/>
                </a:moveTo>
                <a:lnTo>
                  <a:pt x="16" y="0"/>
                </a:lnTo>
                <a:lnTo>
                  <a:pt x="6" y="0"/>
                </a:lnTo>
                <a:lnTo>
                  <a:pt x="0" y="7"/>
                </a:lnTo>
                <a:lnTo>
                  <a:pt x="0" y="12"/>
                </a:lnTo>
                <a:lnTo>
                  <a:pt x="22" y="16"/>
                </a:lnTo>
                <a:lnTo>
                  <a:pt x="24"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10" name="Freeform 502"/>
          <p:cNvSpPr>
            <a:spLocks/>
          </p:cNvSpPr>
          <p:nvPr/>
        </p:nvSpPr>
        <p:spPr bwMode="auto">
          <a:xfrm>
            <a:off x="2768600" y="3622675"/>
            <a:ext cx="36513" cy="26988"/>
          </a:xfrm>
          <a:custGeom>
            <a:avLst/>
            <a:gdLst>
              <a:gd name="T0" fmla="*/ 2147483647 w 26"/>
              <a:gd name="T1" fmla="*/ 2147483647 h 17"/>
              <a:gd name="T2" fmla="*/ 2147483647 w 26"/>
              <a:gd name="T3" fmla="*/ 0 h 17"/>
              <a:gd name="T4" fmla="*/ 2147483647 w 26"/>
              <a:gd name="T5" fmla="*/ 0 h 17"/>
              <a:gd name="T6" fmla="*/ 0 w 26"/>
              <a:gd name="T7" fmla="*/ 2147483647 h 17"/>
              <a:gd name="T8" fmla="*/ 2147483647 w 26"/>
              <a:gd name="T9" fmla="*/ 2147483647 h 17"/>
              <a:gd name="T10" fmla="*/ 2147483647 w 26"/>
              <a:gd name="T11" fmla="*/ 2147483647 h 17"/>
              <a:gd name="T12" fmla="*/ 2147483647 w 26"/>
              <a:gd name="T13" fmla="*/ 2147483647 h 17"/>
              <a:gd name="T14" fmla="*/ 0 60000 65536"/>
              <a:gd name="T15" fmla="*/ 0 60000 65536"/>
              <a:gd name="T16" fmla="*/ 0 60000 65536"/>
              <a:gd name="T17" fmla="*/ 0 60000 65536"/>
              <a:gd name="T18" fmla="*/ 0 60000 65536"/>
              <a:gd name="T19" fmla="*/ 0 60000 65536"/>
              <a:gd name="T20" fmla="*/ 0 60000 65536"/>
              <a:gd name="T21" fmla="*/ 0 w 26"/>
              <a:gd name="T22" fmla="*/ 0 h 17"/>
              <a:gd name="T23" fmla="*/ 26 w 26"/>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17">
                <a:moveTo>
                  <a:pt x="25" y="4"/>
                </a:moveTo>
                <a:lnTo>
                  <a:pt x="19" y="0"/>
                </a:lnTo>
                <a:lnTo>
                  <a:pt x="4" y="0"/>
                </a:lnTo>
                <a:lnTo>
                  <a:pt x="0" y="4"/>
                </a:lnTo>
                <a:lnTo>
                  <a:pt x="10" y="16"/>
                </a:lnTo>
                <a:lnTo>
                  <a:pt x="25" y="6"/>
                </a:lnTo>
                <a:lnTo>
                  <a:pt x="25" y="4"/>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11" name="Freeform 503"/>
          <p:cNvSpPr>
            <a:spLocks/>
          </p:cNvSpPr>
          <p:nvPr/>
        </p:nvSpPr>
        <p:spPr bwMode="auto">
          <a:xfrm>
            <a:off x="2768600" y="3622675"/>
            <a:ext cx="44450" cy="26988"/>
          </a:xfrm>
          <a:custGeom>
            <a:avLst/>
            <a:gdLst>
              <a:gd name="T0" fmla="*/ 2147483647 w 32"/>
              <a:gd name="T1" fmla="*/ 2147483647 h 17"/>
              <a:gd name="T2" fmla="*/ 2147483647 w 32"/>
              <a:gd name="T3" fmla="*/ 0 h 17"/>
              <a:gd name="T4" fmla="*/ 2147483647 w 32"/>
              <a:gd name="T5" fmla="*/ 0 h 17"/>
              <a:gd name="T6" fmla="*/ 0 w 32"/>
              <a:gd name="T7" fmla="*/ 2147483647 h 17"/>
              <a:gd name="T8" fmla="*/ 2147483647 w 32"/>
              <a:gd name="T9" fmla="*/ 2147483647 h 17"/>
              <a:gd name="T10" fmla="*/ 2147483647 w 32"/>
              <a:gd name="T11" fmla="*/ 2147483647 h 17"/>
              <a:gd name="T12" fmla="*/ 2147483647 w 32"/>
              <a:gd name="T13" fmla="*/ 2147483647 h 17"/>
              <a:gd name="T14" fmla="*/ 0 60000 65536"/>
              <a:gd name="T15" fmla="*/ 0 60000 65536"/>
              <a:gd name="T16" fmla="*/ 0 60000 65536"/>
              <a:gd name="T17" fmla="*/ 0 60000 65536"/>
              <a:gd name="T18" fmla="*/ 0 60000 65536"/>
              <a:gd name="T19" fmla="*/ 0 60000 65536"/>
              <a:gd name="T20" fmla="*/ 0 60000 65536"/>
              <a:gd name="T21" fmla="*/ 0 w 32"/>
              <a:gd name="T22" fmla="*/ 0 h 17"/>
              <a:gd name="T23" fmla="*/ 32 w 32"/>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7">
                <a:moveTo>
                  <a:pt x="31" y="3"/>
                </a:moveTo>
                <a:lnTo>
                  <a:pt x="23" y="0"/>
                </a:lnTo>
                <a:lnTo>
                  <a:pt x="5" y="0"/>
                </a:lnTo>
                <a:lnTo>
                  <a:pt x="0" y="3"/>
                </a:lnTo>
                <a:lnTo>
                  <a:pt x="13" y="16"/>
                </a:lnTo>
                <a:lnTo>
                  <a:pt x="31" y="5"/>
                </a:lnTo>
                <a:lnTo>
                  <a:pt x="31"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12" name="Freeform 504"/>
          <p:cNvSpPr>
            <a:spLocks/>
          </p:cNvSpPr>
          <p:nvPr/>
        </p:nvSpPr>
        <p:spPr bwMode="auto">
          <a:xfrm>
            <a:off x="3130550" y="3611563"/>
            <a:ext cx="26988" cy="26987"/>
          </a:xfrm>
          <a:custGeom>
            <a:avLst/>
            <a:gdLst>
              <a:gd name="T0" fmla="*/ 2147483647 w 19"/>
              <a:gd name="T1" fmla="*/ 0 h 17"/>
              <a:gd name="T2" fmla="*/ 2147483647 w 19"/>
              <a:gd name="T3" fmla="*/ 2147483647 h 17"/>
              <a:gd name="T4" fmla="*/ 0 w 19"/>
              <a:gd name="T5" fmla="*/ 0 h 17"/>
              <a:gd name="T6" fmla="*/ 0 w 19"/>
              <a:gd name="T7" fmla="*/ 2147483647 h 17"/>
              <a:gd name="T8" fmla="*/ 2147483647 w 19"/>
              <a:gd name="T9" fmla="*/ 2147483647 h 17"/>
              <a:gd name="T10" fmla="*/ 2147483647 w 19"/>
              <a:gd name="T11" fmla="*/ 2147483647 h 17"/>
              <a:gd name="T12" fmla="*/ 2147483647 w 19"/>
              <a:gd name="T13" fmla="*/ 0 h 17"/>
              <a:gd name="T14" fmla="*/ 0 60000 65536"/>
              <a:gd name="T15" fmla="*/ 0 60000 65536"/>
              <a:gd name="T16" fmla="*/ 0 60000 65536"/>
              <a:gd name="T17" fmla="*/ 0 60000 65536"/>
              <a:gd name="T18" fmla="*/ 0 60000 65536"/>
              <a:gd name="T19" fmla="*/ 0 60000 65536"/>
              <a:gd name="T20" fmla="*/ 0 60000 65536"/>
              <a:gd name="T21" fmla="*/ 0 w 19"/>
              <a:gd name="T22" fmla="*/ 0 h 17"/>
              <a:gd name="T23" fmla="*/ 19 w 1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7">
                <a:moveTo>
                  <a:pt x="8" y="0"/>
                </a:moveTo>
                <a:lnTo>
                  <a:pt x="8" y="7"/>
                </a:lnTo>
                <a:lnTo>
                  <a:pt x="0" y="0"/>
                </a:lnTo>
                <a:lnTo>
                  <a:pt x="0" y="16"/>
                </a:lnTo>
                <a:lnTo>
                  <a:pt x="8" y="12"/>
                </a:lnTo>
                <a:lnTo>
                  <a:pt x="18" y="16"/>
                </a:lnTo>
                <a:lnTo>
                  <a:pt x="8"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13" name="Freeform 505"/>
          <p:cNvSpPr>
            <a:spLocks/>
          </p:cNvSpPr>
          <p:nvPr/>
        </p:nvSpPr>
        <p:spPr bwMode="auto">
          <a:xfrm>
            <a:off x="3130550" y="3611563"/>
            <a:ext cx="36513" cy="26987"/>
          </a:xfrm>
          <a:custGeom>
            <a:avLst/>
            <a:gdLst>
              <a:gd name="T0" fmla="*/ 2147483647 w 25"/>
              <a:gd name="T1" fmla="*/ 0 h 17"/>
              <a:gd name="T2" fmla="*/ 2147483647 w 25"/>
              <a:gd name="T3" fmla="*/ 2147483647 h 17"/>
              <a:gd name="T4" fmla="*/ 0 w 25"/>
              <a:gd name="T5" fmla="*/ 0 h 17"/>
              <a:gd name="T6" fmla="*/ 0 w 25"/>
              <a:gd name="T7" fmla="*/ 2147483647 h 17"/>
              <a:gd name="T8" fmla="*/ 2147483647 w 25"/>
              <a:gd name="T9" fmla="*/ 2147483647 h 17"/>
              <a:gd name="T10" fmla="*/ 2147483647 w 25"/>
              <a:gd name="T11" fmla="*/ 2147483647 h 17"/>
              <a:gd name="T12" fmla="*/ 2147483647 w 25"/>
              <a:gd name="T13" fmla="*/ 0 h 17"/>
              <a:gd name="T14" fmla="*/ 0 60000 65536"/>
              <a:gd name="T15" fmla="*/ 0 60000 65536"/>
              <a:gd name="T16" fmla="*/ 0 60000 65536"/>
              <a:gd name="T17" fmla="*/ 0 60000 65536"/>
              <a:gd name="T18" fmla="*/ 0 60000 65536"/>
              <a:gd name="T19" fmla="*/ 0 60000 65536"/>
              <a:gd name="T20" fmla="*/ 0 60000 65536"/>
              <a:gd name="T21" fmla="*/ 0 w 25"/>
              <a:gd name="T22" fmla="*/ 0 h 17"/>
              <a:gd name="T23" fmla="*/ 25 w 25"/>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17">
                <a:moveTo>
                  <a:pt x="10" y="0"/>
                </a:moveTo>
                <a:lnTo>
                  <a:pt x="10" y="7"/>
                </a:lnTo>
                <a:lnTo>
                  <a:pt x="0" y="0"/>
                </a:lnTo>
                <a:lnTo>
                  <a:pt x="0" y="16"/>
                </a:lnTo>
                <a:lnTo>
                  <a:pt x="10" y="12"/>
                </a:lnTo>
                <a:lnTo>
                  <a:pt x="24" y="16"/>
                </a:lnTo>
                <a:lnTo>
                  <a:pt x="1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14" name="Freeform 506"/>
          <p:cNvSpPr>
            <a:spLocks/>
          </p:cNvSpPr>
          <p:nvPr/>
        </p:nvSpPr>
        <p:spPr bwMode="auto">
          <a:xfrm>
            <a:off x="3155950" y="3676650"/>
            <a:ext cx="25400" cy="26988"/>
          </a:xfrm>
          <a:custGeom>
            <a:avLst/>
            <a:gdLst>
              <a:gd name="T0" fmla="*/ 2147483647 w 17"/>
              <a:gd name="T1" fmla="*/ 2147483647 h 17"/>
              <a:gd name="T2" fmla="*/ 0 w 17"/>
              <a:gd name="T3" fmla="*/ 0 h 17"/>
              <a:gd name="T4" fmla="*/ 2147483647 w 17"/>
              <a:gd name="T5" fmla="*/ 2147483647 h 17"/>
              <a:gd name="T6" fmla="*/ 2147483647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3"/>
                </a:moveTo>
                <a:lnTo>
                  <a:pt x="0" y="0"/>
                </a:lnTo>
                <a:lnTo>
                  <a:pt x="16" y="16"/>
                </a:lnTo>
                <a:lnTo>
                  <a:pt x="16" y="3"/>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15" name="Freeform 507"/>
          <p:cNvSpPr>
            <a:spLocks/>
          </p:cNvSpPr>
          <p:nvPr/>
        </p:nvSpPr>
        <p:spPr bwMode="auto">
          <a:xfrm>
            <a:off x="3155950" y="3676650"/>
            <a:ext cx="25400" cy="26988"/>
          </a:xfrm>
          <a:custGeom>
            <a:avLst/>
            <a:gdLst>
              <a:gd name="T0" fmla="*/ 2147483647 w 17"/>
              <a:gd name="T1" fmla="*/ 2147483647 h 17"/>
              <a:gd name="T2" fmla="*/ 0 w 17"/>
              <a:gd name="T3" fmla="*/ 0 h 17"/>
              <a:gd name="T4" fmla="*/ 2147483647 w 17"/>
              <a:gd name="T5" fmla="*/ 2147483647 h 17"/>
              <a:gd name="T6" fmla="*/ 2147483647 w 17"/>
              <a:gd name="T7" fmla="*/ 2147483647 h 17"/>
              <a:gd name="T8" fmla="*/ 2147483647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3"/>
                </a:moveTo>
                <a:lnTo>
                  <a:pt x="0" y="0"/>
                </a:lnTo>
                <a:lnTo>
                  <a:pt x="12" y="16"/>
                </a:lnTo>
                <a:lnTo>
                  <a:pt x="16" y="16"/>
                </a:lnTo>
                <a:lnTo>
                  <a:pt x="16"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16" name="Freeform 508"/>
          <p:cNvSpPr>
            <a:spLocks/>
          </p:cNvSpPr>
          <p:nvPr/>
        </p:nvSpPr>
        <p:spPr bwMode="auto">
          <a:xfrm>
            <a:off x="3130550" y="3806825"/>
            <a:ext cx="30163" cy="26988"/>
          </a:xfrm>
          <a:custGeom>
            <a:avLst/>
            <a:gdLst>
              <a:gd name="T0" fmla="*/ 2147483647 w 21"/>
              <a:gd name="T1" fmla="*/ 0 h 17"/>
              <a:gd name="T2" fmla="*/ 0 w 21"/>
              <a:gd name="T3" fmla="*/ 2147483647 h 17"/>
              <a:gd name="T4" fmla="*/ 2147483647 w 21"/>
              <a:gd name="T5" fmla="*/ 2147483647 h 17"/>
              <a:gd name="T6" fmla="*/ 2147483647 w 21"/>
              <a:gd name="T7" fmla="*/ 2147483647 h 17"/>
              <a:gd name="T8" fmla="*/ 2147483647 w 21"/>
              <a:gd name="T9" fmla="*/ 2147483647 h 17"/>
              <a:gd name="T10" fmla="*/ 2147483647 w 21"/>
              <a:gd name="T11" fmla="*/ 0 h 17"/>
              <a:gd name="T12" fmla="*/ 0 60000 65536"/>
              <a:gd name="T13" fmla="*/ 0 60000 65536"/>
              <a:gd name="T14" fmla="*/ 0 60000 65536"/>
              <a:gd name="T15" fmla="*/ 0 60000 65536"/>
              <a:gd name="T16" fmla="*/ 0 60000 65536"/>
              <a:gd name="T17" fmla="*/ 0 60000 65536"/>
              <a:gd name="T18" fmla="*/ 0 w 21"/>
              <a:gd name="T19" fmla="*/ 0 h 17"/>
              <a:gd name="T20" fmla="*/ 21 w 21"/>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1" h="17">
                <a:moveTo>
                  <a:pt x="20" y="0"/>
                </a:moveTo>
                <a:lnTo>
                  <a:pt x="0" y="1"/>
                </a:lnTo>
                <a:lnTo>
                  <a:pt x="14" y="9"/>
                </a:lnTo>
                <a:lnTo>
                  <a:pt x="8" y="9"/>
                </a:lnTo>
                <a:lnTo>
                  <a:pt x="20" y="16"/>
                </a:lnTo>
                <a:lnTo>
                  <a:pt x="20" y="0"/>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17" name="Freeform 509"/>
          <p:cNvSpPr>
            <a:spLocks/>
          </p:cNvSpPr>
          <p:nvPr/>
        </p:nvSpPr>
        <p:spPr bwMode="auto">
          <a:xfrm>
            <a:off x="3130550" y="3806825"/>
            <a:ext cx="38100" cy="30163"/>
          </a:xfrm>
          <a:custGeom>
            <a:avLst/>
            <a:gdLst>
              <a:gd name="T0" fmla="*/ 2147483647 w 27"/>
              <a:gd name="T1" fmla="*/ 0 h 19"/>
              <a:gd name="T2" fmla="*/ 0 w 27"/>
              <a:gd name="T3" fmla="*/ 2147483647 h 19"/>
              <a:gd name="T4" fmla="*/ 2147483647 w 27"/>
              <a:gd name="T5" fmla="*/ 2147483647 h 19"/>
              <a:gd name="T6" fmla="*/ 2147483647 w 27"/>
              <a:gd name="T7" fmla="*/ 2147483647 h 19"/>
              <a:gd name="T8" fmla="*/ 2147483647 w 27"/>
              <a:gd name="T9" fmla="*/ 2147483647 h 19"/>
              <a:gd name="T10" fmla="*/ 2147483647 w 27"/>
              <a:gd name="T11" fmla="*/ 0 h 19"/>
              <a:gd name="T12" fmla="*/ 0 60000 65536"/>
              <a:gd name="T13" fmla="*/ 0 60000 65536"/>
              <a:gd name="T14" fmla="*/ 0 60000 65536"/>
              <a:gd name="T15" fmla="*/ 0 60000 65536"/>
              <a:gd name="T16" fmla="*/ 0 60000 65536"/>
              <a:gd name="T17" fmla="*/ 0 60000 65536"/>
              <a:gd name="T18" fmla="*/ 0 w 27"/>
              <a:gd name="T19" fmla="*/ 0 h 19"/>
              <a:gd name="T20" fmla="*/ 27 w 27"/>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7" h="19">
                <a:moveTo>
                  <a:pt x="26" y="0"/>
                </a:moveTo>
                <a:lnTo>
                  <a:pt x="0" y="2"/>
                </a:lnTo>
                <a:lnTo>
                  <a:pt x="18" y="10"/>
                </a:lnTo>
                <a:lnTo>
                  <a:pt x="10" y="10"/>
                </a:lnTo>
                <a:lnTo>
                  <a:pt x="26" y="18"/>
                </a:lnTo>
                <a:lnTo>
                  <a:pt x="2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18" name="Freeform 510"/>
          <p:cNvSpPr>
            <a:spLocks/>
          </p:cNvSpPr>
          <p:nvPr/>
        </p:nvSpPr>
        <p:spPr bwMode="auto">
          <a:xfrm>
            <a:off x="2838450" y="2149475"/>
            <a:ext cx="25400" cy="39688"/>
          </a:xfrm>
          <a:custGeom>
            <a:avLst/>
            <a:gdLst>
              <a:gd name="T0" fmla="*/ 2147483647 w 17"/>
              <a:gd name="T1" fmla="*/ 2147483647 h 25"/>
              <a:gd name="T2" fmla="*/ 0 w 17"/>
              <a:gd name="T3" fmla="*/ 2147483647 h 25"/>
              <a:gd name="T4" fmla="*/ 0 w 17"/>
              <a:gd name="T5" fmla="*/ 2147483647 h 25"/>
              <a:gd name="T6" fmla="*/ 2147483647 w 17"/>
              <a:gd name="T7" fmla="*/ 0 h 25"/>
              <a:gd name="T8" fmla="*/ 2147483647 w 17"/>
              <a:gd name="T9" fmla="*/ 2147483647 h 25"/>
              <a:gd name="T10" fmla="*/ 0 60000 65536"/>
              <a:gd name="T11" fmla="*/ 0 60000 65536"/>
              <a:gd name="T12" fmla="*/ 0 60000 65536"/>
              <a:gd name="T13" fmla="*/ 0 60000 65536"/>
              <a:gd name="T14" fmla="*/ 0 60000 65536"/>
              <a:gd name="T15" fmla="*/ 0 w 17"/>
              <a:gd name="T16" fmla="*/ 0 h 25"/>
              <a:gd name="T17" fmla="*/ 17 w 17"/>
              <a:gd name="T18" fmla="*/ 25 h 25"/>
            </a:gdLst>
            <a:ahLst/>
            <a:cxnLst>
              <a:cxn ang="T10">
                <a:pos x="T0" y="T1"/>
              </a:cxn>
              <a:cxn ang="T11">
                <a:pos x="T2" y="T3"/>
              </a:cxn>
              <a:cxn ang="T12">
                <a:pos x="T4" y="T5"/>
              </a:cxn>
              <a:cxn ang="T13">
                <a:pos x="T6" y="T7"/>
              </a:cxn>
              <a:cxn ang="T14">
                <a:pos x="T8" y="T9"/>
              </a:cxn>
            </a:cxnLst>
            <a:rect l="T15" t="T16" r="T17" b="T18"/>
            <a:pathLst>
              <a:path w="17" h="25">
                <a:moveTo>
                  <a:pt x="16" y="24"/>
                </a:moveTo>
                <a:lnTo>
                  <a:pt x="0" y="19"/>
                </a:lnTo>
                <a:lnTo>
                  <a:pt x="0" y="5"/>
                </a:lnTo>
                <a:lnTo>
                  <a:pt x="16" y="0"/>
                </a:lnTo>
                <a:lnTo>
                  <a:pt x="16" y="2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19" name="Freeform 511"/>
          <p:cNvSpPr>
            <a:spLocks/>
          </p:cNvSpPr>
          <p:nvPr/>
        </p:nvSpPr>
        <p:spPr bwMode="auto">
          <a:xfrm>
            <a:off x="2838450" y="2149475"/>
            <a:ext cx="25400" cy="49213"/>
          </a:xfrm>
          <a:custGeom>
            <a:avLst/>
            <a:gdLst>
              <a:gd name="T0" fmla="*/ 2147483647 w 17"/>
              <a:gd name="T1" fmla="*/ 2147483647 h 31"/>
              <a:gd name="T2" fmla="*/ 0 w 17"/>
              <a:gd name="T3" fmla="*/ 2147483647 h 31"/>
              <a:gd name="T4" fmla="*/ 0 w 17"/>
              <a:gd name="T5" fmla="*/ 2147483647 h 31"/>
              <a:gd name="T6" fmla="*/ 2147483647 w 17"/>
              <a:gd name="T7" fmla="*/ 0 h 31"/>
              <a:gd name="T8" fmla="*/ 2147483647 w 17"/>
              <a:gd name="T9" fmla="*/ 2147483647 h 31"/>
              <a:gd name="T10" fmla="*/ 0 60000 65536"/>
              <a:gd name="T11" fmla="*/ 0 60000 65536"/>
              <a:gd name="T12" fmla="*/ 0 60000 65536"/>
              <a:gd name="T13" fmla="*/ 0 60000 65536"/>
              <a:gd name="T14" fmla="*/ 0 60000 65536"/>
              <a:gd name="T15" fmla="*/ 0 w 17"/>
              <a:gd name="T16" fmla="*/ 0 h 31"/>
              <a:gd name="T17" fmla="*/ 17 w 17"/>
              <a:gd name="T18" fmla="*/ 31 h 31"/>
            </a:gdLst>
            <a:ahLst/>
            <a:cxnLst>
              <a:cxn ang="T10">
                <a:pos x="T0" y="T1"/>
              </a:cxn>
              <a:cxn ang="T11">
                <a:pos x="T2" y="T3"/>
              </a:cxn>
              <a:cxn ang="T12">
                <a:pos x="T4" y="T5"/>
              </a:cxn>
              <a:cxn ang="T13">
                <a:pos x="T6" y="T7"/>
              </a:cxn>
              <a:cxn ang="T14">
                <a:pos x="T8" y="T9"/>
              </a:cxn>
            </a:cxnLst>
            <a:rect l="T15" t="T16" r="T17" b="T18"/>
            <a:pathLst>
              <a:path w="17" h="31">
                <a:moveTo>
                  <a:pt x="16" y="30"/>
                </a:moveTo>
                <a:lnTo>
                  <a:pt x="0" y="24"/>
                </a:lnTo>
                <a:lnTo>
                  <a:pt x="0" y="6"/>
                </a:lnTo>
                <a:lnTo>
                  <a:pt x="16" y="0"/>
                </a:lnTo>
                <a:lnTo>
                  <a:pt x="16" y="3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20" name="Freeform 512"/>
          <p:cNvSpPr>
            <a:spLocks/>
          </p:cNvSpPr>
          <p:nvPr/>
        </p:nvSpPr>
        <p:spPr bwMode="auto">
          <a:xfrm>
            <a:off x="2738438" y="1916113"/>
            <a:ext cx="77787" cy="30162"/>
          </a:xfrm>
          <a:custGeom>
            <a:avLst/>
            <a:gdLst>
              <a:gd name="T0" fmla="*/ 0 w 55"/>
              <a:gd name="T1" fmla="*/ 2147483647 h 19"/>
              <a:gd name="T2" fmla="*/ 2147483647 w 55"/>
              <a:gd name="T3" fmla="*/ 0 h 19"/>
              <a:gd name="T4" fmla="*/ 2147483647 w 55"/>
              <a:gd name="T5" fmla="*/ 2147483647 h 19"/>
              <a:gd name="T6" fmla="*/ 2147483647 w 55"/>
              <a:gd name="T7" fmla="*/ 2147483647 h 19"/>
              <a:gd name="T8" fmla="*/ 0 w 55"/>
              <a:gd name="T9" fmla="*/ 2147483647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12"/>
                </a:moveTo>
                <a:lnTo>
                  <a:pt x="12" y="0"/>
                </a:lnTo>
                <a:lnTo>
                  <a:pt x="47" y="2"/>
                </a:lnTo>
                <a:lnTo>
                  <a:pt x="54" y="18"/>
                </a:lnTo>
                <a:lnTo>
                  <a:pt x="0" y="12"/>
                </a:lnTo>
              </a:path>
            </a:pathLst>
          </a:custGeom>
          <a:solidFill>
            <a:srgbClr val="40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21" name="Freeform 513"/>
          <p:cNvSpPr>
            <a:spLocks/>
          </p:cNvSpPr>
          <p:nvPr/>
        </p:nvSpPr>
        <p:spPr bwMode="auto">
          <a:xfrm>
            <a:off x="2738438" y="1916113"/>
            <a:ext cx="87312" cy="39687"/>
          </a:xfrm>
          <a:custGeom>
            <a:avLst/>
            <a:gdLst>
              <a:gd name="T0" fmla="*/ 0 w 61"/>
              <a:gd name="T1" fmla="*/ 2147483647 h 25"/>
              <a:gd name="T2" fmla="*/ 2147483647 w 61"/>
              <a:gd name="T3" fmla="*/ 0 h 25"/>
              <a:gd name="T4" fmla="*/ 2147483647 w 61"/>
              <a:gd name="T5" fmla="*/ 2147483647 h 25"/>
              <a:gd name="T6" fmla="*/ 2147483647 w 61"/>
              <a:gd name="T7" fmla="*/ 2147483647 h 25"/>
              <a:gd name="T8" fmla="*/ 0 w 61"/>
              <a:gd name="T9" fmla="*/ 2147483647 h 25"/>
              <a:gd name="T10" fmla="*/ 0 60000 65536"/>
              <a:gd name="T11" fmla="*/ 0 60000 65536"/>
              <a:gd name="T12" fmla="*/ 0 60000 65536"/>
              <a:gd name="T13" fmla="*/ 0 60000 65536"/>
              <a:gd name="T14" fmla="*/ 0 60000 65536"/>
              <a:gd name="T15" fmla="*/ 0 w 61"/>
              <a:gd name="T16" fmla="*/ 0 h 25"/>
              <a:gd name="T17" fmla="*/ 61 w 61"/>
              <a:gd name="T18" fmla="*/ 25 h 25"/>
            </a:gdLst>
            <a:ahLst/>
            <a:cxnLst>
              <a:cxn ang="T10">
                <a:pos x="T0" y="T1"/>
              </a:cxn>
              <a:cxn ang="T11">
                <a:pos x="T2" y="T3"/>
              </a:cxn>
              <a:cxn ang="T12">
                <a:pos x="T4" y="T5"/>
              </a:cxn>
              <a:cxn ang="T13">
                <a:pos x="T6" y="T7"/>
              </a:cxn>
              <a:cxn ang="T14">
                <a:pos x="T8" y="T9"/>
              </a:cxn>
            </a:cxnLst>
            <a:rect l="T15" t="T16" r="T17" b="T18"/>
            <a:pathLst>
              <a:path w="61" h="25">
                <a:moveTo>
                  <a:pt x="0" y="16"/>
                </a:moveTo>
                <a:lnTo>
                  <a:pt x="13" y="0"/>
                </a:lnTo>
                <a:lnTo>
                  <a:pt x="52" y="3"/>
                </a:lnTo>
                <a:lnTo>
                  <a:pt x="60" y="24"/>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22" name="Freeform 514"/>
          <p:cNvSpPr>
            <a:spLocks/>
          </p:cNvSpPr>
          <p:nvPr/>
        </p:nvSpPr>
        <p:spPr bwMode="auto">
          <a:xfrm>
            <a:off x="7808913" y="4551363"/>
            <a:ext cx="58737" cy="50800"/>
          </a:xfrm>
          <a:custGeom>
            <a:avLst/>
            <a:gdLst>
              <a:gd name="T0" fmla="*/ 2147483647 w 42"/>
              <a:gd name="T1" fmla="*/ 2147483647 h 32"/>
              <a:gd name="T2" fmla="*/ 2147483647 w 42"/>
              <a:gd name="T3" fmla="*/ 2147483647 h 32"/>
              <a:gd name="T4" fmla="*/ 0 w 42"/>
              <a:gd name="T5" fmla="*/ 0 h 32"/>
              <a:gd name="T6" fmla="*/ 2147483647 w 42"/>
              <a:gd name="T7" fmla="*/ 2147483647 h 32"/>
              <a:gd name="T8" fmla="*/ 2147483647 w 42"/>
              <a:gd name="T9" fmla="*/ 2147483647 h 32"/>
              <a:gd name="T10" fmla="*/ 0 60000 65536"/>
              <a:gd name="T11" fmla="*/ 0 60000 65536"/>
              <a:gd name="T12" fmla="*/ 0 60000 65536"/>
              <a:gd name="T13" fmla="*/ 0 60000 65536"/>
              <a:gd name="T14" fmla="*/ 0 60000 65536"/>
              <a:gd name="T15" fmla="*/ 0 w 42"/>
              <a:gd name="T16" fmla="*/ 0 h 32"/>
              <a:gd name="T17" fmla="*/ 42 w 42"/>
              <a:gd name="T18" fmla="*/ 32 h 32"/>
            </a:gdLst>
            <a:ahLst/>
            <a:cxnLst>
              <a:cxn ang="T10">
                <a:pos x="T0" y="T1"/>
              </a:cxn>
              <a:cxn ang="T11">
                <a:pos x="T2" y="T3"/>
              </a:cxn>
              <a:cxn ang="T12">
                <a:pos x="T4" y="T5"/>
              </a:cxn>
              <a:cxn ang="T13">
                <a:pos x="T6" y="T7"/>
              </a:cxn>
              <a:cxn ang="T14">
                <a:pos x="T8" y="T9"/>
              </a:cxn>
            </a:cxnLst>
            <a:rect l="T15" t="T16" r="T17" b="T18"/>
            <a:pathLst>
              <a:path w="42" h="32">
                <a:moveTo>
                  <a:pt x="37" y="31"/>
                </a:moveTo>
                <a:lnTo>
                  <a:pt x="41" y="22"/>
                </a:lnTo>
                <a:lnTo>
                  <a:pt x="0" y="0"/>
                </a:lnTo>
                <a:lnTo>
                  <a:pt x="23" y="20"/>
                </a:lnTo>
                <a:lnTo>
                  <a:pt x="37" y="3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23" name="Freeform 515"/>
          <p:cNvSpPr>
            <a:spLocks/>
          </p:cNvSpPr>
          <p:nvPr/>
        </p:nvSpPr>
        <p:spPr bwMode="auto">
          <a:xfrm>
            <a:off x="7808913" y="4551363"/>
            <a:ext cx="68262" cy="60325"/>
          </a:xfrm>
          <a:custGeom>
            <a:avLst/>
            <a:gdLst>
              <a:gd name="T0" fmla="*/ 2147483647 w 48"/>
              <a:gd name="T1" fmla="*/ 2147483647 h 38"/>
              <a:gd name="T2" fmla="*/ 2147483647 w 48"/>
              <a:gd name="T3" fmla="*/ 2147483647 h 38"/>
              <a:gd name="T4" fmla="*/ 0 w 48"/>
              <a:gd name="T5" fmla="*/ 0 h 38"/>
              <a:gd name="T6" fmla="*/ 2147483647 w 48"/>
              <a:gd name="T7" fmla="*/ 2147483647 h 38"/>
              <a:gd name="T8" fmla="*/ 2147483647 w 48"/>
              <a:gd name="T9" fmla="*/ 2147483647 h 38"/>
              <a:gd name="T10" fmla="*/ 0 60000 65536"/>
              <a:gd name="T11" fmla="*/ 0 60000 65536"/>
              <a:gd name="T12" fmla="*/ 0 60000 65536"/>
              <a:gd name="T13" fmla="*/ 0 60000 65536"/>
              <a:gd name="T14" fmla="*/ 0 60000 65536"/>
              <a:gd name="T15" fmla="*/ 0 w 48"/>
              <a:gd name="T16" fmla="*/ 0 h 38"/>
              <a:gd name="T17" fmla="*/ 48 w 48"/>
              <a:gd name="T18" fmla="*/ 38 h 38"/>
            </a:gdLst>
            <a:ahLst/>
            <a:cxnLst>
              <a:cxn ang="T10">
                <a:pos x="T0" y="T1"/>
              </a:cxn>
              <a:cxn ang="T11">
                <a:pos x="T2" y="T3"/>
              </a:cxn>
              <a:cxn ang="T12">
                <a:pos x="T4" y="T5"/>
              </a:cxn>
              <a:cxn ang="T13">
                <a:pos x="T6" y="T7"/>
              </a:cxn>
              <a:cxn ang="T14">
                <a:pos x="T8" y="T9"/>
              </a:cxn>
            </a:cxnLst>
            <a:rect l="T15" t="T16" r="T17" b="T18"/>
            <a:pathLst>
              <a:path w="48" h="38">
                <a:moveTo>
                  <a:pt x="42" y="37"/>
                </a:moveTo>
                <a:lnTo>
                  <a:pt x="47" y="26"/>
                </a:lnTo>
                <a:lnTo>
                  <a:pt x="0" y="0"/>
                </a:lnTo>
                <a:lnTo>
                  <a:pt x="26" y="24"/>
                </a:lnTo>
                <a:lnTo>
                  <a:pt x="42" y="3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24" name="Freeform 516"/>
          <p:cNvSpPr>
            <a:spLocks/>
          </p:cNvSpPr>
          <p:nvPr/>
        </p:nvSpPr>
        <p:spPr bwMode="auto">
          <a:xfrm>
            <a:off x="2338388" y="2066925"/>
            <a:ext cx="65087" cy="58738"/>
          </a:xfrm>
          <a:custGeom>
            <a:avLst/>
            <a:gdLst>
              <a:gd name="T0" fmla="*/ 2147483647 w 46"/>
              <a:gd name="T1" fmla="*/ 2147483647 h 37"/>
              <a:gd name="T2" fmla="*/ 2147483647 w 46"/>
              <a:gd name="T3" fmla="*/ 2147483647 h 37"/>
              <a:gd name="T4" fmla="*/ 2147483647 w 46"/>
              <a:gd name="T5" fmla="*/ 2147483647 h 37"/>
              <a:gd name="T6" fmla="*/ 2147483647 w 46"/>
              <a:gd name="T7" fmla="*/ 2147483647 h 37"/>
              <a:gd name="T8" fmla="*/ 2147483647 w 46"/>
              <a:gd name="T9" fmla="*/ 2147483647 h 37"/>
              <a:gd name="T10" fmla="*/ 2147483647 w 46"/>
              <a:gd name="T11" fmla="*/ 2147483647 h 37"/>
              <a:gd name="T12" fmla="*/ 2147483647 w 46"/>
              <a:gd name="T13" fmla="*/ 2147483647 h 37"/>
              <a:gd name="T14" fmla="*/ 2147483647 w 46"/>
              <a:gd name="T15" fmla="*/ 2147483647 h 37"/>
              <a:gd name="T16" fmla="*/ 2147483647 w 46"/>
              <a:gd name="T17" fmla="*/ 2147483647 h 37"/>
              <a:gd name="T18" fmla="*/ 2147483647 w 46"/>
              <a:gd name="T19" fmla="*/ 2147483647 h 37"/>
              <a:gd name="T20" fmla="*/ 2147483647 w 46"/>
              <a:gd name="T21" fmla="*/ 2147483647 h 37"/>
              <a:gd name="T22" fmla="*/ 2147483647 w 46"/>
              <a:gd name="T23" fmla="*/ 2147483647 h 37"/>
              <a:gd name="T24" fmla="*/ 0 w 46"/>
              <a:gd name="T25" fmla="*/ 2147483647 h 37"/>
              <a:gd name="T26" fmla="*/ 2147483647 w 46"/>
              <a:gd name="T27" fmla="*/ 0 h 37"/>
              <a:gd name="T28" fmla="*/ 2147483647 w 46"/>
              <a:gd name="T29" fmla="*/ 2147483647 h 37"/>
              <a:gd name="T30" fmla="*/ 2147483647 w 46"/>
              <a:gd name="T31" fmla="*/ 2147483647 h 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6"/>
              <a:gd name="T49" fmla="*/ 0 h 37"/>
              <a:gd name="T50" fmla="*/ 46 w 46"/>
              <a:gd name="T51" fmla="*/ 37 h 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6" h="37">
                <a:moveTo>
                  <a:pt x="45" y="18"/>
                </a:moveTo>
                <a:lnTo>
                  <a:pt x="42" y="22"/>
                </a:lnTo>
                <a:lnTo>
                  <a:pt x="26" y="20"/>
                </a:lnTo>
                <a:lnTo>
                  <a:pt x="28" y="25"/>
                </a:lnTo>
                <a:lnTo>
                  <a:pt x="26" y="25"/>
                </a:lnTo>
                <a:lnTo>
                  <a:pt x="35" y="29"/>
                </a:lnTo>
                <a:lnTo>
                  <a:pt x="30" y="29"/>
                </a:lnTo>
                <a:lnTo>
                  <a:pt x="35" y="32"/>
                </a:lnTo>
                <a:lnTo>
                  <a:pt x="8" y="36"/>
                </a:lnTo>
                <a:lnTo>
                  <a:pt x="5" y="29"/>
                </a:lnTo>
                <a:lnTo>
                  <a:pt x="15" y="22"/>
                </a:lnTo>
                <a:lnTo>
                  <a:pt x="3" y="20"/>
                </a:lnTo>
                <a:lnTo>
                  <a:pt x="0" y="7"/>
                </a:lnTo>
                <a:lnTo>
                  <a:pt x="19" y="0"/>
                </a:lnTo>
                <a:lnTo>
                  <a:pt x="26" y="11"/>
                </a:lnTo>
                <a:lnTo>
                  <a:pt x="45" y="1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25" name="Freeform 517"/>
          <p:cNvSpPr>
            <a:spLocks/>
          </p:cNvSpPr>
          <p:nvPr/>
        </p:nvSpPr>
        <p:spPr bwMode="auto">
          <a:xfrm>
            <a:off x="2338388" y="2066925"/>
            <a:ext cx="73025" cy="68263"/>
          </a:xfrm>
          <a:custGeom>
            <a:avLst/>
            <a:gdLst>
              <a:gd name="T0" fmla="*/ 2147483647 w 52"/>
              <a:gd name="T1" fmla="*/ 2147483647 h 43"/>
              <a:gd name="T2" fmla="*/ 2147483647 w 52"/>
              <a:gd name="T3" fmla="*/ 2147483647 h 43"/>
              <a:gd name="T4" fmla="*/ 2147483647 w 52"/>
              <a:gd name="T5" fmla="*/ 2147483647 h 43"/>
              <a:gd name="T6" fmla="*/ 2147483647 w 52"/>
              <a:gd name="T7" fmla="*/ 2147483647 h 43"/>
              <a:gd name="T8" fmla="*/ 2147483647 w 52"/>
              <a:gd name="T9" fmla="*/ 2147483647 h 43"/>
              <a:gd name="T10" fmla="*/ 2147483647 w 52"/>
              <a:gd name="T11" fmla="*/ 2147483647 h 43"/>
              <a:gd name="T12" fmla="*/ 2147483647 w 52"/>
              <a:gd name="T13" fmla="*/ 2147483647 h 43"/>
              <a:gd name="T14" fmla="*/ 2147483647 w 52"/>
              <a:gd name="T15" fmla="*/ 2147483647 h 43"/>
              <a:gd name="T16" fmla="*/ 2147483647 w 52"/>
              <a:gd name="T17" fmla="*/ 2147483647 h 43"/>
              <a:gd name="T18" fmla="*/ 2147483647 w 52"/>
              <a:gd name="T19" fmla="*/ 2147483647 h 43"/>
              <a:gd name="T20" fmla="*/ 2147483647 w 52"/>
              <a:gd name="T21" fmla="*/ 2147483647 h 43"/>
              <a:gd name="T22" fmla="*/ 2147483647 w 52"/>
              <a:gd name="T23" fmla="*/ 2147483647 h 43"/>
              <a:gd name="T24" fmla="*/ 0 w 52"/>
              <a:gd name="T25" fmla="*/ 2147483647 h 43"/>
              <a:gd name="T26" fmla="*/ 2147483647 w 52"/>
              <a:gd name="T27" fmla="*/ 0 h 43"/>
              <a:gd name="T28" fmla="*/ 2147483647 w 52"/>
              <a:gd name="T29" fmla="*/ 2147483647 h 43"/>
              <a:gd name="T30" fmla="*/ 2147483647 w 52"/>
              <a:gd name="T31" fmla="*/ 2147483647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
              <a:gd name="T49" fmla="*/ 0 h 43"/>
              <a:gd name="T50" fmla="*/ 52 w 52"/>
              <a:gd name="T51" fmla="*/ 43 h 4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 h="43">
                <a:moveTo>
                  <a:pt x="51" y="21"/>
                </a:moveTo>
                <a:lnTo>
                  <a:pt x="48" y="26"/>
                </a:lnTo>
                <a:lnTo>
                  <a:pt x="29" y="23"/>
                </a:lnTo>
                <a:lnTo>
                  <a:pt x="32" y="29"/>
                </a:lnTo>
                <a:lnTo>
                  <a:pt x="29" y="29"/>
                </a:lnTo>
                <a:lnTo>
                  <a:pt x="40" y="34"/>
                </a:lnTo>
                <a:lnTo>
                  <a:pt x="34" y="34"/>
                </a:lnTo>
                <a:lnTo>
                  <a:pt x="40" y="37"/>
                </a:lnTo>
                <a:lnTo>
                  <a:pt x="9" y="42"/>
                </a:lnTo>
                <a:lnTo>
                  <a:pt x="6" y="34"/>
                </a:lnTo>
                <a:lnTo>
                  <a:pt x="17" y="26"/>
                </a:lnTo>
                <a:lnTo>
                  <a:pt x="3" y="23"/>
                </a:lnTo>
                <a:lnTo>
                  <a:pt x="0" y="8"/>
                </a:lnTo>
                <a:lnTo>
                  <a:pt x="22" y="0"/>
                </a:lnTo>
                <a:lnTo>
                  <a:pt x="29" y="13"/>
                </a:lnTo>
                <a:lnTo>
                  <a:pt x="51"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26" name="Freeform 518"/>
          <p:cNvSpPr>
            <a:spLocks/>
          </p:cNvSpPr>
          <p:nvPr/>
        </p:nvSpPr>
        <p:spPr bwMode="auto">
          <a:xfrm>
            <a:off x="3260725" y="2066925"/>
            <a:ext cx="60325" cy="38100"/>
          </a:xfrm>
          <a:custGeom>
            <a:avLst/>
            <a:gdLst>
              <a:gd name="T0" fmla="*/ 2147483647 w 42"/>
              <a:gd name="T1" fmla="*/ 2147483647 h 24"/>
              <a:gd name="T2" fmla="*/ 0 w 42"/>
              <a:gd name="T3" fmla="*/ 2147483647 h 24"/>
              <a:gd name="T4" fmla="*/ 0 w 42"/>
              <a:gd name="T5" fmla="*/ 2147483647 h 24"/>
              <a:gd name="T6" fmla="*/ 2147483647 w 42"/>
              <a:gd name="T7" fmla="*/ 0 h 24"/>
              <a:gd name="T8" fmla="*/ 2147483647 w 42"/>
              <a:gd name="T9" fmla="*/ 2147483647 h 24"/>
              <a:gd name="T10" fmla="*/ 2147483647 w 42"/>
              <a:gd name="T11" fmla="*/ 2147483647 h 24"/>
              <a:gd name="T12" fmla="*/ 2147483647 w 42"/>
              <a:gd name="T13" fmla="*/ 2147483647 h 24"/>
              <a:gd name="T14" fmla="*/ 2147483647 w 42"/>
              <a:gd name="T15" fmla="*/ 2147483647 h 24"/>
              <a:gd name="T16" fmla="*/ 2147483647 w 42"/>
              <a:gd name="T17" fmla="*/ 2147483647 h 24"/>
              <a:gd name="T18" fmla="*/ 2147483647 w 42"/>
              <a:gd name="T19" fmla="*/ 2147483647 h 24"/>
              <a:gd name="T20" fmla="*/ 2147483647 w 42"/>
              <a:gd name="T21" fmla="*/ 2147483647 h 24"/>
              <a:gd name="T22" fmla="*/ 2147483647 w 42"/>
              <a:gd name="T23" fmla="*/ 2147483647 h 24"/>
              <a:gd name="T24" fmla="*/ 2147483647 w 42"/>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2"/>
              <a:gd name="T40" fmla="*/ 0 h 24"/>
              <a:gd name="T41" fmla="*/ 42 w 42"/>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2" h="24">
                <a:moveTo>
                  <a:pt x="4" y="14"/>
                </a:moveTo>
                <a:lnTo>
                  <a:pt x="0" y="6"/>
                </a:lnTo>
                <a:lnTo>
                  <a:pt x="0" y="2"/>
                </a:lnTo>
                <a:lnTo>
                  <a:pt x="7" y="0"/>
                </a:lnTo>
                <a:lnTo>
                  <a:pt x="34" y="13"/>
                </a:lnTo>
                <a:lnTo>
                  <a:pt x="41" y="23"/>
                </a:lnTo>
                <a:lnTo>
                  <a:pt x="34" y="23"/>
                </a:lnTo>
                <a:lnTo>
                  <a:pt x="34" y="21"/>
                </a:lnTo>
                <a:lnTo>
                  <a:pt x="27" y="21"/>
                </a:lnTo>
                <a:lnTo>
                  <a:pt x="20" y="23"/>
                </a:lnTo>
                <a:lnTo>
                  <a:pt x="16" y="23"/>
                </a:lnTo>
                <a:lnTo>
                  <a:pt x="13" y="17"/>
                </a:lnTo>
                <a:lnTo>
                  <a:pt x="4" y="14"/>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27" name="Freeform 519"/>
          <p:cNvSpPr>
            <a:spLocks/>
          </p:cNvSpPr>
          <p:nvPr/>
        </p:nvSpPr>
        <p:spPr bwMode="auto">
          <a:xfrm>
            <a:off x="3260725" y="2066925"/>
            <a:ext cx="68263" cy="47625"/>
          </a:xfrm>
          <a:custGeom>
            <a:avLst/>
            <a:gdLst>
              <a:gd name="T0" fmla="*/ 2147483647 w 48"/>
              <a:gd name="T1" fmla="*/ 2147483647 h 30"/>
              <a:gd name="T2" fmla="*/ 0 w 48"/>
              <a:gd name="T3" fmla="*/ 2147483647 h 30"/>
              <a:gd name="T4" fmla="*/ 0 w 48"/>
              <a:gd name="T5" fmla="*/ 2147483647 h 30"/>
              <a:gd name="T6" fmla="*/ 2147483647 w 48"/>
              <a:gd name="T7" fmla="*/ 0 h 30"/>
              <a:gd name="T8" fmla="*/ 2147483647 w 48"/>
              <a:gd name="T9" fmla="*/ 2147483647 h 30"/>
              <a:gd name="T10" fmla="*/ 2147483647 w 48"/>
              <a:gd name="T11" fmla="*/ 2147483647 h 30"/>
              <a:gd name="T12" fmla="*/ 2147483647 w 48"/>
              <a:gd name="T13" fmla="*/ 2147483647 h 30"/>
              <a:gd name="T14" fmla="*/ 2147483647 w 48"/>
              <a:gd name="T15" fmla="*/ 2147483647 h 30"/>
              <a:gd name="T16" fmla="*/ 2147483647 w 48"/>
              <a:gd name="T17" fmla="*/ 2147483647 h 30"/>
              <a:gd name="T18" fmla="*/ 2147483647 w 48"/>
              <a:gd name="T19" fmla="*/ 2147483647 h 30"/>
              <a:gd name="T20" fmla="*/ 2147483647 w 48"/>
              <a:gd name="T21" fmla="*/ 2147483647 h 30"/>
              <a:gd name="T22" fmla="*/ 2147483647 w 48"/>
              <a:gd name="T23" fmla="*/ 2147483647 h 30"/>
              <a:gd name="T24" fmla="*/ 2147483647 w 4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
              <a:gd name="T40" fmla="*/ 0 h 30"/>
              <a:gd name="T41" fmla="*/ 48 w 48"/>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 h="30">
                <a:moveTo>
                  <a:pt x="5" y="18"/>
                </a:moveTo>
                <a:lnTo>
                  <a:pt x="0" y="8"/>
                </a:lnTo>
                <a:lnTo>
                  <a:pt x="0" y="3"/>
                </a:lnTo>
                <a:lnTo>
                  <a:pt x="8" y="0"/>
                </a:lnTo>
                <a:lnTo>
                  <a:pt x="39" y="16"/>
                </a:lnTo>
                <a:lnTo>
                  <a:pt x="47" y="29"/>
                </a:lnTo>
                <a:lnTo>
                  <a:pt x="39" y="29"/>
                </a:lnTo>
                <a:lnTo>
                  <a:pt x="39" y="26"/>
                </a:lnTo>
                <a:lnTo>
                  <a:pt x="31" y="26"/>
                </a:lnTo>
                <a:lnTo>
                  <a:pt x="23" y="29"/>
                </a:lnTo>
                <a:lnTo>
                  <a:pt x="18" y="29"/>
                </a:lnTo>
                <a:lnTo>
                  <a:pt x="15" y="21"/>
                </a:lnTo>
                <a:lnTo>
                  <a:pt x="5"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28" name="Freeform 520"/>
          <p:cNvSpPr>
            <a:spLocks/>
          </p:cNvSpPr>
          <p:nvPr/>
        </p:nvSpPr>
        <p:spPr bwMode="auto">
          <a:xfrm>
            <a:off x="8089900" y="2025650"/>
            <a:ext cx="52388" cy="26988"/>
          </a:xfrm>
          <a:custGeom>
            <a:avLst/>
            <a:gdLst>
              <a:gd name="T0" fmla="*/ 0 w 37"/>
              <a:gd name="T1" fmla="*/ 2147483647 h 17"/>
              <a:gd name="T2" fmla="*/ 2147483647 w 37"/>
              <a:gd name="T3" fmla="*/ 2147483647 h 17"/>
              <a:gd name="T4" fmla="*/ 2147483647 w 37"/>
              <a:gd name="T5" fmla="*/ 0 h 17"/>
              <a:gd name="T6" fmla="*/ 2147483647 w 37"/>
              <a:gd name="T7" fmla="*/ 2147483647 h 17"/>
              <a:gd name="T8" fmla="*/ 0 w 37"/>
              <a:gd name="T9" fmla="*/ 2147483647 h 17"/>
              <a:gd name="T10" fmla="*/ 0 60000 65536"/>
              <a:gd name="T11" fmla="*/ 0 60000 65536"/>
              <a:gd name="T12" fmla="*/ 0 60000 65536"/>
              <a:gd name="T13" fmla="*/ 0 60000 65536"/>
              <a:gd name="T14" fmla="*/ 0 60000 65536"/>
              <a:gd name="T15" fmla="*/ 0 w 37"/>
              <a:gd name="T16" fmla="*/ 0 h 17"/>
              <a:gd name="T17" fmla="*/ 37 w 37"/>
              <a:gd name="T18" fmla="*/ 17 h 17"/>
            </a:gdLst>
            <a:ahLst/>
            <a:cxnLst>
              <a:cxn ang="T10">
                <a:pos x="T0" y="T1"/>
              </a:cxn>
              <a:cxn ang="T11">
                <a:pos x="T2" y="T3"/>
              </a:cxn>
              <a:cxn ang="T12">
                <a:pos x="T4" y="T5"/>
              </a:cxn>
              <a:cxn ang="T13">
                <a:pos x="T6" y="T7"/>
              </a:cxn>
              <a:cxn ang="T14">
                <a:pos x="T8" y="T9"/>
              </a:cxn>
            </a:cxnLst>
            <a:rect l="T15" t="T16" r="T17" b="T18"/>
            <a:pathLst>
              <a:path w="37" h="17">
                <a:moveTo>
                  <a:pt x="0" y="16"/>
                </a:moveTo>
                <a:lnTo>
                  <a:pt x="18" y="1"/>
                </a:lnTo>
                <a:lnTo>
                  <a:pt x="36" y="0"/>
                </a:lnTo>
                <a:lnTo>
                  <a:pt x="29" y="10"/>
                </a:lnTo>
                <a:lnTo>
                  <a:pt x="0" y="16"/>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29" name="Freeform 521"/>
          <p:cNvSpPr>
            <a:spLocks/>
          </p:cNvSpPr>
          <p:nvPr/>
        </p:nvSpPr>
        <p:spPr bwMode="auto">
          <a:xfrm>
            <a:off x="8089900" y="2025650"/>
            <a:ext cx="60325" cy="26988"/>
          </a:xfrm>
          <a:custGeom>
            <a:avLst/>
            <a:gdLst>
              <a:gd name="T0" fmla="*/ 0 w 43"/>
              <a:gd name="T1" fmla="*/ 2147483647 h 17"/>
              <a:gd name="T2" fmla="*/ 2147483647 w 43"/>
              <a:gd name="T3" fmla="*/ 2147483647 h 17"/>
              <a:gd name="T4" fmla="*/ 2147483647 w 43"/>
              <a:gd name="T5" fmla="*/ 0 h 17"/>
              <a:gd name="T6" fmla="*/ 2147483647 w 43"/>
              <a:gd name="T7" fmla="*/ 2147483647 h 17"/>
              <a:gd name="T8" fmla="*/ 0 w 43"/>
              <a:gd name="T9" fmla="*/ 2147483647 h 17"/>
              <a:gd name="T10" fmla="*/ 0 60000 65536"/>
              <a:gd name="T11" fmla="*/ 0 60000 65536"/>
              <a:gd name="T12" fmla="*/ 0 60000 65536"/>
              <a:gd name="T13" fmla="*/ 0 60000 65536"/>
              <a:gd name="T14" fmla="*/ 0 60000 65536"/>
              <a:gd name="T15" fmla="*/ 0 w 43"/>
              <a:gd name="T16" fmla="*/ 0 h 17"/>
              <a:gd name="T17" fmla="*/ 43 w 43"/>
              <a:gd name="T18" fmla="*/ 17 h 17"/>
            </a:gdLst>
            <a:ahLst/>
            <a:cxnLst>
              <a:cxn ang="T10">
                <a:pos x="T0" y="T1"/>
              </a:cxn>
              <a:cxn ang="T11">
                <a:pos x="T2" y="T3"/>
              </a:cxn>
              <a:cxn ang="T12">
                <a:pos x="T4" y="T5"/>
              </a:cxn>
              <a:cxn ang="T13">
                <a:pos x="T6" y="T7"/>
              </a:cxn>
              <a:cxn ang="T14">
                <a:pos x="T8" y="T9"/>
              </a:cxn>
            </a:cxnLst>
            <a:rect l="T15" t="T16" r="T17" b="T18"/>
            <a:pathLst>
              <a:path w="43" h="17">
                <a:moveTo>
                  <a:pt x="0" y="16"/>
                </a:moveTo>
                <a:lnTo>
                  <a:pt x="21" y="2"/>
                </a:lnTo>
                <a:lnTo>
                  <a:pt x="42" y="0"/>
                </a:lnTo>
                <a:lnTo>
                  <a:pt x="34" y="10"/>
                </a:lnTo>
                <a:lnTo>
                  <a:pt x="0"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30" name="Freeform 522"/>
          <p:cNvSpPr>
            <a:spLocks/>
          </p:cNvSpPr>
          <p:nvPr/>
        </p:nvSpPr>
        <p:spPr bwMode="auto">
          <a:xfrm>
            <a:off x="5499100" y="2990850"/>
            <a:ext cx="288925" cy="203200"/>
          </a:xfrm>
          <a:custGeom>
            <a:avLst/>
            <a:gdLst>
              <a:gd name="T0" fmla="*/ 0 w 205"/>
              <a:gd name="T1" fmla="*/ 2147483647 h 128"/>
              <a:gd name="T2" fmla="*/ 2147483647 w 205"/>
              <a:gd name="T3" fmla="*/ 2147483647 h 128"/>
              <a:gd name="T4" fmla="*/ 2147483647 w 205"/>
              <a:gd name="T5" fmla="*/ 2147483647 h 128"/>
              <a:gd name="T6" fmla="*/ 2147483647 w 205"/>
              <a:gd name="T7" fmla="*/ 2147483647 h 128"/>
              <a:gd name="T8" fmla="*/ 2147483647 w 205"/>
              <a:gd name="T9" fmla="*/ 2147483647 h 128"/>
              <a:gd name="T10" fmla="*/ 2147483647 w 205"/>
              <a:gd name="T11" fmla="*/ 2147483647 h 128"/>
              <a:gd name="T12" fmla="*/ 2147483647 w 205"/>
              <a:gd name="T13" fmla="*/ 2147483647 h 128"/>
              <a:gd name="T14" fmla="*/ 2147483647 w 205"/>
              <a:gd name="T15" fmla="*/ 2147483647 h 128"/>
              <a:gd name="T16" fmla="*/ 2147483647 w 205"/>
              <a:gd name="T17" fmla="*/ 2147483647 h 128"/>
              <a:gd name="T18" fmla="*/ 2147483647 w 205"/>
              <a:gd name="T19" fmla="*/ 2147483647 h 128"/>
              <a:gd name="T20" fmla="*/ 2147483647 w 205"/>
              <a:gd name="T21" fmla="*/ 2147483647 h 128"/>
              <a:gd name="T22" fmla="*/ 2147483647 w 205"/>
              <a:gd name="T23" fmla="*/ 2147483647 h 128"/>
              <a:gd name="T24" fmla="*/ 2147483647 w 205"/>
              <a:gd name="T25" fmla="*/ 2147483647 h 128"/>
              <a:gd name="T26" fmla="*/ 2147483647 w 205"/>
              <a:gd name="T27" fmla="*/ 2147483647 h 128"/>
              <a:gd name="T28" fmla="*/ 2147483647 w 205"/>
              <a:gd name="T29" fmla="*/ 2147483647 h 128"/>
              <a:gd name="T30" fmla="*/ 2147483647 w 205"/>
              <a:gd name="T31" fmla="*/ 2147483647 h 128"/>
              <a:gd name="T32" fmla="*/ 2147483647 w 205"/>
              <a:gd name="T33" fmla="*/ 2147483647 h 128"/>
              <a:gd name="T34" fmla="*/ 2147483647 w 205"/>
              <a:gd name="T35" fmla="*/ 2147483647 h 128"/>
              <a:gd name="T36" fmla="*/ 2147483647 w 205"/>
              <a:gd name="T37" fmla="*/ 2147483647 h 128"/>
              <a:gd name="T38" fmla="*/ 2147483647 w 205"/>
              <a:gd name="T39" fmla="*/ 2147483647 h 128"/>
              <a:gd name="T40" fmla="*/ 2147483647 w 205"/>
              <a:gd name="T41" fmla="*/ 2147483647 h 128"/>
              <a:gd name="T42" fmla="*/ 2147483647 w 205"/>
              <a:gd name="T43" fmla="*/ 2147483647 h 128"/>
              <a:gd name="T44" fmla="*/ 2147483647 w 205"/>
              <a:gd name="T45" fmla="*/ 2147483647 h 128"/>
              <a:gd name="T46" fmla="*/ 2147483647 w 205"/>
              <a:gd name="T47" fmla="*/ 2147483647 h 128"/>
              <a:gd name="T48" fmla="*/ 2147483647 w 205"/>
              <a:gd name="T49" fmla="*/ 0 h 128"/>
              <a:gd name="T50" fmla="*/ 2147483647 w 205"/>
              <a:gd name="T51" fmla="*/ 2147483647 h 128"/>
              <a:gd name="T52" fmla="*/ 2147483647 w 205"/>
              <a:gd name="T53" fmla="*/ 2147483647 h 128"/>
              <a:gd name="T54" fmla="*/ 2147483647 w 205"/>
              <a:gd name="T55" fmla="*/ 2147483647 h 128"/>
              <a:gd name="T56" fmla="*/ 2147483647 w 205"/>
              <a:gd name="T57" fmla="*/ 2147483647 h 128"/>
              <a:gd name="T58" fmla="*/ 2147483647 w 205"/>
              <a:gd name="T59" fmla="*/ 2147483647 h 128"/>
              <a:gd name="T60" fmla="*/ 0 w 205"/>
              <a:gd name="T61" fmla="*/ 2147483647 h 1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5"/>
              <a:gd name="T94" fmla="*/ 0 h 128"/>
              <a:gd name="T95" fmla="*/ 205 w 205"/>
              <a:gd name="T96" fmla="*/ 128 h 12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5" h="128">
                <a:moveTo>
                  <a:pt x="0" y="12"/>
                </a:moveTo>
                <a:lnTo>
                  <a:pt x="3" y="28"/>
                </a:lnTo>
                <a:lnTo>
                  <a:pt x="13" y="15"/>
                </a:lnTo>
                <a:lnTo>
                  <a:pt x="31" y="31"/>
                </a:lnTo>
                <a:lnTo>
                  <a:pt x="23" y="37"/>
                </a:lnTo>
                <a:lnTo>
                  <a:pt x="6" y="31"/>
                </a:lnTo>
                <a:lnTo>
                  <a:pt x="3" y="50"/>
                </a:lnTo>
                <a:lnTo>
                  <a:pt x="17" y="53"/>
                </a:lnTo>
                <a:lnTo>
                  <a:pt x="11" y="60"/>
                </a:lnTo>
                <a:lnTo>
                  <a:pt x="20" y="65"/>
                </a:lnTo>
                <a:lnTo>
                  <a:pt x="17" y="90"/>
                </a:lnTo>
                <a:lnTo>
                  <a:pt x="61" y="75"/>
                </a:lnTo>
                <a:lnTo>
                  <a:pt x="122" y="103"/>
                </a:lnTo>
                <a:lnTo>
                  <a:pt x="125" y="117"/>
                </a:lnTo>
                <a:lnTo>
                  <a:pt x="146" y="127"/>
                </a:lnTo>
                <a:lnTo>
                  <a:pt x="176" y="95"/>
                </a:lnTo>
                <a:lnTo>
                  <a:pt x="204" y="95"/>
                </a:lnTo>
                <a:lnTo>
                  <a:pt x="204" y="85"/>
                </a:lnTo>
                <a:lnTo>
                  <a:pt x="179" y="77"/>
                </a:lnTo>
                <a:lnTo>
                  <a:pt x="146" y="57"/>
                </a:lnTo>
                <a:lnTo>
                  <a:pt x="130" y="25"/>
                </a:lnTo>
                <a:lnTo>
                  <a:pt x="120" y="22"/>
                </a:lnTo>
                <a:lnTo>
                  <a:pt x="105" y="31"/>
                </a:lnTo>
                <a:lnTo>
                  <a:pt x="102" y="10"/>
                </a:lnTo>
                <a:lnTo>
                  <a:pt x="86" y="0"/>
                </a:lnTo>
                <a:lnTo>
                  <a:pt x="64" y="12"/>
                </a:lnTo>
                <a:lnTo>
                  <a:pt x="64" y="20"/>
                </a:lnTo>
                <a:lnTo>
                  <a:pt x="53" y="22"/>
                </a:lnTo>
                <a:lnTo>
                  <a:pt x="47" y="20"/>
                </a:lnTo>
                <a:lnTo>
                  <a:pt x="31" y="5"/>
                </a:lnTo>
                <a:lnTo>
                  <a:pt x="0" y="1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31" name="Freeform 523"/>
          <p:cNvSpPr>
            <a:spLocks/>
          </p:cNvSpPr>
          <p:nvPr/>
        </p:nvSpPr>
        <p:spPr bwMode="auto">
          <a:xfrm>
            <a:off x="5499100" y="2990850"/>
            <a:ext cx="298450" cy="212725"/>
          </a:xfrm>
          <a:custGeom>
            <a:avLst/>
            <a:gdLst>
              <a:gd name="T0" fmla="*/ 0 w 211"/>
              <a:gd name="T1" fmla="*/ 2147483647 h 134"/>
              <a:gd name="T2" fmla="*/ 2147483647 w 211"/>
              <a:gd name="T3" fmla="*/ 2147483647 h 134"/>
              <a:gd name="T4" fmla="*/ 2147483647 w 211"/>
              <a:gd name="T5" fmla="*/ 2147483647 h 134"/>
              <a:gd name="T6" fmla="*/ 2147483647 w 211"/>
              <a:gd name="T7" fmla="*/ 2147483647 h 134"/>
              <a:gd name="T8" fmla="*/ 2147483647 w 211"/>
              <a:gd name="T9" fmla="*/ 2147483647 h 134"/>
              <a:gd name="T10" fmla="*/ 2147483647 w 211"/>
              <a:gd name="T11" fmla="*/ 2147483647 h 134"/>
              <a:gd name="T12" fmla="*/ 2147483647 w 211"/>
              <a:gd name="T13" fmla="*/ 2147483647 h 134"/>
              <a:gd name="T14" fmla="*/ 2147483647 w 211"/>
              <a:gd name="T15" fmla="*/ 2147483647 h 134"/>
              <a:gd name="T16" fmla="*/ 2147483647 w 211"/>
              <a:gd name="T17" fmla="*/ 2147483647 h 134"/>
              <a:gd name="T18" fmla="*/ 2147483647 w 211"/>
              <a:gd name="T19" fmla="*/ 2147483647 h 134"/>
              <a:gd name="T20" fmla="*/ 2147483647 w 211"/>
              <a:gd name="T21" fmla="*/ 2147483647 h 134"/>
              <a:gd name="T22" fmla="*/ 2147483647 w 211"/>
              <a:gd name="T23" fmla="*/ 2147483647 h 134"/>
              <a:gd name="T24" fmla="*/ 2147483647 w 211"/>
              <a:gd name="T25" fmla="*/ 2147483647 h 134"/>
              <a:gd name="T26" fmla="*/ 2147483647 w 211"/>
              <a:gd name="T27" fmla="*/ 2147483647 h 134"/>
              <a:gd name="T28" fmla="*/ 2147483647 w 211"/>
              <a:gd name="T29" fmla="*/ 2147483647 h 134"/>
              <a:gd name="T30" fmla="*/ 2147483647 w 211"/>
              <a:gd name="T31" fmla="*/ 2147483647 h 134"/>
              <a:gd name="T32" fmla="*/ 2147483647 w 211"/>
              <a:gd name="T33" fmla="*/ 2147483647 h 134"/>
              <a:gd name="T34" fmla="*/ 2147483647 w 211"/>
              <a:gd name="T35" fmla="*/ 2147483647 h 134"/>
              <a:gd name="T36" fmla="*/ 2147483647 w 211"/>
              <a:gd name="T37" fmla="*/ 2147483647 h 134"/>
              <a:gd name="T38" fmla="*/ 2147483647 w 211"/>
              <a:gd name="T39" fmla="*/ 2147483647 h 134"/>
              <a:gd name="T40" fmla="*/ 2147483647 w 211"/>
              <a:gd name="T41" fmla="*/ 2147483647 h 134"/>
              <a:gd name="T42" fmla="*/ 2147483647 w 211"/>
              <a:gd name="T43" fmla="*/ 2147483647 h 134"/>
              <a:gd name="T44" fmla="*/ 2147483647 w 211"/>
              <a:gd name="T45" fmla="*/ 2147483647 h 134"/>
              <a:gd name="T46" fmla="*/ 2147483647 w 211"/>
              <a:gd name="T47" fmla="*/ 2147483647 h 134"/>
              <a:gd name="T48" fmla="*/ 2147483647 w 211"/>
              <a:gd name="T49" fmla="*/ 0 h 134"/>
              <a:gd name="T50" fmla="*/ 2147483647 w 211"/>
              <a:gd name="T51" fmla="*/ 2147483647 h 134"/>
              <a:gd name="T52" fmla="*/ 2147483647 w 211"/>
              <a:gd name="T53" fmla="*/ 2147483647 h 134"/>
              <a:gd name="T54" fmla="*/ 2147483647 w 211"/>
              <a:gd name="T55" fmla="*/ 2147483647 h 134"/>
              <a:gd name="T56" fmla="*/ 2147483647 w 211"/>
              <a:gd name="T57" fmla="*/ 2147483647 h 134"/>
              <a:gd name="T58" fmla="*/ 2147483647 w 211"/>
              <a:gd name="T59" fmla="*/ 2147483647 h 134"/>
              <a:gd name="T60" fmla="*/ 0 w 211"/>
              <a:gd name="T61" fmla="*/ 2147483647 h 1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11"/>
              <a:gd name="T94" fmla="*/ 0 h 134"/>
              <a:gd name="T95" fmla="*/ 211 w 211"/>
              <a:gd name="T96" fmla="*/ 134 h 13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11" h="134">
                <a:moveTo>
                  <a:pt x="0" y="13"/>
                </a:moveTo>
                <a:lnTo>
                  <a:pt x="3" y="29"/>
                </a:lnTo>
                <a:lnTo>
                  <a:pt x="13" y="16"/>
                </a:lnTo>
                <a:lnTo>
                  <a:pt x="32" y="32"/>
                </a:lnTo>
                <a:lnTo>
                  <a:pt x="24" y="39"/>
                </a:lnTo>
                <a:lnTo>
                  <a:pt x="6" y="32"/>
                </a:lnTo>
                <a:lnTo>
                  <a:pt x="3" y="52"/>
                </a:lnTo>
                <a:lnTo>
                  <a:pt x="18" y="55"/>
                </a:lnTo>
                <a:lnTo>
                  <a:pt x="11" y="63"/>
                </a:lnTo>
                <a:lnTo>
                  <a:pt x="21" y="68"/>
                </a:lnTo>
                <a:lnTo>
                  <a:pt x="18" y="94"/>
                </a:lnTo>
                <a:lnTo>
                  <a:pt x="63" y="79"/>
                </a:lnTo>
                <a:lnTo>
                  <a:pt x="126" y="108"/>
                </a:lnTo>
                <a:lnTo>
                  <a:pt x="129" y="123"/>
                </a:lnTo>
                <a:lnTo>
                  <a:pt x="150" y="133"/>
                </a:lnTo>
                <a:lnTo>
                  <a:pt x="181" y="99"/>
                </a:lnTo>
                <a:lnTo>
                  <a:pt x="210" y="99"/>
                </a:lnTo>
                <a:lnTo>
                  <a:pt x="210" y="89"/>
                </a:lnTo>
                <a:lnTo>
                  <a:pt x="184" y="81"/>
                </a:lnTo>
                <a:lnTo>
                  <a:pt x="150" y="60"/>
                </a:lnTo>
                <a:lnTo>
                  <a:pt x="134" y="26"/>
                </a:lnTo>
                <a:lnTo>
                  <a:pt x="124" y="23"/>
                </a:lnTo>
                <a:lnTo>
                  <a:pt x="108" y="32"/>
                </a:lnTo>
                <a:lnTo>
                  <a:pt x="105" y="10"/>
                </a:lnTo>
                <a:lnTo>
                  <a:pt x="89" y="0"/>
                </a:lnTo>
                <a:lnTo>
                  <a:pt x="66" y="13"/>
                </a:lnTo>
                <a:lnTo>
                  <a:pt x="66" y="21"/>
                </a:lnTo>
                <a:lnTo>
                  <a:pt x="55" y="23"/>
                </a:lnTo>
                <a:lnTo>
                  <a:pt x="48" y="21"/>
                </a:lnTo>
                <a:lnTo>
                  <a:pt x="32" y="5"/>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32" name="Freeform 524"/>
          <p:cNvSpPr>
            <a:spLocks/>
          </p:cNvSpPr>
          <p:nvPr/>
        </p:nvSpPr>
        <p:spPr bwMode="auto">
          <a:xfrm>
            <a:off x="5802313" y="3036888"/>
            <a:ext cx="147637" cy="117475"/>
          </a:xfrm>
          <a:custGeom>
            <a:avLst/>
            <a:gdLst>
              <a:gd name="T0" fmla="*/ 0 w 105"/>
              <a:gd name="T1" fmla="*/ 2147483647 h 74"/>
              <a:gd name="T2" fmla="*/ 2147483647 w 105"/>
              <a:gd name="T3" fmla="*/ 2147483647 h 74"/>
              <a:gd name="T4" fmla="*/ 2147483647 w 105"/>
              <a:gd name="T5" fmla="*/ 2147483647 h 74"/>
              <a:gd name="T6" fmla="*/ 2147483647 w 105"/>
              <a:gd name="T7" fmla="*/ 2147483647 h 74"/>
              <a:gd name="T8" fmla="*/ 2147483647 w 105"/>
              <a:gd name="T9" fmla="*/ 2147483647 h 74"/>
              <a:gd name="T10" fmla="*/ 2147483647 w 105"/>
              <a:gd name="T11" fmla="*/ 2147483647 h 74"/>
              <a:gd name="T12" fmla="*/ 2147483647 w 105"/>
              <a:gd name="T13" fmla="*/ 2147483647 h 74"/>
              <a:gd name="T14" fmla="*/ 2147483647 w 105"/>
              <a:gd name="T15" fmla="*/ 2147483647 h 74"/>
              <a:gd name="T16" fmla="*/ 2147483647 w 105"/>
              <a:gd name="T17" fmla="*/ 2147483647 h 74"/>
              <a:gd name="T18" fmla="*/ 2147483647 w 105"/>
              <a:gd name="T19" fmla="*/ 2147483647 h 74"/>
              <a:gd name="T20" fmla="*/ 2147483647 w 105"/>
              <a:gd name="T21" fmla="*/ 2147483647 h 74"/>
              <a:gd name="T22" fmla="*/ 2147483647 w 105"/>
              <a:gd name="T23" fmla="*/ 2147483647 h 74"/>
              <a:gd name="T24" fmla="*/ 2147483647 w 105"/>
              <a:gd name="T25" fmla="*/ 2147483647 h 74"/>
              <a:gd name="T26" fmla="*/ 2147483647 w 105"/>
              <a:gd name="T27" fmla="*/ 2147483647 h 74"/>
              <a:gd name="T28" fmla="*/ 2147483647 w 105"/>
              <a:gd name="T29" fmla="*/ 2147483647 h 74"/>
              <a:gd name="T30" fmla="*/ 2147483647 w 105"/>
              <a:gd name="T31" fmla="*/ 2147483647 h 74"/>
              <a:gd name="T32" fmla="*/ 2147483647 w 105"/>
              <a:gd name="T33" fmla="*/ 2147483647 h 74"/>
              <a:gd name="T34" fmla="*/ 2147483647 w 105"/>
              <a:gd name="T35" fmla="*/ 2147483647 h 74"/>
              <a:gd name="T36" fmla="*/ 2147483647 w 105"/>
              <a:gd name="T37" fmla="*/ 2147483647 h 74"/>
              <a:gd name="T38" fmla="*/ 2147483647 w 105"/>
              <a:gd name="T39" fmla="*/ 2147483647 h 74"/>
              <a:gd name="T40" fmla="*/ 2147483647 w 105"/>
              <a:gd name="T41" fmla="*/ 2147483647 h 74"/>
              <a:gd name="T42" fmla="*/ 2147483647 w 105"/>
              <a:gd name="T43" fmla="*/ 2147483647 h 74"/>
              <a:gd name="T44" fmla="*/ 2147483647 w 105"/>
              <a:gd name="T45" fmla="*/ 2147483647 h 74"/>
              <a:gd name="T46" fmla="*/ 2147483647 w 105"/>
              <a:gd name="T47" fmla="*/ 0 h 74"/>
              <a:gd name="T48" fmla="*/ 2147483647 w 105"/>
              <a:gd name="T49" fmla="*/ 2147483647 h 74"/>
              <a:gd name="T50" fmla="*/ 2147483647 w 105"/>
              <a:gd name="T51" fmla="*/ 2147483647 h 74"/>
              <a:gd name="T52" fmla="*/ 0 w 105"/>
              <a:gd name="T53" fmla="*/ 2147483647 h 7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5"/>
              <a:gd name="T82" fmla="*/ 0 h 74"/>
              <a:gd name="T83" fmla="*/ 105 w 105"/>
              <a:gd name="T84" fmla="*/ 74 h 7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5" h="74">
                <a:moveTo>
                  <a:pt x="0" y="12"/>
                </a:moveTo>
                <a:lnTo>
                  <a:pt x="3" y="29"/>
                </a:lnTo>
                <a:lnTo>
                  <a:pt x="13" y="26"/>
                </a:lnTo>
                <a:lnTo>
                  <a:pt x="18" y="39"/>
                </a:lnTo>
                <a:lnTo>
                  <a:pt x="13" y="65"/>
                </a:lnTo>
                <a:lnTo>
                  <a:pt x="30" y="65"/>
                </a:lnTo>
                <a:lnTo>
                  <a:pt x="53" y="43"/>
                </a:lnTo>
                <a:lnTo>
                  <a:pt x="62" y="73"/>
                </a:lnTo>
                <a:lnTo>
                  <a:pt x="87" y="60"/>
                </a:lnTo>
                <a:lnTo>
                  <a:pt x="104" y="65"/>
                </a:lnTo>
                <a:lnTo>
                  <a:pt x="104" y="46"/>
                </a:lnTo>
                <a:lnTo>
                  <a:pt x="90" y="39"/>
                </a:lnTo>
                <a:lnTo>
                  <a:pt x="95" y="21"/>
                </a:lnTo>
                <a:lnTo>
                  <a:pt x="79" y="36"/>
                </a:lnTo>
                <a:lnTo>
                  <a:pt x="72" y="24"/>
                </a:lnTo>
                <a:lnTo>
                  <a:pt x="62" y="24"/>
                </a:lnTo>
                <a:lnTo>
                  <a:pt x="50" y="31"/>
                </a:lnTo>
                <a:lnTo>
                  <a:pt x="37" y="26"/>
                </a:lnTo>
                <a:lnTo>
                  <a:pt x="32" y="19"/>
                </a:lnTo>
                <a:lnTo>
                  <a:pt x="40" y="17"/>
                </a:lnTo>
                <a:lnTo>
                  <a:pt x="58" y="17"/>
                </a:lnTo>
                <a:lnTo>
                  <a:pt x="64" y="7"/>
                </a:lnTo>
                <a:lnTo>
                  <a:pt x="60" y="3"/>
                </a:lnTo>
                <a:lnTo>
                  <a:pt x="37" y="0"/>
                </a:lnTo>
                <a:lnTo>
                  <a:pt x="20" y="19"/>
                </a:lnTo>
                <a:lnTo>
                  <a:pt x="13" y="19"/>
                </a:lnTo>
                <a:lnTo>
                  <a:pt x="0" y="1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33" name="Freeform 525"/>
          <p:cNvSpPr>
            <a:spLocks/>
          </p:cNvSpPr>
          <p:nvPr/>
        </p:nvSpPr>
        <p:spPr bwMode="auto">
          <a:xfrm>
            <a:off x="5802313" y="3036888"/>
            <a:ext cx="157162" cy="127000"/>
          </a:xfrm>
          <a:custGeom>
            <a:avLst/>
            <a:gdLst>
              <a:gd name="T0" fmla="*/ 0 w 111"/>
              <a:gd name="T1" fmla="*/ 2147483647 h 80"/>
              <a:gd name="T2" fmla="*/ 2147483647 w 111"/>
              <a:gd name="T3" fmla="*/ 2147483647 h 80"/>
              <a:gd name="T4" fmla="*/ 2147483647 w 111"/>
              <a:gd name="T5" fmla="*/ 2147483647 h 80"/>
              <a:gd name="T6" fmla="*/ 2147483647 w 111"/>
              <a:gd name="T7" fmla="*/ 2147483647 h 80"/>
              <a:gd name="T8" fmla="*/ 2147483647 w 111"/>
              <a:gd name="T9" fmla="*/ 2147483647 h 80"/>
              <a:gd name="T10" fmla="*/ 2147483647 w 111"/>
              <a:gd name="T11" fmla="*/ 2147483647 h 80"/>
              <a:gd name="T12" fmla="*/ 2147483647 w 111"/>
              <a:gd name="T13" fmla="*/ 2147483647 h 80"/>
              <a:gd name="T14" fmla="*/ 2147483647 w 111"/>
              <a:gd name="T15" fmla="*/ 2147483647 h 80"/>
              <a:gd name="T16" fmla="*/ 2147483647 w 111"/>
              <a:gd name="T17" fmla="*/ 2147483647 h 80"/>
              <a:gd name="T18" fmla="*/ 2147483647 w 111"/>
              <a:gd name="T19" fmla="*/ 2147483647 h 80"/>
              <a:gd name="T20" fmla="*/ 2147483647 w 111"/>
              <a:gd name="T21" fmla="*/ 2147483647 h 80"/>
              <a:gd name="T22" fmla="*/ 2147483647 w 111"/>
              <a:gd name="T23" fmla="*/ 2147483647 h 80"/>
              <a:gd name="T24" fmla="*/ 2147483647 w 111"/>
              <a:gd name="T25" fmla="*/ 2147483647 h 80"/>
              <a:gd name="T26" fmla="*/ 2147483647 w 111"/>
              <a:gd name="T27" fmla="*/ 2147483647 h 80"/>
              <a:gd name="T28" fmla="*/ 2147483647 w 111"/>
              <a:gd name="T29" fmla="*/ 2147483647 h 80"/>
              <a:gd name="T30" fmla="*/ 2147483647 w 111"/>
              <a:gd name="T31" fmla="*/ 2147483647 h 80"/>
              <a:gd name="T32" fmla="*/ 2147483647 w 111"/>
              <a:gd name="T33" fmla="*/ 2147483647 h 80"/>
              <a:gd name="T34" fmla="*/ 2147483647 w 111"/>
              <a:gd name="T35" fmla="*/ 2147483647 h 80"/>
              <a:gd name="T36" fmla="*/ 2147483647 w 111"/>
              <a:gd name="T37" fmla="*/ 2147483647 h 80"/>
              <a:gd name="T38" fmla="*/ 2147483647 w 111"/>
              <a:gd name="T39" fmla="*/ 2147483647 h 80"/>
              <a:gd name="T40" fmla="*/ 2147483647 w 111"/>
              <a:gd name="T41" fmla="*/ 2147483647 h 80"/>
              <a:gd name="T42" fmla="*/ 2147483647 w 111"/>
              <a:gd name="T43" fmla="*/ 2147483647 h 80"/>
              <a:gd name="T44" fmla="*/ 2147483647 w 111"/>
              <a:gd name="T45" fmla="*/ 2147483647 h 80"/>
              <a:gd name="T46" fmla="*/ 2147483647 w 111"/>
              <a:gd name="T47" fmla="*/ 0 h 80"/>
              <a:gd name="T48" fmla="*/ 2147483647 w 111"/>
              <a:gd name="T49" fmla="*/ 2147483647 h 80"/>
              <a:gd name="T50" fmla="*/ 2147483647 w 111"/>
              <a:gd name="T51" fmla="*/ 2147483647 h 80"/>
              <a:gd name="T52" fmla="*/ 0 w 111"/>
              <a:gd name="T53" fmla="*/ 2147483647 h 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1"/>
              <a:gd name="T82" fmla="*/ 0 h 80"/>
              <a:gd name="T83" fmla="*/ 111 w 111"/>
              <a:gd name="T84" fmla="*/ 80 h 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1" h="80">
                <a:moveTo>
                  <a:pt x="0" y="13"/>
                </a:moveTo>
                <a:lnTo>
                  <a:pt x="3" y="31"/>
                </a:lnTo>
                <a:lnTo>
                  <a:pt x="14" y="28"/>
                </a:lnTo>
                <a:lnTo>
                  <a:pt x="19" y="42"/>
                </a:lnTo>
                <a:lnTo>
                  <a:pt x="14" y="70"/>
                </a:lnTo>
                <a:lnTo>
                  <a:pt x="32" y="70"/>
                </a:lnTo>
                <a:lnTo>
                  <a:pt x="56" y="47"/>
                </a:lnTo>
                <a:lnTo>
                  <a:pt x="66" y="79"/>
                </a:lnTo>
                <a:lnTo>
                  <a:pt x="92" y="65"/>
                </a:lnTo>
                <a:lnTo>
                  <a:pt x="110" y="70"/>
                </a:lnTo>
                <a:lnTo>
                  <a:pt x="110" y="50"/>
                </a:lnTo>
                <a:lnTo>
                  <a:pt x="95" y="42"/>
                </a:lnTo>
                <a:lnTo>
                  <a:pt x="100" y="23"/>
                </a:lnTo>
                <a:lnTo>
                  <a:pt x="84" y="39"/>
                </a:lnTo>
                <a:lnTo>
                  <a:pt x="76" y="26"/>
                </a:lnTo>
                <a:lnTo>
                  <a:pt x="66" y="26"/>
                </a:lnTo>
                <a:lnTo>
                  <a:pt x="53" y="34"/>
                </a:lnTo>
                <a:lnTo>
                  <a:pt x="39" y="28"/>
                </a:lnTo>
                <a:lnTo>
                  <a:pt x="34" y="21"/>
                </a:lnTo>
                <a:lnTo>
                  <a:pt x="42" y="18"/>
                </a:lnTo>
                <a:lnTo>
                  <a:pt x="61" y="18"/>
                </a:lnTo>
                <a:lnTo>
                  <a:pt x="68" y="8"/>
                </a:lnTo>
                <a:lnTo>
                  <a:pt x="63" y="3"/>
                </a:lnTo>
                <a:lnTo>
                  <a:pt x="39" y="0"/>
                </a:lnTo>
                <a:lnTo>
                  <a:pt x="21" y="21"/>
                </a:lnTo>
                <a:lnTo>
                  <a:pt x="14" y="21"/>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34" name="Freeform 526"/>
          <p:cNvSpPr>
            <a:spLocks/>
          </p:cNvSpPr>
          <p:nvPr/>
        </p:nvSpPr>
        <p:spPr bwMode="auto">
          <a:xfrm>
            <a:off x="5849938" y="2982913"/>
            <a:ext cx="212725" cy="107950"/>
          </a:xfrm>
          <a:custGeom>
            <a:avLst/>
            <a:gdLst>
              <a:gd name="T0" fmla="*/ 2147483647 w 150"/>
              <a:gd name="T1" fmla="*/ 2147483647 h 68"/>
              <a:gd name="T2" fmla="*/ 2147483647 w 150"/>
              <a:gd name="T3" fmla="*/ 2147483647 h 68"/>
              <a:gd name="T4" fmla="*/ 2147483647 w 150"/>
              <a:gd name="T5" fmla="*/ 0 h 68"/>
              <a:gd name="T6" fmla="*/ 2147483647 w 150"/>
              <a:gd name="T7" fmla="*/ 2147483647 h 68"/>
              <a:gd name="T8" fmla="*/ 2147483647 w 150"/>
              <a:gd name="T9" fmla="*/ 2147483647 h 68"/>
              <a:gd name="T10" fmla="*/ 2147483647 w 150"/>
              <a:gd name="T11" fmla="*/ 2147483647 h 68"/>
              <a:gd name="T12" fmla="*/ 2147483647 w 150"/>
              <a:gd name="T13" fmla="*/ 2147483647 h 68"/>
              <a:gd name="T14" fmla="*/ 2147483647 w 150"/>
              <a:gd name="T15" fmla="*/ 2147483647 h 68"/>
              <a:gd name="T16" fmla="*/ 2147483647 w 150"/>
              <a:gd name="T17" fmla="*/ 2147483647 h 68"/>
              <a:gd name="T18" fmla="*/ 2147483647 w 150"/>
              <a:gd name="T19" fmla="*/ 2147483647 h 68"/>
              <a:gd name="T20" fmla="*/ 2147483647 w 150"/>
              <a:gd name="T21" fmla="*/ 2147483647 h 68"/>
              <a:gd name="T22" fmla="*/ 2147483647 w 150"/>
              <a:gd name="T23" fmla="*/ 2147483647 h 68"/>
              <a:gd name="T24" fmla="*/ 2147483647 w 150"/>
              <a:gd name="T25" fmla="*/ 2147483647 h 68"/>
              <a:gd name="T26" fmla="*/ 2147483647 w 150"/>
              <a:gd name="T27" fmla="*/ 2147483647 h 68"/>
              <a:gd name="T28" fmla="*/ 0 w 150"/>
              <a:gd name="T29" fmla="*/ 2147483647 h 68"/>
              <a:gd name="T30" fmla="*/ 2147483647 w 150"/>
              <a:gd name="T31" fmla="*/ 2147483647 h 68"/>
              <a:gd name="T32" fmla="*/ 2147483647 w 150"/>
              <a:gd name="T33" fmla="*/ 2147483647 h 68"/>
              <a:gd name="T34" fmla="*/ 2147483647 w 150"/>
              <a:gd name="T35" fmla="*/ 2147483647 h 68"/>
              <a:gd name="T36" fmla="*/ 2147483647 w 150"/>
              <a:gd name="T37" fmla="*/ 2147483647 h 68"/>
              <a:gd name="T38" fmla="*/ 2147483647 w 150"/>
              <a:gd name="T39" fmla="*/ 2147483647 h 68"/>
              <a:gd name="T40" fmla="*/ 2147483647 w 150"/>
              <a:gd name="T41" fmla="*/ 2147483647 h 68"/>
              <a:gd name="T42" fmla="*/ 2147483647 w 150"/>
              <a:gd name="T43" fmla="*/ 2147483647 h 68"/>
              <a:gd name="T44" fmla="*/ 2147483647 w 150"/>
              <a:gd name="T45" fmla="*/ 2147483647 h 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0"/>
              <a:gd name="T70" fmla="*/ 0 h 68"/>
              <a:gd name="T71" fmla="*/ 150 w 150"/>
              <a:gd name="T72" fmla="*/ 68 h 6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0" h="68">
                <a:moveTo>
                  <a:pt x="149" y="19"/>
                </a:moveTo>
                <a:lnTo>
                  <a:pt x="137" y="3"/>
                </a:lnTo>
                <a:lnTo>
                  <a:pt x="101" y="0"/>
                </a:lnTo>
                <a:lnTo>
                  <a:pt x="63" y="5"/>
                </a:lnTo>
                <a:lnTo>
                  <a:pt x="33" y="5"/>
                </a:lnTo>
                <a:lnTo>
                  <a:pt x="36" y="9"/>
                </a:lnTo>
                <a:lnTo>
                  <a:pt x="23" y="21"/>
                </a:lnTo>
                <a:lnTo>
                  <a:pt x="33" y="28"/>
                </a:lnTo>
                <a:lnTo>
                  <a:pt x="45" y="24"/>
                </a:lnTo>
                <a:lnTo>
                  <a:pt x="61" y="39"/>
                </a:lnTo>
                <a:lnTo>
                  <a:pt x="54" y="43"/>
                </a:lnTo>
                <a:lnTo>
                  <a:pt x="51" y="39"/>
                </a:lnTo>
                <a:lnTo>
                  <a:pt x="26" y="48"/>
                </a:lnTo>
                <a:lnTo>
                  <a:pt x="8" y="48"/>
                </a:lnTo>
                <a:lnTo>
                  <a:pt x="0" y="50"/>
                </a:lnTo>
                <a:lnTo>
                  <a:pt x="5" y="57"/>
                </a:lnTo>
                <a:lnTo>
                  <a:pt x="18" y="62"/>
                </a:lnTo>
                <a:lnTo>
                  <a:pt x="31" y="55"/>
                </a:lnTo>
                <a:lnTo>
                  <a:pt x="40" y="55"/>
                </a:lnTo>
                <a:lnTo>
                  <a:pt x="48" y="67"/>
                </a:lnTo>
                <a:lnTo>
                  <a:pt x="63" y="52"/>
                </a:lnTo>
                <a:lnTo>
                  <a:pt x="96" y="48"/>
                </a:lnTo>
                <a:lnTo>
                  <a:pt x="149" y="1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35" name="Freeform 527"/>
          <p:cNvSpPr>
            <a:spLocks/>
          </p:cNvSpPr>
          <p:nvPr/>
        </p:nvSpPr>
        <p:spPr bwMode="auto">
          <a:xfrm>
            <a:off x="5849938" y="2982913"/>
            <a:ext cx="220662" cy="117475"/>
          </a:xfrm>
          <a:custGeom>
            <a:avLst/>
            <a:gdLst>
              <a:gd name="T0" fmla="*/ 2147483647 w 156"/>
              <a:gd name="T1" fmla="*/ 2147483647 h 74"/>
              <a:gd name="T2" fmla="*/ 2147483647 w 156"/>
              <a:gd name="T3" fmla="*/ 2147483647 h 74"/>
              <a:gd name="T4" fmla="*/ 2147483647 w 156"/>
              <a:gd name="T5" fmla="*/ 0 h 74"/>
              <a:gd name="T6" fmla="*/ 2147483647 w 156"/>
              <a:gd name="T7" fmla="*/ 2147483647 h 74"/>
              <a:gd name="T8" fmla="*/ 2147483647 w 156"/>
              <a:gd name="T9" fmla="*/ 2147483647 h 74"/>
              <a:gd name="T10" fmla="*/ 2147483647 w 156"/>
              <a:gd name="T11" fmla="*/ 2147483647 h 74"/>
              <a:gd name="T12" fmla="*/ 2147483647 w 156"/>
              <a:gd name="T13" fmla="*/ 2147483647 h 74"/>
              <a:gd name="T14" fmla="*/ 2147483647 w 156"/>
              <a:gd name="T15" fmla="*/ 2147483647 h 74"/>
              <a:gd name="T16" fmla="*/ 2147483647 w 156"/>
              <a:gd name="T17" fmla="*/ 2147483647 h 74"/>
              <a:gd name="T18" fmla="*/ 2147483647 w 156"/>
              <a:gd name="T19" fmla="*/ 2147483647 h 74"/>
              <a:gd name="T20" fmla="*/ 2147483647 w 156"/>
              <a:gd name="T21" fmla="*/ 2147483647 h 74"/>
              <a:gd name="T22" fmla="*/ 2147483647 w 156"/>
              <a:gd name="T23" fmla="*/ 2147483647 h 74"/>
              <a:gd name="T24" fmla="*/ 2147483647 w 156"/>
              <a:gd name="T25" fmla="*/ 2147483647 h 74"/>
              <a:gd name="T26" fmla="*/ 2147483647 w 156"/>
              <a:gd name="T27" fmla="*/ 2147483647 h 74"/>
              <a:gd name="T28" fmla="*/ 0 w 156"/>
              <a:gd name="T29" fmla="*/ 2147483647 h 74"/>
              <a:gd name="T30" fmla="*/ 2147483647 w 156"/>
              <a:gd name="T31" fmla="*/ 2147483647 h 74"/>
              <a:gd name="T32" fmla="*/ 2147483647 w 156"/>
              <a:gd name="T33" fmla="*/ 2147483647 h 74"/>
              <a:gd name="T34" fmla="*/ 2147483647 w 156"/>
              <a:gd name="T35" fmla="*/ 2147483647 h 74"/>
              <a:gd name="T36" fmla="*/ 2147483647 w 156"/>
              <a:gd name="T37" fmla="*/ 2147483647 h 74"/>
              <a:gd name="T38" fmla="*/ 2147483647 w 156"/>
              <a:gd name="T39" fmla="*/ 2147483647 h 74"/>
              <a:gd name="T40" fmla="*/ 2147483647 w 156"/>
              <a:gd name="T41" fmla="*/ 2147483647 h 74"/>
              <a:gd name="T42" fmla="*/ 2147483647 w 156"/>
              <a:gd name="T43" fmla="*/ 2147483647 h 74"/>
              <a:gd name="T44" fmla="*/ 2147483647 w 156"/>
              <a:gd name="T45" fmla="*/ 2147483647 h 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6"/>
              <a:gd name="T70" fmla="*/ 0 h 74"/>
              <a:gd name="T71" fmla="*/ 156 w 156"/>
              <a:gd name="T72" fmla="*/ 74 h 7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6" h="74">
                <a:moveTo>
                  <a:pt x="155" y="21"/>
                </a:moveTo>
                <a:lnTo>
                  <a:pt x="142" y="3"/>
                </a:lnTo>
                <a:lnTo>
                  <a:pt x="105" y="0"/>
                </a:lnTo>
                <a:lnTo>
                  <a:pt x="66" y="5"/>
                </a:lnTo>
                <a:lnTo>
                  <a:pt x="34" y="5"/>
                </a:lnTo>
                <a:lnTo>
                  <a:pt x="37" y="10"/>
                </a:lnTo>
                <a:lnTo>
                  <a:pt x="24" y="23"/>
                </a:lnTo>
                <a:lnTo>
                  <a:pt x="34" y="31"/>
                </a:lnTo>
                <a:lnTo>
                  <a:pt x="47" y="26"/>
                </a:lnTo>
                <a:lnTo>
                  <a:pt x="63" y="42"/>
                </a:lnTo>
                <a:lnTo>
                  <a:pt x="56" y="47"/>
                </a:lnTo>
                <a:lnTo>
                  <a:pt x="53" y="42"/>
                </a:lnTo>
                <a:lnTo>
                  <a:pt x="27" y="52"/>
                </a:lnTo>
                <a:lnTo>
                  <a:pt x="8" y="52"/>
                </a:lnTo>
                <a:lnTo>
                  <a:pt x="0" y="55"/>
                </a:lnTo>
                <a:lnTo>
                  <a:pt x="5" y="62"/>
                </a:lnTo>
                <a:lnTo>
                  <a:pt x="19" y="68"/>
                </a:lnTo>
                <a:lnTo>
                  <a:pt x="32" y="60"/>
                </a:lnTo>
                <a:lnTo>
                  <a:pt x="42" y="60"/>
                </a:lnTo>
                <a:lnTo>
                  <a:pt x="50" y="73"/>
                </a:lnTo>
                <a:lnTo>
                  <a:pt x="66" y="57"/>
                </a:lnTo>
                <a:lnTo>
                  <a:pt x="100" y="52"/>
                </a:lnTo>
                <a:lnTo>
                  <a:pt x="155"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36" name="Freeform 528"/>
          <p:cNvSpPr>
            <a:spLocks/>
          </p:cNvSpPr>
          <p:nvPr/>
        </p:nvSpPr>
        <p:spPr bwMode="auto">
          <a:xfrm>
            <a:off x="5400675" y="2636838"/>
            <a:ext cx="820738" cy="387350"/>
          </a:xfrm>
          <a:custGeom>
            <a:avLst/>
            <a:gdLst>
              <a:gd name="T0" fmla="*/ 2147483647 w 582"/>
              <a:gd name="T1" fmla="*/ 2147483647 h 244"/>
              <a:gd name="T2" fmla="*/ 2147483647 w 582"/>
              <a:gd name="T3" fmla="*/ 2147483647 h 244"/>
              <a:gd name="T4" fmla="*/ 2147483647 w 582"/>
              <a:gd name="T5" fmla="*/ 2147483647 h 244"/>
              <a:gd name="T6" fmla="*/ 2147483647 w 582"/>
              <a:gd name="T7" fmla="*/ 2147483647 h 244"/>
              <a:gd name="T8" fmla="*/ 2147483647 w 582"/>
              <a:gd name="T9" fmla="*/ 2147483647 h 244"/>
              <a:gd name="T10" fmla="*/ 2147483647 w 582"/>
              <a:gd name="T11" fmla="*/ 2147483647 h 244"/>
              <a:gd name="T12" fmla="*/ 2147483647 w 582"/>
              <a:gd name="T13" fmla="*/ 2147483647 h 244"/>
              <a:gd name="T14" fmla="*/ 2147483647 w 582"/>
              <a:gd name="T15" fmla="*/ 2147483647 h 244"/>
              <a:gd name="T16" fmla="*/ 2147483647 w 582"/>
              <a:gd name="T17" fmla="*/ 2147483647 h 244"/>
              <a:gd name="T18" fmla="*/ 2147483647 w 582"/>
              <a:gd name="T19" fmla="*/ 2147483647 h 244"/>
              <a:gd name="T20" fmla="*/ 2147483647 w 582"/>
              <a:gd name="T21" fmla="*/ 2147483647 h 244"/>
              <a:gd name="T22" fmla="*/ 2147483647 w 582"/>
              <a:gd name="T23" fmla="*/ 2147483647 h 244"/>
              <a:gd name="T24" fmla="*/ 2147483647 w 582"/>
              <a:gd name="T25" fmla="*/ 2147483647 h 244"/>
              <a:gd name="T26" fmla="*/ 2147483647 w 582"/>
              <a:gd name="T27" fmla="*/ 2147483647 h 244"/>
              <a:gd name="T28" fmla="*/ 2147483647 w 582"/>
              <a:gd name="T29" fmla="*/ 2147483647 h 244"/>
              <a:gd name="T30" fmla="*/ 2147483647 w 582"/>
              <a:gd name="T31" fmla="*/ 2147483647 h 244"/>
              <a:gd name="T32" fmla="*/ 2147483647 w 582"/>
              <a:gd name="T33" fmla="*/ 2147483647 h 244"/>
              <a:gd name="T34" fmla="*/ 2147483647 w 582"/>
              <a:gd name="T35" fmla="*/ 2147483647 h 244"/>
              <a:gd name="T36" fmla="*/ 2147483647 w 582"/>
              <a:gd name="T37" fmla="*/ 2147483647 h 244"/>
              <a:gd name="T38" fmla="*/ 2147483647 w 582"/>
              <a:gd name="T39" fmla="*/ 2147483647 h 244"/>
              <a:gd name="T40" fmla="*/ 2147483647 w 582"/>
              <a:gd name="T41" fmla="*/ 2147483647 h 244"/>
              <a:gd name="T42" fmla="*/ 2147483647 w 582"/>
              <a:gd name="T43" fmla="*/ 2147483647 h 244"/>
              <a:gd name="T44" fmla="*/ 2147483647 w 582"/>
              <a:gd name="T45" fmla="*/ 2147483647 h 244"/>
              <a:gd name="T46" fmla="*/ 2147483647 w 582"/>
              <a:gd name="T47" fmla="*/ 2147483647 h 244"/>
              <a:gd name="T48" fmla="*/ 2147483647 w 582"/>
              <a:gd name="T49" fmla="*/ 2147483647 h 244"/>
              <a:gd name="T50" fmla="*/ 2147483647 w 582"/>
              <a:gd name="T51" fmla="*/ 2147483647 h 244"/>
              <a:gd name="T52" fmla="*/ 2147483647 w 582"/>
              <a:gd name="T53" fmla="*/ 2147483647 h 244"/>
              <a:gd name="T54" fmla="*/ 2147483647 w 582"/>
              <a:gd name="T55" fmla="*/ 0 h 244"/>
              <a:gd name="T56" fmla="*/ 2147483647 w 582"/>
              <a:gd name="T57" fmla="*/ 2147483647 h 244"/>
              <a:gd name="T58" fmla="*/ 2147483647 w 582"/>
              <a:gd name="T59" fmla="*/ 2147483647 h 244"/>
              <a:gd name="T60" fmla="*/ 2147483647 w 582"/>
              <a:gd name="T61" fmla="*/ 2147483647 h 244"/>
              <a:gd name="T62" fmla="*/ 2147483647 w 582"/>
              <a:gd name="T63" fmla="*/ 2147483647 h 244"/>
              <a:gd name="T64" fmla="*/ 2147483647 w 582"/>
              <a:gd name="T65" fmla="*/ 2147483647 h 244"/>
              <a:gd name="T66" fmla="*/ 2147483647 w 582"/>
              <a:gd name="T67" fmla="*/ 2147483647 h 244"/>
              <a:gd name="T68" fmla="*/ 2147483647 w 582"/>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2"/>
              <a:gd name="T106" fmla="*/ 0 h 244"/>
              <a:gd name="T107" fmla="*/ 582 w 582"/>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2" h="244">
                <a:moveTo>
                  <a:pt x="0" y="105"/>
                </a:moveTo>
                <a:lnTo>
                  <a:pt x="18" y="131"/>
                </a:lnTo>
                <a:lnTo>
                  <a:pt x="10" y="153"/>
                </a:lnTo>
                <a:lnTo>
                  <a:pt x="69" y="142"/>
                </a:lnTo>
                <a:lnTo>
                  <a:pt x="101" y="177"/>
                </a:lnTo>
                <a:lnTo>
                  <a:pt x="64" y="175"/>
                </a:lnTo>
                <a:lnTo>
                  <a:pt x="51" y="177"/>
                </a:lnTo>
                <a:lnTo>
                  <a:pt x="51" y="189"/>
                </a:lnTo>
                <a:lnTo>
                  <a:pt x="34" y="189"/>
                </a:lnTo>
                <a:lnTo>
                  <a:pt x="48" y="213"/>
                </a:lnTo>
                <a:lnTo>
                  <a:pt x="69" y="218"/>
                </a:lnTo>
                <a:lnTo>
                  <a:pt x="69" y="230"/>
                </a:lnTo>
                <a:lnTo>
                  <a:pt x="101" y="223"/>
                </a:lnTo>
                <a:lnTo>
                  <a:pt x="117" y="238"/>
                </a:lnTo>
                <a:lnTo>
                  <a:pt x="124" y="240"/>
                </a:lnTo>
                <a:lnTo>
                  <a:pt x="135" y="180"/>
                </a:lnTo>
                <a:lnTo>
                  <a:pt x="160" y="172"/>
                </a:lnTo>
                <a:lnTo>
                  <a:pt x="163" y="164"/>
                </a:lnTo>
                <a:lnTo>
                  <a:pt x="170" y="156"/>
                </a:lnTo>
                <a:lnTo>
                  <a:pt x="181" y="151"/>
                </a:lnTo>
                <a:lnTo>
                  <a:pt x="194" y="148"/>
                </a:lnTo>
                <a:lnTo>
                  <a:pt x="218" y="153"/>
                </a:lnTo>
                <a:lnTo>
                  <a:pt x="202" y="161"/>
                </a:lnTo>
                <a:lnTo>
                  <a:pt x="207" y="182"/>
                </a:lnTo>
                <a:lnTo>
                  <a:pt x="199" y="189"/>
                </a:lnTo>
                <a:lnTo>
                  <a:pt x="212" y="199"/>
                </a:lnTo>
                <a:lnTo>
                  <a:pt x="248" y="192"/>
                </a:lnTo>
                <a:lnTo>
                  <a:pt x="267" y="213"/>
                </a:lnTo>
                <a:lnTo>
                  <a:pt x="274" y="238"/>
                </a:lnTo>
                <a:lnTo>
                  <a:pt x="301" y="243"/>
                </a:lnTo>
                <a:lnTo>
                  <a:pt x="335" y="221"/>
                </a:lnTo>
                <a:lnTo>
                  <a:pt x="349" y="218"/>
                </a:lnTo>
                <a:lnTo>
                  <a:pt x="381" y="218"/>
                </a:lnTo>
                <a:lnTo>
                  <a:pt x="420" y="213"/>
                </a:lnTo>
                <a:lnTo>
                  <a:pt x="456" y="216"/>
                </a:lnTo>
                <a:lnTo>
                  <a:pt x="469" y="233"/>
                </a:lnTo>
                <a:lnTo>
                  <a:pt x="477" y="210"/>
                </a:lnTo>
                <a:lnTo>
                  <a:pt x="466" y="184"/>
                </a:lnTo>
                <a:lnTo>
                  <a:pt x="503" y="177"/>
                </a:lnTo>
                <a:lnTo>
                  <a:pt x="511" y="142"/>
                </a:lnTo>
                <a:lnTo>
                  <a:pt x="549" y="146"/>
                </a:lnTo>
                <a:lnTo>
                  <a:pt x="552" y="120"/>
                </a:lnTo>
                <a:lnTo>
                  <a:pt x="581" y="110"/>
                </a:lnTo>
                <a:lnTo>
                  <a:pt x="547" y="90"/>
                </a:lnTo>
                <a:lnTo>
                  <a:pt x="547" y="77"/>
                </a:lnTo>
                <a:lnTo>
                  <a:pt x="527" y="87"/>
                </a:lnTo>
                <a:lnTo>
                  <a:pt x="495" y="67"/>
                </a:lnTo>
                <a:lnTo>
                  <a:pt x="471" y="72"/>
                </a:lnTo>
                <a:lnTo>
                  <a:pt x="459" y="59"/>
                </a:lnTo>
                <a:lnTo>
                  <a:pt x="451" y="69"/>
                </a:lnTo>
                <a:lnTo>
                  <a:pt x="399" y="23"/>
                </a:lnTo>
                <a:lnTo>
                  <a:pt x="399" y="16"/>
                </a:lnTo>
                <a:lnTo>
                  <a:pt x="362" y="38"/>
                </a:lnTo>
                <a:lnTo>
                  <a:pt x="335" y="31"/>
                </a:lnTo>
                <a:lnTo>
                  <a:pt x="329" y="5"/>
                </a:lnTo>
                <a:lnTo>
                  <a:pt x="311" y="0"/>
                </a:lnTo>
                <a:lnTo>
                  <a:pt x="298" y="16"/>
                </a:lnTo>
                <a:lnTo>
                  <a:pt x="218" y="23"/>
                </a:lnTo>
                <a:lnTo>
                  <a:pt x="210" y="59"/>
                </a:lnTo>
                <a:lnTo>
                  <a:pt x="194" y="69"/>
                </a:lnTo>
                <a:lnTo>
                  <a:pt x="212" y="79"/>
                </a:lnTo>
                <a:lnTo>
                  <a:pt x="204" y="92"/>
                </a:lnTo>
                <a:lnTo>
                  <a:pt x="160" y="77"/>
                </a:lnTo>
                <a:lnTo>
                  <a:pt x="129" y="90"/>
                </a:lnTo>
                <a:lnTo>
                  <a:pt x="117" y="67"/>
                </a:lnTo>
                <a:lnTo>
                  <a:pt x="64" y="64"/>
                </a:lnTo>
                <a:lnTo>
                  <a:pt x="36" y="90"/>
                </a:lnTo>
                <a:lnTo>
                  <a:pt x="31" y="69"/>
                </a:lnTo>
                <a:lnTo>
                  <a:pt x="20" y="74"/>
                </a:lnTo>
                <a:lnTo>
                  <a:pt x="18" y="95"/>
                </a:lnTo>
                <a:lnTo>
                  <a:pt x="0" y="105"/>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37" name="Freeform 529"/>
          <p:cNvSpPr>
            <a:spLocks/>
          </p:cNvSpPr>
          <p:nvPr/>
        </p:nvSpPr>
        <p:spPr bwMode="auto">
          <a:xfrm>
            <a:off x="5400675" y="2636838"/>
            <a:ext cx="828675" cy="396875"/>
          </a:xfrm>
          <a:custGeom>
            <a:avLst/>
            <a:gdLst>
              <a:gd name="T0" fmla="*/ 2147483647 w 588"/>
              <a:gd name="T1" fmla="*/ 2147483647 h 250"/>
              <a:gd name="T2" fmla="*/ 2147483647 w 588"/>
              <a:gd name="T3" fmla="*/ 2147483647 h 250"/>
              <a:gd name="T4" fmla="*/ 2147483647 w 588"/>
              <a:gd name="T5" fmla="*/ 2147483647 h 250"/>
              <a:gd name="T6" fmla="*/ 2147483647 w 588"/>
              <a:gd name="T7" fmla="*/ 2147483647 h 250"/>
              <a:gd name="T8" fmla="*/ 2147483647 w 588"/>
              <a:gd name="T9" fmla="*/ 2147483647 h 250"/>
              <a:gd name="T10" fmla="*/ 2147483647 w 588"/>
              <a:gd name="T11" fmla="*/ 2147483647 h 250"/>
              <a:gd name="T12" fmla="*/ 2147483647 w 588"/>
              <a:gd name="T13" fmla="*/ 2147483647 h 250"/>
              <a:gd name="T14" fmla="*/ 2147483647 w 588"/>
              <a:gd name="T15" fmla="*/ 2147483647 h 250"/>
              <a:gd name="T16" fmla="*/ 2147483647 w 588"/>
              <a:gd name="T17" fmla="*/ 2147483647 h 250"/>
              <a:gd name="T18" fmla="*/ 2147483647 w 588"/>
              <a:gd name="T19" fmla="*/ 2147483647 h 250"/>
              <a:gd name="T20" fmla="*/ 2147483647 w 588"/>
              <a:gd name="T21" fmla="*/ 2147483647 h 250"/>
              <a:gd name="T22" fmla="*/ 2147483647 w 588"/>
              <a:gd name="T23" fmla="*/ 2147483647 h 250"/>
              <a:gd name="T24" fmla="*/ 2147483647 w 588"/>
              <a:gd name="T25" fmla="*/ 2147483647 h 250"/>
              <a:gd name="T26" fmla="*/ 2147483647 w 588"/>
              <a:gd name="T27" fmla="*/ 2147483647 h 250"/>
              <a:gd name="T28" fmla="*/ 2147483647 w 588"/>
              <a:gd name="T29" fmla="*/ 2147483647 h 250"/>
              <a:gd name="T30" fmla="*/ 2147483647 w 588"/>
              <a:gd name="T31" fmla="*/ 2147483647 h 250"/>
              <a:gd name="T32" fmla="*/ 2147483647 w 588"/>
              <a:gd name="T33" fmla="*/ 2147483647 h 250"/>
              <a:gd name="T34" fmla="*/ 2147483647 w 588"/>
              <a:gd name="T35" fmla="*/ 2147483647 h 250"/>
              <a:gd name="T36" fmla="*/ 2147483647 w 588"/>
              <a:gd name="T37" fmla="*/ 2147483647 h 250"/>
              <a:gd name="T38" fmla="*/ 2147483647 w 588"/>
              <a:gd name="T39" fmla="*/ 2147483647 h 250"/>
              <a:gd name="T40" fmla="*/ 2147483647 w 588"/>
              <a:gd name="T41" fmla="*/ 2147483647 h 250"/>
              <a:gd name="T42" fmla="*/ 2147483647 w 588"/>
              <a:gd name="T43" fmla="*/ 2147483647 h 250"/>
              <a:gd name="T44" fmla="*/ 2147483647 w 588"/>
              <a:gd name="T45" fmla="*/ 2147483647 h 250"/>
              <a:gd name="T46" fmla="*/ 2147483647 w 588"/>
              <a:gd name="T47" fmla="*/ 2147483647 h 250"/>
              <a:gd name="T48" fmla="*/ 2147483647 w 588"/>
              <a:gd name="T49" fmla="*/ 2147483647 h 250"/>
              <a:gd name="T50" fmla="*/ 2147483647 w 588"/>
              <a:gd name="T51" fmla="*/ 2147483647 h 250"/>
              <a:gd name="T52" fmla="*/ 2147483647 w 588"/>
              <a:gd name="T53" fmla="*/ 2147483647 h 250"/>
              <a:gd name="T54" fmla="*/ 2147483647 w 588"/>
              <a:gd name="T55" fmla="*/ 0 h 250"/>
              <a:gd name="T56" fmla="*/ 2147483647 w 588"/>
              <a:gd name="T57" fmla="*/ 2147483647 h 250"/>
              <a:gd name="T58" fmla="*/ 2147483647 w 588"/>
              <a:gd name="T59" fmla="*/ 2147483647 h 250"/>
              <a:gd name="T60" fmla="*/ 2147483647 w 588"/>
              <a:gd name="T61" fmla="*/ 2147483647 h 250"/>
              <a:gd name="T62" fmla="*/ 2147483647 w 588"/>
              <a:gd name="T63" fmla="*/ 2147483647 h 250"/>
              <a:gd name="T64" fmla="*/ 2147483647 w 588"/>
              <a:gd name="T65" fmla="*/ 2147483647 h 250"/>
              <a:gd name="T66" fmla="*/ 2147483647 w 588"/>
              <a:gd name="T67" fmla="*/ 2147483647 h 250"/>
              <a:gd name="T68" fmla="*/ 2147483647 w 588"/>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8"/>
              <a:gd name="T106" fmla="*/ 0 h 250"/>
              <a:gd name="T107" fmla="*/ 588 w 588"/>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8" h="250">
                <a:moveTo>
                  <a:pt x="0" y="108"/>
                </a:moveTo>
                <a:lnTo>
                  <a:pt x="18" y="134"/>
                </a:lnTo>
                <a:lnTo>
                  <a:pt x="10" y="157"/>
                </a:lnTo>
                <a:lnTo>
                  <a:pt x="70" y="145"/>
                </a:lnTo>
                <a:lnTo>
                  <a:pt x="102" y="181"/>
                </a:lnTo>
                <a:lnTo>
                  <a:pt x="65" y="179"/>
                </a:lnTo>
                <a:lnTo>
                  <a:pt x="52" y="181"/>
                </a:lnTo>
                <a:lnTo>
                  <a:pt x="52" y="194"/>
                </a:lnTo>
                <a:lnTo>
                  <a:pt x="34" y="194"/>
                </a:lnTo>
                <a:lnTo>
                  <a:pt x="49" y="218"/>
                </a:lnTo>
                <a:lnTo>
                  <a:pt x="70" y="223"/>
                </a:lnTo>
                <a:lnTo>
                  <a:pt x="70" y="236"/>
                </a:lnTo>
                <a:lnTo>
                  <a:pt x="102" y="228"/>
                </a:lnTo>
                <a:lnTo>
                  <a:pt x="118" y="244"/>
                </a:lnTo>
                <a:lnTo>
                  <a:pt x="125" y="246"/>
                </a:lnTo>
                <a:lnTo>
                  <a:pt x="136" y="184"/>
                </a:lnTo>
                <a:lnTo>
                  <a:pt x="162" y="176"/>
                </a:lnTo>
                <a:lnTo>
                  <a:pt x="165" y="168"/>
                </a:lnTo>
                <a:lnTo>
                  <a:pt x="172" y="160"/>
                </a:lnTo>
                <a:lnTo>
                  <a:pt x="183" y="155"/>
                </a:lnTo>
                <a:lnTo>
                  <a:pt x="196" y="152"/>
                </a:lnTo>
                <a:lnTo>
                  <a:pt x="220" y="157"/>
                </a:lnTo>
                <a:lnTo>
                  <a:pt x="204" y="165"/>
                </a:lnTo>
                <a:lnTo>
                  <a:pt x="209" y="186"/>
                </a:lnTo>
                <a:lnTo>
                  <a:pt x="201" y="194"/>
                </a:lnTo>
                <a:lnTo>
                  <a:pt x="214" y="204"/>
                </a:lnTo>
                <a:lnTo>
                  <a:pt x="251" y="197"/>
                </a:lnTo>
                <a:lnTo>
                  <a:pt x="270" y="218"/>
                </a:lnTo>
                <a:lnTo>
                  <a:pt x="277" y="244"/>
                </a:lnTo>
                <a:lnTo>
                  <a:pt x="304" y="249"/>
                </a:lnTo>
                <a:lnTo>
                  <a:pt x="338" y="226"/>
                </a:lnTo>
                <a:lnTo>
                  <a:pt x="353" y="223"/>
                </a:lnTo>
                <a:lnTo>
                  <a:pt x="385" y="223"/>
                </a:lnTo>
                <a:lnTo>
                  <a:pt x="424" y="218"/>
                </a:lnTo>
                <a:lnTo>
                  <a:pt x="461" y="221"/>
                </a:lnTo>
                <a:lnTo>
                  <a:pt x="474" y="239"/>
                </a:lnTo>
                <a:lnTo>
                  <a:pt x="482" y="215"/>
                </a:lnTo>
                <a:lnTo>
                  <a:pt x="471" y="189"/>
                </a:lnTo>
                <a:lnTo>
                  <a:pt x="508" y="181"/>
                </a:lnTo>
                <a:lnTo>
                  <a:pt x="516" y="145"/>
                </a:lnTo>
                <a:lnTo>
                  <a:pt x="555" y="150"/>
                </a:lnTo>
                <a:lnTo>
                  <a:pt x="558" y="123"/>
                </a:lnTo>
                <a:lnTo>
                  <a:pt x="587" y="113"/>
                </a:lnTo>
                <a:lnTo>
                  <a:pt x="553" y="92"/>
                </a:lnTo>
                <a:lnTo>
                  <a:pt x="553" y="79"/>
                </a:lnTo>
                <a:lnTo>
                  <a:pt x="532" y="89"/>
                </a:lnTo>
                <a:lnTo>
                  <a:pt x="500" y="69"/>
                </a:lnTo>
                <a:lnTo>
                  <a:pt x="476" y="74"/>
                </a:lnTo>
                <a:lnTo>
                  <a:pt x="464" y="60"/>
                </a:lnTo>
                <a:lnTo>
                  <a:pt x="456" y="71"/>
                </a:lnTo>
                <a:lnTo>
                  <a:pt x="403" y="24"/>
                </a:lnTo>
                <a:lnTo>
                  <a:pt x="403" y="16"/>
                </a:lnTo>
                <a:lnTo>
                  <a:pt x="366" y="39"/>
                </a:lnTo>
                <a:lnTo>
                  <a:pt x="338" y="32"/>
                </a:lnTo>
                <a:lnTo>
                  <a:pt x="332" y="5"/>
                </a:lnTo>
                <a:lnTo>
                  <a:pt x="314" y="0"/>
                </a:lnTo>
                <a:lnTo>
                  <a:pt x="301" y="16"/>
                </a:lnTo>
                <a:lnTo>
                  <a:pt x="220" y="24"/>
                </a:lnTo>
                <a:lnTo>
                  <a:pt x="212" y="60"/>
                </a:lnTo>
                <a:lnTo>
                  <a:pt x="196" y="71"/>
                </a:lnTo>
                <a:lnTo>
                  <a:pt x="214" y="81"/>
                </a:lnTo>
                <a:lnTo>
                  <a:pt x="206" y="94"/>
                </a:lnTo>
                <a:lnTo>
                  <a:pt x="162" y="79"/>
                </a:lnTo>
                <a:lnTo>
                  <a:pt x="130" y="92"/>
                </a:lnTo>
                <a:lnTo>
                  <a:pt x="118" y="69"/>
                </a:lnTo>
                <a:lnTo>
                  <a:pt x="65" y="66"/>
                </a:lnTo>
                <a:lnTo>
                  <a:pt x="36" y="92"/>
                </a:lnTo>
                <a:lnTo>
                  <a:pt x="31" y="71"/>
                </a:lnTo>
                <a:lnTo>
                  <a:pt x="20" y="76"/>
                </a:lnTo>
                <a:lnTo>
                  <a:pt x="18" y="97"/>
                </a:lnTo>
                <a:lnTo>
                  <a:pt x="0" y="10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38" name="Freeform 530"/>
          <p:cNvSpPr>
            <a:spLocks/>
          </p:cNvSpPr>
          <p:nvPr/>
        </p:nvSpPr>
        <p:spPr bwMode="auto">
          <a:xfrm>
            <a:off x="5576888" y="2916238"/>
            <a:ext cx="355600" cy="223837"/>
          </a:xfrm>
          <a:custGeom>
            <a:avLst/>
            <a:gdLst>
              <a:gd name="T0" fmla="*/ 0 w 252"/>
              <a:gd name="T1" fmla="*/ 2147483647 h 141"/>
              <a:gd name="T2" fmla="*/ 2147483647 w 252"/>
              <a:gd name="T3" fmla="*/ 2147483647 h 141"/>
              <a:gd name="T4" fmla="*/ 2147483647 w 252"/>
              <a:gd name="T5" fmla="*/ 2147483647 h 141"/>
              <a:gd name="T6" fmla="*/ 2147483647 w 252"/>
              <a:gd name="T7" fmla="*/ 2147483647 h 141"/>
              <a:gd name="T8" fmla="*/ 2147483647 w 252"/>
              <a:gd name="T9" fmla="*/ 2147483647 h 141"/>
              <a:gd name="T10" fmla="*/ 2147483647 w 252"/>
              <a:gd name="T11" fmla="*/ 2147483647 h 141"/>
              <a:gd name="T12" fmla="*/ 2147483647 w 252"/>
              <a:gd name="T13" fmla="*/ 2147483647 h 141"/>
              <a:gd name="T14" fmla="*/ 2147483647 w 252"/>
              <a:gd name="T15" fmla="*/ 2147483647 h 141"/>
              <a:gd name="T16" fmla="*/ 2147483647 w 252"/>
              <a:gd name="T17" fmla="*/ 2147483647 h 141"/>
              <a:gd name="T18" fmla="*/ 2147483647 w 252"/>
              <a:gd name="T19" fmla="*/ 2147483647 h 141"/>
              <a:gd name="T20" fmla="*/ 2147483647 w 252"/>
              <a:gd name="T21" fmla="*/ 2147483647 h 141"/>
              <a:gd name="T22" fmla="*/ 2147483647 w 252"/>
              <a:gd name="T23" fmla="*/ 2147483647 h 141"/>
              <a:gd name="T24" fmla="*/ 2147483647 w 252"/>
              <a:gd name="T25" fmla="*/ 2147483647 h 141"/>
              <a:gd name="T26" fmla="*/ 2147483647 w 252"/>
              <a:gd name="T27" fmla="*/ 2147483647 h 141"/>
              <a:gd name="T28" fmla="*/ 2147483647 w 252"/>
              <a:gd name="T29" fmla="*/ 2147483647 h 141"/>
              <a:gd name="T30" fmla="*/ 2147483647 w 252"/>
              <a:gd name="T31" fmla="*/ 2147483647 h 141"/>
              <a:gd name="T32" fmla="*/ 2147483647 w 252"/>
              <a:gd name="T33" fmla="*/ 2147483647 h 141"/>
              <a:gd name="T34" fmla="*/ 2147483647 w 252"/>
              <a:gd name="T35" fmla="*/ 2147483647 h 141"/>
              <a:gd name="T36" fmla="*/ 2147483647 w 252"/>
              <a:gd name="T37" fmla="*/ 2147483647 h 141"/>
              <a:gd name="T38" fmla="*/ 2147483647 w 252"/>
              <a:gd name="T39" fmla="*/ 2147483647 h 141"/>
              <a:gd name="T40" fmla="*/ 2147483647 w 252"/>
              <a:gd name="T41" fmla="*/ 2147483647 h 141"/>
              <a:gd name="T42" fmla="*/ 2147483647 w 252"/>
              <a:gd name="T43" fmla="*/ 2147483647 h 141"/>
              <a:gd name="T44" fmla="*/ 2147483647 w 252"/>
              <a:gd name="T45" fmla="*/ 2147483647 h 141"/>
              <a:gd name="T46" fmla="*/ 2147483647 w 252"/>
              <a:gd name="T47" fmla="*/ 2147483647 h 141"/>
              <a:gd name="T48" fmla="*/ 2147483647 w 252"/>
              <a:gd name="T49" fmla="*/ 2147483647 h 141"/>
              <a:gd name="T50" fmla="*/ 2147483647 w 252"/>
              <a:gd name="T51" fmla="*/ 2147483647 h 141"/>
              <a:gd name="T52" fmla="*/ 2147483647 w 252"/>
              <a:gd name="T53" fmla="*/ 2147483647 h 141"/>
              <a:gd name="T54" fmla="*/ 2147483647 w 252"/>
              <a:gd name="T55" fmla="*/ 2147483647 h 141"/>
              <a:gd name="T56" fmla="*/ 2147483647 w 252"/>
              <a:gd name="T57" fmla="*/ 2147483647 h 141"/>
              <a:gd name="T58" fmla="*/ 2147483647 w 252"/>
              <a:gd name="T59" fmla="*/ 2147483647 h 141"/>
              <a:gd name="T60" fmla="*/ 2147483647 w 252"/>
              <a:gd name="T61" fmla="*/ 2147483647 h 141"/>
              <a:gd name="T62" fmla="*/ 2147483647 w 252"/>
              <a:gd name="T63" fmla="*/ 2147483647 h 141"/>
              <a:gd name="T64" fmla="*/ 2147483647 w 252"/>
              <a:gd name="T65" fmla="*/ 2147483647 h 141"/>
              <a:gd name="T66" fmla="*/ 2147483647 w 252"/>
              <a:gd name="T67" fmla="*/ 2147483647 h 141"/>
              <a:gd name="T68" fmla="*/ 2147483647 w 252"/>
              <a:gd name="T69" fmla="*/ 2147483647 h 141"/>
              <a:gd name="T70" fmla="*/ 2147483647 w 252"/>
              <a:gd name="T71" fmla="*/ 2147483647 h 141"/>
              <a:gd name="T72" fmla="*/ 2147483647 w 252"/>
              <a:gd name="T73" fmla="*/ 2147483647 h 141"/>
              <a:gd name="T74" fmla="*/ 2147483647 w 252"/>
              <a:gd name="T75" fmla="*/ 2147483647 h 141"/>
              <a:gd name="T76" fmla="*/ 2147483647 w 252"/>
              <a:gd name="T77" fmla="*/ 2147483647 h 141"/>
              <a:gd name="T78" fmla="*/ 2147483647 w 252"/>
              <a:gd name="T79" fmla="*/ 2147483647 h 141"/>
              <a:gd name="T80" fmla="*/ 2147483647 w 252"/>
              <a:gd name="T81" fmla="*/ 2147483647 h 141"/>
              <a:gd name="T82" fmla="*/ 2147483647 w 252"/>
              <a:gd name="T83" fmla="*/ 2147483647 h 141"/>
              <a:gd name="T84" fmla="*/ 2147483647 w 252"/>
              <a:gd name="T85" fmla="*/ 2147483647 h 141"/>
              <a:gd name="T86" fmla="*/ 2147483647 w 252"/>
              <a:gd name="T87" fmla="*/ 2147483647 h 141"/>
              <a:gd name="T88" fmla="*/ 2147483647 w 252"/>
              <a:gd name="T89" fmla="*/ 2147483647 h 141"/>
              <a:gd name="T90" fmla="*/ 2147483647 w 252"/>
              <a:gd name="T91" fmla="*/ 2147483647 h 141"/>
              <a:gd name="T92" fmla="*/ 2147483647 w 252"/>
              <a:gd name="T93" fmla="*/ 0 h 141"/>
              <a:gd name="T94" fmla="*/ 2147483647 w 252"/>
              <a:gd name="T95" fmla="*/ 2147483647 h 141"/>
              <a:gd name="T96" fmla="*/ 0 w 252"/>
              <a:gd name="T97" fmla="*/ 2147483647 h 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2"/>
              <a:gd name="T148" fmla="*/ 0 h 141"/>
              <a:gd name="T149" fmla="*/ 252 w 252"/>
              <a:gd name="T150" fmla="*/ 141 h 1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2" h="141">
                <a:moveTo>
                  <a:pt x="0" y="67"/>
                </a:moveTo>
                <a:lnTo>
                  <a:pt x="11" y="65"/>
                </a:lnTo>
                <a:lnTo>
                  <a:pt x="11" y="58"/>
                </a:lnTo>
                <a:lnTo>
                  <a:pt x="33" y="45"/>
                </a:lnTo>
                <a:lnTo>
                  <a:pt x="49" y="55"/>
                </a:lnTo>
                <a:lnTo>
                  <a:pt x="52" y="76"/>
                </a:lnTo>
                <a:lnTo>
                  <a:pt x="67" y="67"/>
                </a:lnTo>
                <a:lnTo>
                  <a:pt x="77" y="70"/>
                </a:lnTo>
                <a:lnTo>
                  <a:pt x="93" y="103"/>
                </a:lnTo>
                <a:lnTo>
                  <a:pt x="126" y="123"/>
                </a:lnTo>
                <a:lnTo>
                  <a:pt x="151" y="130"/>
                </a:lnTo>
                <a:lnTo>
                  <a:pt x="151" y="140"/>
                </a:lnTo>
                <a:lnTo>
                  <a:pt x="170" y="140"/>
                </a:lnTo>
                <a:lnTo>
                  <a:pt x="175" y="113"/>
                </a:lnTo>
                <a:lnTo>
                  <a:pt x="170" y="100"/>
                </a:lnTo>
                <a:lnTo>
                  <a:pt x="159" y="103"/>
                </a:lnTo>
                <a:lnTo>
                  <a:pt x="156" y="85"/>
                </a:lnTo>
                <a:lnTo>
                  <a:pt x="170" y="93"/>
                </a:lnTo>
                <a:lnTo>
                  <a:pt x="177" y="93"/>
                </a:lnTo>
                <a:lnTo>
                  <a:pt x="194" y="73"/>
                </a:lnTo>
                <a:lnTo>
                  <a:pt x="218" y="76"/>
                </a:lnTo>
                <a:lnTo>
                  <a:pt x="223" y="81"/>
                </a:lnTo>
                <a:lnTo>
                  <a:pt x="216" y="90"/>
                </a:lnTo>
                <a:lnTo>
                  <a:pt x="241" y="81"/>
                </a:lnTo>
                <a:lnTo>
                  <a:pt x="244" y="85"/>
                </a:lnTo>
                <a:lnTo>
                  <a:pt x="251" y="81"/>
                </a:lnTo>
                <a:lnTo>
                  <a:pt x="235" y="65"/>
                </a:lnTo>
                <a:lnTo>
                  <a:pt x="223" y="70"/>
                </a:lnTo>
                <a:lnTo>
                  <a:pt x="213" y="62"/>
                </a:lnTo>
                <a:lnTo>
                  <a:pt x="226" y="50"/>
                </a:lnTo>
                <a:lnTo>
                  <a:pt x="223" y="45"/>
                </a:lnTo>
                <a:lnTo>
                  <a:pt x="208" y="48"/>
                </a:lnTo>
                <a:lnTo>
                  <a:pt x="175" y="70"/>
                </a:lnTo>
                <a:lnTo>
                  <a:pt x="148" y="65"/>
                </a:lnTo>
                <a:lnTo>
                  <a:pt x="142" y="40"/>
                </a:lnTo>
                <a:lnTo>
                  <a:pt x="123" y="20"/>
                </a:lnTo>
                <a:lnTo>
                  <a:pt x="87" y="27"/>
                </a:lnTo>
                <a:lnTo>
                  <a:pt x="74" y="17"/>
                </a:lnTo>
                <a:lnTo>
                  <a:pt x="72" y="22"/>
                </a:lnTo>
                <a:lnTo>
                  <a:pt x="64" y="27"/>
                </a:lnTo>
                <a:lnTo>
                  <a:pt x="57" y="27"/>
                </a:lnTo>
                <a:lnTo>
                  <a:pt x="46" y="22"/>
                </a:lnTo>
                <a:lnTo>
                  <a:pt x="39" y="30"/>
                </a:lnTo>
                <a:lnTo>
                  <a:pt x="39" y="22"/>
                </a:lnTo>
                <a:lnTo>
                  <a:pt x="31" y="20"/>
                </a:lnTo>
                <a:lnTo>
                  <a:pt x="31" y="12"/>
                </a:lnTo>
                <a:lnTo>
                  <a:pt x="36" y="0"/>
                </a:lnTo>
                <a:lnTo>
                  <a:pt x="11" y="8"/>
                </a:lnTo>
                <a:lnTo>
                  <a:pt x="0" y="6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39" name="Freeform 531"/>
          <p:cNvSpPr>
            <a:spLocks/>
          </p:cNvSpPr>
          <p:nvPr/>
        </p:nvSpPr>
        <p:spPr bwMode="auto">
          <a:xfrm>
            <a:off x="5576888" y="2916238"/>
            <a:ext cx="363537" cy="233362"/>
          </a:xfrm>
          <a:custGeom>
            <a:avLst/>
            <a:gdLst>
              <a:gd name="T0" fmla="*/ 0 w 258"/>
              <a:gd name="T1" fmla="*/ 2147483647 h 147"/>
              <a:gd name="T2" fmla="*/ 2147483647 w 258"/>
              <a:gd name="T3" fmla="*/ 2147483647 h 147"/>
              <a:gd name="T4" fmla="*/ 2147483647 w 258"/>
              <a:gd name="T5" fmla="*/ 2147483647 h 147"/>
              <a:gd name="T6" fmla="*/ 2147483647 w 258"/>
              <a:gd name="T7" fmla="*/ 2147483647 h 147"/>
              <a:gd name="T8" fmla="*/ 2147483647 w 258"/>
              <a:gd name="T9" fmla="*/ 2147483647 h 147"/>
              <a:gd name="T10" fmla="*/ 2147483647 w 258"/>
              <a:gd name="T11" fmla="*/ 2147483647 h 147"/>
              <a:gd name="T12" fmla="*/ 2147483647 w 258"/>
              <a:gd name="T13" fmla="*/ 2147483647 h 147"/>
              <a:gd name="T14" fmla="*/ 2147483647 w 258"/>
              <a:gd name="T15" fmla="*/ 2147483647 h 147"/>
              <a:gd name="T16" fmla="*/ 2147483647 w 258"/>
              <a:gd name="T17" fmla="*/ 2147483647 h 147"/>
              <a:gd name="T18" fmla="*/ 2147483647 w 258"/>
              <a:gd name="T19" fmla="*/ 2147483647 h 147"/>
              <a:gd name="T20" fmla="*/ 2147483647 w 258"/>
              <a:gd name="T21" fmla="*/ 2147483647 h 147"/>
              <a:gd name="T22" fmla="*/ 2147483647 w 258"/>
              <a:gd name="T23" fmla="*/ 2147483647 h 147"/>
              <a:gd name="T24" fmla="*/ 2147483647 w 258"/>
              <a:gd name="T25" fmla="*/ 2147483647 h 147"/>
              <a:gd name="T26" fmla="*/ 2147483647 w 258"/>
              <a:gd name="T27" fmla="*/ 2147483647 h 147"/>
              <a:gd name="T28" fmla="*/ 2147483647 w 258"/>
              <a:gd name="T29" fmla="*/ 2147483647 h 147"/>
              <a:gd name="T30" fmla="*/ 2147483647 w 258"/>
              <a:gd name="T31" fmla="*/ 2147483647 h 147"/>
              <a:gd name="T32" fmla="*/ 2147483647 w 258"/>
              <a:gd name="T33" fmla="*/ 2147483647 h 147"/>
              <a:gd name="T34" fmla="*/ 2147483647 w 258"/>
              <a:gd name="T35" fmla="*/ 2147483647 h 147"/>
              <a:gd name="T36" fmla="*/ 2147483647 w 258"/>
              <a:gd name="T37" fmla="*/ 2147483647 h 147"/>
              <a:gd name="T38" fmla="*/ 2147483647 w 258"/>
              <a:gd name="T39" fmla="*/ 2147483647 h 147"/>
              <a:gd name="T40" fmla="*/ 2147483647 w 258"/>
              <a:gd name="T41" fmla="*/ 2147483647 h 147"/>
              <a:gd name="T42" fmla="*/ 2147483647 w 258"/>
              <a:gd name="T43" fmla="*/ 2147483647 h 147"/>
              <a:gd name="T44" fmla="*/ 2147483647 w 258"/>
              <a:gd name="T45" fmla="*/ 2147483647 h 147"/>
              <a:gd name="T46" fmla="*/ 2147483647 w 258"/>
              <a:gd name="T47" fmla="*/ 2147483647 h 147"/>
              <a:gd name="T48" fmla="*/ 2147483647 w 258"/>
              <a:gd name="T49" fmla="*/ 2147483647 h 147"/>
              <a:gd name="T50" fmla="*/ 2147483647 w 258"/>
              <a:gd name="T51" fmla="*/ 2147483647 h 147"/>
              <a:gd name="T52" fmla="*/ 2147483647 w 258"/>
              <a:gd name="T53" fmla="*/ 2147483647 h 147"/>
              <a:gd name="T54" fmla="*/ 2147483647 w 258"/>
              <a:gd name="T55" fmla="*/ 2147483647 h 147"/>
              <a:gd name="T56" fmla="*/ 2147483647 w 258"/>
              <a:gd name="T57" fmla="*/ 2147483647 h 147"/>
              <a:gd name="T58" fmla="*/ 2147483647 w 258"/>
              <a:gd name="T59" fmla="*/ 2147483647 h 147"/>
              <a:gd name="T60" fmla="*/ 2147483647 w 258"/>
              <a:gd name="T61" fmla="*/ 2147483647 h 147"/>
              <a:gd name="T62" fmla="*/ 2147483647 w 258"/>
              <a:gd name="T63" fmla="*/ 2147483647 h 147"/>
              <a:gd name="T64" fmla="*/ 2147483647 w 258"/>
              <a:gd name="T65" fmla="*/ 2147483647 h 147"/>
              <a:gd name="T66" fmla="*/ 2147483647 w 258"/>
              <a:gd name="T67" fmla="*/ 2147483647 h 147"/>
              <a:gd name="T68" fmla="*/ 2147483647 w 258"/>
              <a:gd name="T69" fmla="*/ 2147483647 h 147"/>
              <a:gd name="T70" fmla="*/ 2147483647 w 258"/>
              <a:gd name="T71" fmla="*/ 2147483647 h 147"/>
              <a:gd name="T72" fmla="*/ 2147483647 w 258"/>
              <a:gd name="T73" fmla="*/ 2147483647 h 147"/>
              <a:gd name="T74" fmla="*/ 2147483647 w 258"/>
              <a:gd name="T75" fmla="*/ 2147483647 h 147"/>
              <a:gd name="T76" fmla="*/ 2147483647 w 258"/>
              <a:gd name="T77" fmla="*/ 2147483647 h 147"/>
              <a:gd name="T78" fmla="*/ 2147483647 w 258"/>
              <a:gd name="T79" fmla="*/ 2147483647 h 147"/>
              <a:gd name="T80" fmla="*/ 2147483647 w 258"/>
              <a:gd name="T81" fmla="*/ 2147483647 h 147"/>
              <a:gd name="T82" fmla="*/ 2147483647 w 258"/>
              <a:gd name="T83" fmla="*/ 2147483647 h 147"/>
              <a:gd name="T84" fmla="*/ 2147483647 w 258"/>
              <a:gd name="T85" fmla="*/ 2147483647 h 147"/>
              <a:gd name="T86" fmla="*/ 2147483647 w 258"/>
              <a:gd name="T87" fmla="*/ 2147483647 h 147"/>
              <a:gd name="T88" fmla="*/ 2147483647 w 258"/>
              <a:gd name="T89" fmla="*/ 2147483647 h 147"/>
              <a:gd name="T90" fmla="*/ 2147483647 w 258"/>
              <a:gd name="T91" fmla="*/ 2147483647 h 147"/>
              <a:gd name="T92" fmla="*/ 2147483647 w 258"/>
              <a:gd name="T93" fmla="*/ 0 h 147"/>
              <a:gd name="T94" fmla="*/ 2147483647 w 258"/>
              <a:gd name="T95" fmla="*/ 2147483647 h 147"/>
              <a:gd name="T96" fmla="*/ 0 w 258"/>
              <a:gd name="T97" fmla="*/ 2147483647 h 14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8"/>
              <a:gd name="T148" fmla="*/ 0 h 147"/>
              <a:gd name="T149" fmla="*/ 258 w 258"/>
              <a:gd name="T150" fmla="*/ 147 h 14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8" h="147">
                <a:moveTo>
                  <a:pt x="0" y="70"/>
                </a:moveTo>
                <a:lnTo>
                  <a:pt x="11" y="68"/>
                </a:lnTo>
                <a:lnTo>
                  <a:pt x="11" y="60"/>
                </a:lnTo>
                <a:lnTo>
                  <a:pt x="34" y="47"/>
                </a:lnTo>
                <a:lnTo>
                  <a:pt x="50" y="57"/>
                </a:lnTo>
                <a:lnTo>
                  <a:pt x="53" y="79"/>
                </a:lnTo>
                <a:lnTo>
                  <a:pt x="69" y="70"/>
                </a:lnTo>
                <a:lnTo>
                  <a:pt x="79" y="73"/>
                </a:lnTo>
                <a:lnTo>
                  <a:pt x="95" y="107"/>
                </a:lnTo>
                <a:lnTo>
                  <a:pt x="129" y="128"/>
                </a:lnTo>
                <a:lnTo>
                  <a:pt x="155" y="136"/>
                </a:lnTo>
                <a:lnTo>
                  <a:pt x="155" y="146"/>
                </a:lnTo>
                <a:lnTo>
                  <a:pt x="174" y="146"/>
                </a:lnTo>
                <a:lnTo>
                  <a:pt x="179" y="118"/>
                </a:lnTo>
                <a:lnTo>
                  <a:pt x="174" y="104"/>
                </a:lnTo>
                <a:lnTo>
                  <a:pt x="163" y="107"/>
                </a:lnTo>
                <a:lnTo>
                  <a:pt x="160" y="89"/>
                </a:lnTo>
                <a:lnTo>
                  <a:pt x="174" y="97"/>
                </a:lnTo>
                <a:lnTo>
                  <a:pt x="181" y="97"/>
                </a:lnTo>
                <a:lnTo>
                  <a:pt x="199" y="76"/>
                </a:lnTo>
                <a:lnTo>
                  <a:pt x="223" y="79"/>
                </a:lnTo>
                <a:lnTo>
                  <a:pt x="228" y="84"/>
                </a:lnTo>
                <a:lnTo>
                  <a:pt x="221" y="94"/>
                </a:lnTo>
                <a:lnTo>
                  <a:pt x="247" y="84"/>
                </a:lnTo>
                <a:lnTo>
                  <a:pt x="250" y="89"/>
                </a:lnTo>
                <a:lnTo>
                  <a:pt x="257" y="84"/>
                </a:lnTo>
                <a:lnTo>
                  <a:pt x="241" y="68"/>
                </a:lnTo>
                <a:lnTo>
                  <a:pt x="228" y="73"/>
                </a:lnTo>
                <a:lnTo>
                  <a:pt x="218" y="65"/>
                </a:lnTo>
                <a:lnTo>
                  <a:pt x="231" y="52"/>
                </a:lnTo>
                <a:lnTo>
                  <a:pt x="228" y="47"/>
                </a:lnTo>
                <a:lnTo>
                  <a:pt x="213" y="50"/>
                </a:lnTo>
                <a:lnTo>
                  <a:pt x="179" y="73"/>
                </a:lnTo>
                <a:lnTo>
                  <a:pt x="152" y="68"/>
                </a:lnTo>
                <a:lnTo>
                  <a:pt x="145" y="42"/>
                </a:lnTo>
                <a:lnTo>
                  <a:pt x="126" y="21"/>
                </a:lnTo>
                <a:lnTo>
                  <a:pt x="89" y="28"/>
                </a:lnTo>
                <a:lnTo>
                  <a:pt x="76" y="18"/>
                </a:lnTo>
                <a:lnTo>
                  <a:pt x="74" y="23"/>
                </a:lnTo>
                <a:lnTo>
                  <a:pt x="66" y="28"/>
                </a:lnTo>
                <a:lnTo>
                  <a:pt x="58" y="28"/>
                </a:lnTo>
                <a:lnTo>
                  <a:pt x="47" y="23"/>
                </a:lnTo>
                <a:lnTo>
                  <a:pt x="40" y="31"/>
                </a:lnTo>
                <a:lnTo>
                  <a:pt x="40" y="23"/>
                </a:lnTo>
                <a:lnTo>
                  <a:pt x="32" y="21"/>
                </a:lnTo>
                <a:lnTo>
                  <a:pt x="32" y="13"/>
                </a:lnTo>
                <a:lnTo>
                  <a:pt x="37" y="0"/>
                </a:lnTo>
                <a:lnTo>
                  <a:pt x="11" y="8"/>
                </a:lnTo>
                <a:lnTo>
                  <a:pt x="0" y="7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40" name="Freeform 532"/>
          <p:cNvSpPr>
            <a:spLocks/>
          </p:cNvSpPr>
          <p:nvPr/>
        </p:nvSpPr>
        <p:spPr bwMode="auto">
          <a:xfrm>
            <a:off x="5621338" y="2878138"/>
            <a:ext cx="82550" cy="79375"/>
          </a:xfrm>
          <a:custGeom>
            <a:avLst/>
            <a:gdLst>
              <a:gd name="T0" fmla="*/ 2147483647 w 58"/>
              <a:gd name="T1" fmla="*/ 2147483647 h 50"/>
              <a:gd name="T2" fmla="*/ 2147483647 w 58"/>
              <a:gd name="T3" fmla="*/ 0 h 50"/>
              <a:gd name="T4" fmla="*/ 2147483647 w 58"/>
              <a:gd name="T5" fmla="*/ 2147483647 h 50"/>
              <a:gd name="T6" fmla="*/ 2147483647 w 58"/>
              <a:gd name="T7" fmla="*/ 2147483647 h 50"/>
              <a:gd name="T8" fmla="*/ 2147483647 w 58"/>
              <a:gd name="T9" fmla="*/ 2147483647 h 50"/>
              <a:gd name="T10" fmla="*/ 2147483647 w 58"/>
              <a:gd name="T11" fmla="*/ 2147483647 h 50"/>
              <a:gd name="T12" fmla="*/ 0 w 58"/>
              <a:gd name="T13" fmla="*/ 2147483647 h 50"/>
              <a:gd name="T14" fmla="*/ 0 w 58"/>
              <a:gd name="T15" fmla="*/ 2147483647 h 50"/>
              <a:gd name="T16" fmla="*/ 2147483647 w 58"/>
              <a:gd name="T17" fmla="*/ 2147483647 h 50"/>
              <a:gd name="T18" fmla="*/ 2147483647 w 58"/>
              <a:gd name="T19" fmla="*/ 2147483647 h 50"/>
              <a:gd name="T20" fmla="*/ 2147483647 w 58"/>
              <a:gd name="T21" fmla="*/ 2147483647 h 50"/>
              <a:gd name="T22" fmla="*/ 2147483647 w 58"/>
              <a:gd name="T23" fmla="*/ 2147483647 h 50"/>
              <a:gd name="T24" fmla="*/ 2147483647 w 58"/>
              <a:gd name="T25" fmla="*/ 2147483647 h 50"/>
              <a:gd name="T26" fmla="*/ 2147483647 w 58"/>
              <a:gd name="T27" fmla="*/ 2147483647 h 50"/>
              <a:gd name="T28" fmla="*/ 2147483647 w 58"/>
              <a:gd name="T29" fmla="*/ 2147483647 h 50"/>
              <a:gd name="T30" fmla="*/ 2147483647 w 58"/>
              <a:gd name="T31" fmla="*/ 2147483647 h 50"/>
              <a:gd name="T32" fmla="*/ 2147483647 w 58"/>
              <a:gd name="T33" fmla="*/ 2147483647 h 50"/>
              <a:gd name="T34" fmla="*/ 2147483647 w 58"/>
              <a:gd name="T35" fmla="*/ 2147483647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8"/>
              <a:gd name="T55" fmla="*/ 0 h 50"/>
              <a:gd name="T56" fmla="*/ 58 w 58"/>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8" h="50">
                <a:moveTo>
                  <a:pt x="57" y="4"/>
                </a:moveTo>
                <a:lnTo>
                  <a:pt x="35" y="0"/>
                </a:lnTo>
                <a:lnTo>
                  <a:pt x="24" y="3"/>
                </a:lnTo>
                <a:lnTo>
                  <a:pt x="14" y="7"/>
                </a:lnTo>
                <a:lnTo>
                  <a:pt x="7" y="14"/>
                </a:lnTo>
                <a:lnTo>
                  <a:pt x="5" y="21"/>
                </a:lnTo>
                <a:lnTo>
                  <a:pt x="0" y="33"/>
                </a:lnTo>
                <a:lnTo>
                  <a:pt x="0" y="40"/>
                </a:lnTo>
                <a:lnTo>
                  <a:pt x="7" y="42"/>
                </a:lnTo>
                <a:lnTo>
                  <a:pt x="7" y="49"/>
                </a:lnTo>
                <a:lnTo>
                  <a:pt x="14" y="42"/>
                </a:lnTo>
                <a:lnTo>
                  <a:pt x="24" y="46"/>
                </a:lnTo>
                <a:lnTo>
                  <a:pt x="31" y="46"/>
                </a:lnTo>
                <a:lnTo>
                  <a:pt x="38" y="42"/>
                </a:lnTo>
                <a:lnTo>
                  <a:pt x="40" y="37"/>
                </a:lnTo>
                <a:lnTo>
                  <a:pt x="47" y="30"/>
                </a:lnTo>
                <a:lnTo>
                  <a:pt x="43" y="12"/>
                </a:lnTo>
                <a:lnTo>
                  <a:pt x="57" y="4"/>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41" name="Freeform 533"/>
          <p:cNvSpPr>
            <a:spLocks/>
          </p:cNvSpPr>
          <p:nvPr/>
        </p:nvSpPr>
        <p:spPr bwMode="auto">
          <a:xfrm>
            <a:off x="5621338" y="2878138"/>
            <a:ext cx="90487" cy="88900"/>
          </a:xfrm>
          <a:custGeom>
            <a:avLst/>
            <a:gdLst>
              <a:gd name="T0" fmla="*/ 2147483647 w 64"/>
              <a:gd name="T1" fmla="*/ 2147483647 h 56"/>
              <a:gd name="T2" fmla="*/ 2147483647 w 64"/>
              <a:gd name="T3" fmla="*/ 0 h 56"/>
              <a:gd name="T4" fmla="*/ 2147483647 w 64"/>
              <a:gd name="T5" fmla="*/ 2147483647 h 56"/>
              <a:gd name="T6" fmla="*/ 2147483647 w 64"/>
              <a:gd name="T7" fmla="*/ 2147483647 h 56"/>
              <a:gd name="T8" fmla="*/ 2147483647 w 64"/>
              <a:gd name="T9" fmla="*/ 2147483647 h 56"/>
              <a:gd name="T10" fmla="*/ 2147483647 w 64"/>
              <a:gd name="T11" fmla="*/ 2147483647 h 56"/>
              <a:gd name="T12" fmla="*/ 0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2147483647 w 64"/>
              <a:gd name="T31" fmla="*/ 2147483647 h 56"/>
              <a:gd name="T32" fmla="*/ 2147483647 w 64"/>
              <a:gd name="T33" fmla="*/ 2147483647 h 56"/>
              <a:gd name="T34" fmla="*/ 2147483647 w 64"/>
              <a:gd name="T35" fmla="*/ 2147483647 h 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56"/>
              <a:gd name="T56" fmla="*/ 64 w 64"/>
              <a:gd name="T57" fmla="*/ 56 h 5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56">
                <a:moveTo>
                  <a:pt x="63" y="5"/>
                </a:moveTo>
                <a:lnTo>
                  <a:pt x="39" y="0"/>
                </a:lnTo>
                <a:lnTo>
                  <a:pt x="26" y="3"/>
                </a:lnTo>
                <a:lnTo>
                  <a:pt x="15" y="8"/>
                </a:lnTo>
                <a:lnTo>
                  <a:pt x="8" y="16"/>
                </a:lnTo>
                <a:lnTo>
                  <a:pt x="5" y="24"/>
                </a:lnTo>
                <a:lnTo>
                  <a:pt x="0" y="37"/>
                </a:lnTo>
                <a:lnTo>
                  <a:pt x="0" y="45"/>
                </a:lnTo>
                <a:lnTo>
                  <a:pt x="8" y="47"/>
                </a:lnTo>
                <a:lnTo>
                  <a:pt x="8" y="55"/>
                </a:lnTo>
                <a:lnTo>
                  <a:pt x="15" y="47"/>
                </a:lnTo>
                <a:lnTo>
                  <a:pt x="26" y="52"/>
                </a:lnTo>
                <a:lnTo>
                  <a:pt x="34" y="52"/>
                </a:lnTo>
                <a:lnTo>
                  <a:pt x="42" y="47"/>
                </a:lnTo>
                <a:lnTo>
                  <a:pt x="44" y="42"/>
                </a:lnTo>
                <a:lnTo>
                  <a:pt x="52" y="34"/>
                </a:lnTo>
                <a:lnTo>
                  <a:pt x="47" y="13"/>
                </a:lnTo>
                <a:lnTo>
                  <a:pt x="63" y="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42" name="Freeform 534"/>
          <p:cNvSpPr>
            <a:spLocks/>
          </p:cNvSpPr>
          <p:nvPr/>
        </p:nvSpPr>
        <p:spPr bwMode="auto">
          <a:xfrm>
            <a:off x="5265738" y="2944813"/>
            <a:ext cx="177800" cy="158750"/>
          </a:xfrm>
          <a:custGeom>
            <a:avLst/>
            <a:gdLst>
              <a:gd name="T0" fmla="*/ 2147483647 w 126"/>
              <a:gd name="T1" fmla="*/ 2147483647 h 100"/>
              <a:gd name="T2" fmla="*/ 2147483647 w 126"/>
              <a:gd name="T3" fmla="*/ 2147483647 h 100"/>
              <a:gd name="T4" fmla="*/ 2147483647 w 126"/>
              <a:gd name="T5" fmla="*/ 2147483647 h 100"/>
              <a:gd name="T6" fmla="*/ 2147483647 w 126"/>
              <a:gd name="T7" fmla="*/ 0 h 100"/>
              <a:gd name="T8" fmla="*/ 2147483647 w 126"/>
              <a:gd name="T9" fmla="*/ 2147483647 h 100"/>
              <a:gd name="T10" fmla="*/ 2147483647 w 126"/>
              <a:gd name="T11" fmla="*/ 2147483647 h 100"/>
              <a:gd name="T12" fmla="*/ 2147483647 w 126"/>
              <a:gd name="T13" fmla="*/ 2147483647 h 100"/>
              <a:gd name="T14" fmla="*/ 2147483647 w 126"/>
              <a:gd name="T15" fmla="*/ 2147483647 h 100"/>
              <a:gd name="T16" fmla="*/ 2147483647 w 126"/>
              <a:gd name="T17" fmla="*/ 2147483647 h 100"/>
              <a:gd name="T18" fmla="*/ 2147483647 w 126"/>
              <a:gd name="T19" fmla="*/ 2147483647 h 100"/>
              <a:gd name="T20" fmla="*/ 0 w 126"/>
              <a:gd name="T21" fmla="*/ 2147483647 h 100"/>
              <a:gd name="T22" fmla="*/ 2147483647 w 126"/>
              <a:gd name="T23" fmla="*/ 2147483647 h 100"/>
              <a:gd name="T24" fmla="*/ 2147483647 w 126"/>
              <a:gd name="T25" fmla="*/ 2147483647 h 100"/>
              <a:gd name="T26" fmla="*/ 2147483647 w 126"/>
              <a:gd name="T27" fmla="*/ 2147483647 h 100"/>
              <a:gd name="T28" fmla="*/ 2147483647 w 126"/>
              <a:gd name="T29" fmla="*/ 2147483647 h 100"/>
              <a:gd name="T30" fmla="*/ 2147483647 w 126"/>
              <a:gd name="T31" fmla="*/ 2147483647 h 100"/>
              <a:gd name="T32" fmla="*/ 2147483647 w 126"/>
              <a:gd name="T33" fmla="*/ 2147483647 h 100"/>
              <a:gd name="T34" fmla="*/ 2147483647 w 126"/>
              <a:gd name="T35" fmla="*/ 2147483647 h 100"/>
              <a:gd name="T36" fmla="*/ 2147483647 w 126"/>
              <a:gd name="T37" fmla="*/ 2147483647 h 100"/>
              <a:gd name="T38" fmla="*/ 2147483647 w 126"/>
              <a:gd name="T39" fmla="*/ 2147483647 h 100"/>
              <a:gd name="T40" fmla="*/ 2147483647 w 126"/>
              <a:gd name="T41" fmla="*/ 2147483647 h 100"/>
              <a:gd name="T42" fmla="*/ 2147483647 w 126"/>
              <a:gd name="T43" fmla="*/ 2147483647 h 100"/>
              <a:gd name="T44" fmla="*/ 2147483647 w 126"/>
              <a:gd name="T45" fmla="*/ 2147483647 h 1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6"/>
              <a:gd name="T70" fmla="*/ 0 h 100"/>
              <a:gd name="T71" fmla="*/ 126 w 126"/>
              <a:gd name="T72" fmla="*/ 100 h 1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6" h="100">
                <a:moveTo>
                  <a:pt x="74" y="3"/>
                </a:moveTo>
                <a:lnTo>
                  <a:pt x="58" y="18"/>
                </a:lnTo>
                <a:lnTo>
                  <a:pt x="40" y="3"/>
                </a:lnTo>
                <a:lnTo>
                  <a:pt x="28" y="0"/>
                </a:lnTo>
                <a:lnTo>
                  <a:pt x="28" y="8"/>
                </a:lnTo>
                <a:lnTo>
                  <a:pt x="40" y="12"/>
                </a:lnTo>
                <a:lnTo>
                  <a:pt x="48" y="27"/>
                </a:lnTo>
                <a:lnTo>
                  <a:pt x="32" y="25"/>
                </a:lnTo>
                <a:lnTo>
                  <a:pt x="28" y="27"/>
                </a:lnTo>
                <a:lnTo>
                  <a:pt x="5" y="25"/>
                </a:lnTo>
                <a:lnTo>
                  <a:pt x="0" y="27"/>
                </a:lnTo>
                <a:lnTo>
                  <a:pt x="2" y="49"/>
                </a:lnTo>
                <a:lnTo>
                  <a:pt x="20" y="49"/>
                </a:lnTo>
                <a:lnTo>
                  <a:pt x="45" y="79"/>
                </a:lnTo>
                <a:lnTo>
                  <a:pt x="65" y="94"/>
                </a:lnTo>
                <a:lnTo>
                  <a:pt x="91" y="81"/>
                </a:lnTo>
                <a:lnTo>
                  <a:pt x="93" y="94"/>
                </a:lnTo>
                <a:lnTo>
                  <a:pt x="105" y="99"/>
                </a:lnTo>
                <a:lnTo>
                  <a:pt x="115" y="74"/>
                </a:lnTo>
                <a:lnTo>
                  <a:pt x="125" y="72"/>
                </a:lnTo>
                <a:lnTo>
                  <a:pt x="97" y="44"/>
                </a:lnTo>
                <a:lnTo>
                  <a:pt x="88" y="9"/>
                </a:lnTo>
                <a:lnTo>
                  <a:pt x="74" y="3"/>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43" name="Freeform 535"/>
          <p:cNvSpPr>
            <a:spLocks/>
          </p:cNvSpPr>
          <p:nvPr/>
        </p:nvSpPr>
        <p:spPr bwMode="auto">
          <a:xfrm>
            <a:off x="5265738" y="2944813"/>
            <a:ext cx="187325" cy="168275"/>
          </a:xfrm>
          <a:custGeom>
            <a:avLst/>
            <a:gdLst>
              <a:gd name="T0" fmla="*/ 2147483647 w 132"/>
              <a:gd name="T1" fmla="*/ 2147483647 h 106"/>
              <a:gd name="T2" fmla="*/ 2147483647 w 132"/>
              <a:gd name="T3" fmla="*/ 2147483647 h 106"/>
              <a:gd name="T4" fmla="*/ 2147483647 w 132"/>
              <a:gd name="T5" fmla="*/ 2147483647 h 106"/>
              <a:gd name="T6" fmla="*/ 2147483647 w 132"/>
              <a:gd name="T7" fmla="*/ 0 h 106"/>
              <a:gd name="T8" fmla="*/ 2147483647 w 132"/>
              <a:gd name="T9" fmla="*/ 2147483647 h 106"/>
              <a:gd name="T10" fmla="*/ 2147483647 w 132"/>
              <a:gd name="T11" fmla="*/ 2147483647 h 106"/>
              <a:gd name="T12" fmla="*/ 2147483647 w 132"/>
              <a:gd name="T13" fmla="*/ 2147483647 h 106"/>
              <a:gd name="T14" fmla="*/ 2147483647 w 132"/>
              <a:gd name="T15" fmla="*/ 2147483647 h 106"/>
              <a:gd name="T16" fmla="*/ 2147483647 w 132"/>
              <a:gd name="T17" fmla="*/ 2147483647 h 106"/>
              <a:gd name="T18" fmla="*/ 2147483647 w 132"/>
              <a:gd name="T19" fmla="*/ 2147483647 h 106"/>
              <a:gd name="T20" fmla="*/ 0 w 132"/>
              <a:gd name="T21" fmla="*/ 2147483647 h 106"/>
              <a:gd name="T22" fmla="*/ 2147483647 w 132"/>
              <a:gd name="T23" fmla="*/ 2147483647 h 106"/>
              <a:gd name="T24" fmla="*/ 2147483647 w 132"/>
              <a:gd name="T25" fmla="*/ 2147483647 h 106"/>
              <a:gd name="T26" fmla="*/ 2147483647 w 132"/>
              <a:gd name="T27" fmla="*/ 2147483647 h 106"/>
              <a:gd name="T28" fmla="*/ 2147483647 w 132"/>
              <a:gd name="T29" fmla="*/ 2147483647 h 106"/>
              <a:gd name="T30" fmla="*/ 2147483647 w 132"/>
              <a:gd name="T31" fmla="*/ 2147483647 h 106"/>
              <a:gd name="T32" fmla="*/ 2147483647 w 132"/>
              <a:gd name="T33" fmla="*/ 2147483647 h 106"/>
              <a:gd name="T34" fmla="*/ 2147483647 w 132"/>
              <a:gd name="T35" fmla="*/ 2147483647 h 106"/>
              <a:gd name="T36" fmla="*/ 2147483647 w 132"/>
              <a:gd name="T37" fmla="*/ 2147483647 h 106"/>
              <a:gd name="T38" fmla="*/ 2147483647 w 132"/>
              <a:gd name="T39" fmla="*/ 2147483647 h 106"/>
              <a:gd name="T40" fmla="*/ 2147483647 w 132"/>
              <a:gd name="T41" fmla="*/ 2147483647 h 106"/>
              <a:gd name="T42" fmla="*/ 2147483647 w 132"/>
              <a:gd name="T43" fmla="*/ 2147483647 h 106"/>
              <a:gd name="T44" fmla="*/ 2147483647 w 132"/>
              <a:gd name="T45" fmla="*/ 2147483647 h 10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2"/>
              <a:gd name="T70" fmla="*/ 0 h 106"/>
              <a:gd name="T71" fmla="*/ 132 w 132"/>
              <a:gd name="T72" fmla="*/ 106 h 10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2" h="106">
                <a:moveTo>
                  <a:pt x="78" y="3"/>
                </a:moveTo>
                <a:lnTo>
                  <a:pt x="61" y="19"/>
                </a:lnTo>
                <a:lnTo>
                  <a:pt x="42" y="3"/>
                </a:lnTo>
                <a:lnTo>
                  <a:pt x="29" y="0"/>
                </a:lnTo>
                <a:lnTo>
                  <a:pt x="29" y="8"/>
                </a:lnTo>
                <a:lnTo>
                  <a:pt x="42" y="13"/>
                </a:lnTo>
                <a:lnTo>
                  <a:pt x="50" y="29"/>
                </a:lnTo>
                <a:lnTo>
                  <a:pt x="34" y="27"/>
                </a:lnTo>
                <a:lnTo>
                  <a:pt x="29" y="29"/>
                </a:lnTo>
                <a:lnTo>
                  <a:pt x="5" y="27"/>
                </a:lnTo>
                <a:lnTo>
                  <a:pt x="0" y="29"/>
                </a:lnTo>
                <a:lnTo>
                  <a:pt x="2" y="52"/>
                </a:lnTo>
                <a:lnTo>
                  <a:pt x="21" y="52"/>
                </a:lnTo>
                <a:lnTo>
                  <a:pt x="47" y="84"/>
                </a:lnTo>
                <a:lnTo>
                  <a:pt x="68" y="100"/>
                </a:lnTo>
                <a:lnTo>
                  <a:pt x="95" y="86"/>
                </a:lnTo>
                <a:lnTo>
                  <a:pt x="97" y="100"/>
                </a:lnTo>
                <a:lnTo>
                  <a:pt x="110" y="105"/>
                </a:lnTo>
                <a:lnTo>
                  <a:pt x="121" y="79"/>
                </a:lnTo>
                <a:lnTo>
                  <a:pt x="131" y="76"/>
                </a:lnTo>
                <a:lnTo>
                  <a:pt x="102" y="47"/>
                </a:lnTo>
                <a:lnTo>
                  <a:pt x="92" y="10"/>
                </a:lnTo>
                <a:lnTo>
                  <a:pt x="78" y="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44" name="Freeform 536"/>
          <p:cNvSpPr>
            <a:spLocks/>
          </p:cNvSpPr>
          <p:nvPr/>
        </p:nvSpPr>
        <p:spPr bwMode="auto">
          <a:xfrm>
            <a:off x="5265738" y="2987675"/>
            <a:ext cx="119062" cy="100013"/>
          </a:xfrm>
          <a:custGeom>
            <a:avLst/>
            <a:gdLst>
              <a:gd name="T0" fmla="*/ 0 w 84"/>
              <a:gd name="T1" fmla="*/ 2147483647 h 63"/>
              <a:gd name="T2" fmla="*/ 2147483647 w 84"/>
              <a:gd name="T3" fmla="*/ 2147483647 h 63"/>
              <a:gd name="T4" fmla="*/ 2147483647 w 84"/>
              <a:gd name="T5" fmla="*/ 2147483647 h 63"/>
              <a:gd name="T6" fmla="*/ 2147483647 w 84"/>
              <a:gd name="T7" fmla="*/ 2147483647 h 63"/>
              <a:gd name="T8" fmla="*/ 2147483647 w 84"/>
              <a:gd name="T9" fmla="*/ 2147483647 h 63"/>
              <a:gd name="T10" fmla="*/ 2147483647 w 84"/>
              <a:gd name="T11" fmla="*/ 2147483647 h 63"/>
              <a:gd name="T12" fmla="*/ 2147483647 w 84"/>
              <a:gd name="T13" fmla="*/ 2147483647 h 63"/>
              <a:gd name="T14" fmla="*/ 2147483647 w 84"/>
              <a:gd name="T15" fmla="*/ 2147483647 h 63"/>
              <a:gd name="T16" fmla="*/ 2147483647 w 84"/>
              <a:gd name="T17" fmla="*/ 2147483647 h 63"/>
              <a:gd name="T18" fmla="*/ 2147483647 w 84"/>
              <a:gd name="T19" fmla="*/ 2147483647 h 63"/>
              <a:gd name="T20" fmla="*/ 2147483647 w 84"/>
              <a:gd name="T21" fmla="*/ 2147483647 h 63"/>
              <a:gd name="T22" fmla="*/ 2147483647 w 84"/>
              <a:gd name="T23" fmla="*/ 2147483647 h 63"/>
              <a:gd name="T24" fmla="*/ 2147483647 w 84"/>
              <a:gd name="T25" fmla="*/ 2147483647 h 63"/>
              <a:gd name="T26" fmla="*/ 2147483647 w 84"/>
              <a:gd name="T27" fmla="*/ 0 h 63"/>
              <a:gd name="T28" fmla="*/ 2147483647 w 84"/>
              <a:gd name="T29" fmla="*/ 2147483647 h 63"/>
              <a:gd name="T30" fmla="*/ 2147483647 w 84"/>
              <a:gd name="T31" fmla="*/ 0 h 63"/>
              <a:gd name="T32" fmla="*/ 0 w 84"/>
              <a:gd name="T33" fmla="*/ 2147483647 h 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63"/>
              <a:gd name="T53" fmla="*/ 84 w 84"/>
              <a:gd name="T54" fmla="*/ 63 h 6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63">
                <a:moveTo>
                  <a:pt x="0" y="2"/>
                </a:moveTo>
                <a:lnTo>
                  <a:pt x="2" y="23"/>
                </a:lnTo>
                <a:lnTo>
                  <a:pt x="20" y="23"/>
                </a:lnTo>
                <a:lnTo>
                  <a:pt x="36" y="40"/>
                </a:lnTo>
                <a:lnTo>
                  <a:pt x="47" y="40"/>
                </a:lnTo>
                <a:lnTo>
                  <a:pt x="54" y="47"/>
                </a:lnTo>
                <a:lnTo>
                  <a:pt x="63" y="49"/>
                </a:lnTo>
                <a:lnTo>
                  <a:pt x="73" y="62"/>
                </a:lnTo>
                <a:lnTo>
                  <a:pt x="83" y="57"/>
                </a:lnTo>
                <a:lnTo>
                  <a:pt x="73" y="40"/>
                </a:lnTo>
                <a:lnTo>
                  <a:pt x="59" y="33"/>
                </a:lnTo>
                <a:lnTo>
                  <a:pt x="59" y="21"/>
                </a:lnTo>
                <a:lnTo>
                  <a:pt x="49" y="9"/>
                </a:lnTo>
                <a:lnTo>
                  <a:pt x="32" y="0"/>
                </a:lnTo>
                <a:lnTo>
                  <a:pt x="27" y="2"/>
                </a:lnTo>
                <a:lnTo>
                  <a:pt x="5" y="0"/>
                </a:lnTo>
                <a:lnTo>
                  <a:pt x="0" y="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45" name="Freeform 537"/>
          <p:cNvSpPr>
            <a:spLocks/>
          </p:cNvSpPr>
          <p:nvPr/>
        </p:nvSpPr>
        <p:spPr bwMode="auto">
          <a:xfrm>
            <a:off x="5265738" y="2987675"/>
            <a:ext cx="127000" cy="109538"/>
          </a:xfrm>
          <a:custGeom>
            <a:avLst/>
            <a:gdLst>
              <a:gd name="T0" fmla="*/ 0 w 90"/>
              <a:gd name="T1" fmla="*/ 2147483647 h 69"/>
              <a:gd name="T2" fmla="*/ 2147483647 w 90"/>
              <a:gd name="T3" fmla="*/ 2147483647 h 69"/>
              <a:gd name="T4" fmla="*/ 2147483647 w 90"/>
              <a:gd name="T5" fmla="*/ 2147483647 h 69"/>
              <a:gd name="T6" fmla="*/ 2147483647 w 90"/>
              <a:gd name="T7" fmla="*/ 2147483647 h 69"/>
              <a:gd name="T8" fmla="*/ 2147483647 w 90"/>
              <a:gd name="T9" fmla="*/ 2147483647 h 69"/>
              <a:gd name="T10" fmla="*/ 2147483647 w 90"/>
              <a:gd name="T11" fmla="*/ 2147483647 h 69"/>
              <a:gd name="T12" fmla="*/ 2147483647 w 90"/>
              <a:gd name="T13" fmla="*/ 2147483647 h 69"/>
              <a:gd name="T14" fmla="*/ 2147483647 w 90"/>
              <a:gd name="T15" fmla="*/ 2147483647 h 69"/>
              <a:gd name="T16" fmla="*/ 2147483647 w 90"/>
              <a:gd name="T17" fmla="*/ 2147483647 h 69"/>
              <a:gd name="T18" fmla="*/ 2147483647 w 90"/>
              <a:gd name="T19" fmla="*/ 2147483647 h 69"/>
              <a:gd name="T20" fmla="*/ 2147483647 w 90"/>
              <a:gd name="T21" fmla="*/ 2147483647 h 69"/>
              <a:gd name="T22" fmla="*/ 2147483647 w 90"/>
              <a:gd name="T23" fmla="*/ 2147483647 h 69"/>
              <a:gd name="T24" fmla="*/ 2147483647 w 90"/>
              <a:gd name="T25" fmla="*/ 2147483647 h 69"/>
              <a:gd name="T26" fmla="*/ 2147483647 w 90"/>
              <a:gd name="T27" fmla="*/ 0 h 69"/>
              <a:gd name="T28" fmla="*/ 2147483647 w 90"/>
              <a:gd name="T29" fmla="*/ 2147483647 h 69"/>
              <a:gd name="T30" fmla="*/ 2147483647 w 90"/>
              <a:gd name="T31" fmla="*/ 0 h 69"/>
              <a:gd name="T32" fmla="*/ 0 w 90"/>
              <a:gd name="T33" fmla="*/ 2147483647 h 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0"/>
              <a:gd name="T52" fmla="*/ 0 h 69"/>
              <a:gd name="T53" fmla="*/ 90 w 90"/>
              <a:gd name="T54" fmla="*/ 69 h 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0" h="69">
                <a:moveTo>
                  <a:pt x="0" y="2"/>
                </a:moveTo>
                <a:lnTo>
                  <a:pt x="2" y="25"/>
                </a:lnTo>
                <a:lnTo>
                  <a:pt x="21" y="25"/>
                </a:lnTo>
                <a:lnTo>
                  <a:pt x="39" y="44"/>
                </a:lnTo>
                <a:lnTo>
                  <a:pt x="50" y="44"/>
                </a:lnTo>
                <a:lnTo>
                  <a:pt x="58" y="52"/>
                </a:lnTo>
                <a:lnTo>
                  <a:pt x="68" y="54"/>
                </a:lnTo>
                <a:lnTo>
                  <a:pt x="78" y="68"/>
                </a:lnTo>
                <a:lnTo>
                  <a:pt x="89" y="62"/>
                </a:lnTo>
                <a:lnTo>
                  <a:pt x="78" y="44"/>
                </a:lnTo>
                <a:lnTo>
                  <a:pt x="63" y="36"/>
                </a:lnTo>
                <a:lnTo>
                  <a:pt x="63" y="23"/>
                </a:lnTo>
                <a:lnTo>
                  <a:pt x="53" y="10"/>
                </a:lnTo>
                <a:lnTo>
                  <a:pt x="34" y="0"/>
                </a:lnTo>
                <a:lnTo>
                  <a:pt x="29" y="2"/>
                </a:lnTo>
                <a:lnTo>
                  <a:pt x="5" y="0"/>
                </a:lnTo>
                <a:lnTo>
                  <a:pt x="0" y="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46" name="Freeform 538"/>
          <p:cNvSpPr>
            <a:spLocks/>
          </p:cNvSpPr>
          <p:nvPr/>
        </p:nvSpPr>
        <p:spPr bwMode="auto">
          <a:xfrm>
            <a:off x="5200650" y="2924175"/>
            <a:ext cx="128588" cy="58738"/>
          </a:xfrm>
          <a:custGeom>
            <a:avLst/>
            <a:gdLst>
              <a:gd name="T0" fmla="*/ 2147483647 w 92"/>
              <a:gd name="T1" fmla="*/ 2147483647 h 37"/>
              <a:gd name="T2" fmla="*/ 2147483647 w 92"/>
              <a:gd name="T3" fmla="*/ 2147483647 h 37"/>
              <a:gd name="T4" fmla="*/ 2147483647 w 92"/>
              <a:gd name="T5" fmla="*/ 0 h 37"/>
              <a:gd name="T6" fmla="*/ 2147483647 w 92"/>
              <a:gd name="T7" fmla="*/ 2147483647 h 37"/>
              <a:gd name="T8" fmla="*/ 2147483647 w 92"/>
              <a:gd name="T9" fmla="*/ 2147483647 h 37"/>
              <a:gd name="T10" fmla="*/ 2147483647 w 92"/>
              <a:gd name="T11" fmla="*/ 0 h 37"/>
              <a:gd name="T12" fmla="*/ 2147483647 w 92"/>
              <a:gd name="T13" fmla="*/ 2147483647 h 37"/>
              <a:gd name="T14" fmla="*/ 0 w 92"/>
              <a:gd name="T15" fmla="*/ 2147483647 h 37"/>
              <a:gd name="T16" fmla="*/ 2147483647 w 92"/>
              <a:gd name="T17" fmla="*/ 2147483647 h 37"/>
              <a:gd name="T18" fmla="*/ 2147483647 w 92"/>
              <a:gd name="T19" fmla="*/ 2147483647 h 37"/>
              <a:gd name="T20" fmla="*/ 2147483647 w 92"/>
              <a:gd name="T21" fmla="*/ 2147483647 h 37"/>
              <a:gd name="T22" fmla="*/ 2147483647 w 92"/>
              <a:gd name="T23" fmla="*/ 2147483647 h 37"/>
              <a:gd name="T24" fmla="*/ 2147483647 w 92"/>
              <a:gd name="T25" fmla="*/ 2147483647 h 37"/>
              <a:gd name="T26" fmla="*/ 2147483647 w 92"/>
              <a:gd name="T27" fmla="*/ 2147483647 h 37"/>
              <a:gd name="T28" fmla="*/ 2147483647 w 92"/>
              <a:gd name="T29" fmla="*/ 2147483647 h 37"/>
              <a:gd name="T30" fmla="*/ 2147483647 w 92"/>
              <a:gd name="T31" fmla="*/ 2147483647 h 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2"/>
              <a:gd name="T49" fmla="*/ 0 h 37"/>
              <a:gd name="T50" fmla="*/ 92 w 92"/>
              <a:gd name="T51" fmla="*/ 37 h 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2" h="37">
                <a:moveTo>
                  <a:pt x="71" y="11"/>
                </a:moveTo>
                <a:lnTo>
                  <a:pt x="59" y="4"/>
                </a:lnTo>
                <a:lnTo>
                  <a:pt x="52" y="0"/>
                </a:lnTo>
                <a:lnTo>
                  <a:pt x="39" y="4"/>
                </a:lnTo>
                <a:lnTo>
                  <a:pt x="32" y="4"/>
                </a:lnTo>
                <a:lnTo>
                  <a:pt x="23" y="0"/>
                </a:lnTo>
                <a:lnTo>
                  <a:pt x="5" y="4"/>
                </a:lnTo>
                <a:lnTo>
                  <a:pt x="0" y="11"/>
                </a:lnTo>
                <a:lnTo>
                  <a:pt x="44" y="36"/>
                </a:lnTo>
                <a:lnTo>
                  <a:pt x="49" y="34"/>
                </a:lnTo>
                <a:lnTo>
                  <a:pt x="71" y="36"/>
                </a:lnTo>
                <a:lnTo>
                  <a:pt x="76" y="34"/>
                </a:lnTo>
                <a:lnTo>
                  <a:pt x="91" y="36"/>
                </a:lnTo>
                <a:lnTo>
                  <a:pt x="83" y="22"/>
                </a:lnTo>
                <a:lnTo>
                  <a:pt x="71" y="18"/>
                </a:lnTo>
                <a:lnTo>
                  <a:pt x="71" y="11"/>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47" name="Freeform 539"/>
          <p:cNvSpPr>
            <a:spLocks/>
          </p:cNvSpPr>
          <p:nvPr/>
        </p:nvSpPr>
        <p:spPr bwMode="auto">
          <a:xfrm>
            <a:off x="5200650" y="2924175"/>
            <a:ext cx="138113" cy="68263"/>
          </a:xfrm>
          <a:custGeom>
            <a:avLst/>
            <a:gdLst>
              <a:gd name="T0" fmla="*/ 2147483647 w 98"/>
              <a:gd name="T1" fmla="*/ 2147483647 h 43"/>
              <a:gd name="T2" fmla="*/ 2147483647 w 98"/>
              <a:gd name="T3" fmla="*/ 2147483647 h 43"/>
              <a:gd name="T4" fmla="*/ 2147483647 w 98"/>
              <a:gd name="T5" fmla="*/ 0 h 43"/>
              <a:gd name="T6" fmla="*/ 2147483647 w 98"/>
              <a:gd name="T7" fmla="*/ 2147483647 h 43"/>
              <a:gd name="T8" fmla="*/ 2147483647 w 98"/>
              <a:gd name="T9" fmla="*/ 2147483647 h 43"/>
              <a:gd name="T10" fmla="*/ 2147483647 w 98"/>
              <a:gd name="T11" fmla="*/ 0 h 43"/>
              <a:gd name="T12" fmla="*/ 2147483647 w 98"/>
              <a:gd name="T13" fmla="*/ 2147483647 h 43"/>
              <a:gd name="T14" fmla="*/ 0 w 98"/>
              <a:gd name="T15" fmla="*/ 2147483647 h 43"/>
              <a:gd name="T16" fmla="*/ 2147483647 w 98"/>
              <a:gd name="T17" fmla="*/ 2147483647 h 43"/>
              <a:gd name="T18" fmla="*/ 2147483647 w 98"/>
              <a:gd name="T19" fmla="*/ 2147483647 h 43"/>
              <a:gd name="T20" fmla="*/ 2147483647 w 98"/>
              <a:gd name="T21" fmla="*/ 2147483647 h 43"/>
              <a:gd name="T22" fmla="*/ 2147483647 w 98"/>
              <a:gd name="T23" fmla="*/ 2147483647 h 43"/>
              <a:gd name="T24" fmla="*/ 2147483647 w 98"/>
              <a:gd name="T25" fmla="*/ 2147483647 h 43"/>
              <a:gd name="T26" fmla="*/ 2147483647 w 98"/>
              <a:gd name="T27" fmla="*/ 2147483647 h 43"/>
              <a:gd name="T28" fmla="*/ 2147483647 w 98"/>
              <a:gd name="T29" fmla="*/ 2147483647 h 43"/>
              <a:gd name="T30" fmla="*/ 2147483647 w 98"/>
              <a:gd name="T31" fmla="*/ 2147483647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8"/>
              <a:gd name="T49" fmla="*/ 0 h 43"/>
              <a:gd name="T50" fmla="*/ 98 w 98"/>
              <a:gd name="T51" fmla="*/ 43 h 4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8" h="43">
                <a:moveTo>
                  <a:pt x="76" y="13"/>
                </a:moveTo>
                <a:lnTo>
                  <a:pt x="63" y="5"/>
                </a:lnTo>
                <a:lnTo>
                  <a:pt x="55" y="0"/>
                </a:lnTo>
                <a:lnTo>
                  <a:pt x="42" y="5"/>
                </a:lnTo>
                <a:lnTo>
                  <a:pt x="34" y="5"/>
                </a:lnTo>
                <a:lnTo>
                  <a:pt x="24" y="0"/>
                </a:lnTo>
                <a:lnTo>
                  <a:pt x="5" y="5"/>
                </a:lnTo>
                <a:lnTo>
                  <a:pt x="0" y="13"/>
                </a:lnTo>
                <a:lnTo>
                  <a:pt x="47" y="42"/>
                </a:lnTo>
                <a:lnTo>
                  <a:pt x="52" y="40"/>
                </a:lnTo>
                <a:lnTo>
                  <a:pt x="76" y="42"/>
                </a:lnTo>
                <a:lnTo>
                  <a:pt x="81" y="40"/>
                </a:lnTo>
                <a:lnTo>
                  <a:pt x="97" y="42"/>
                </a:lnTo>
                <a:lnTo>
                  <a:pt x="89" y="26"/>
                </a:lnTo>
                <a:lnTo>
                  <a:pt x="76" y="21"/>
                </a:lnTo>
                <a:lnTo>
                  <a:pt x="76"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48" name="Freeform 540"/>
          <p:cNvSpPr>
            <a:spLocks/>
          </p:cNvSpPr>
          <p:nvPr/>
        </p:nvSpPr>
        <p:spPr bwMode="auto">
          <a:xfrm>
            <a:off x="4862513" y="2644775"/>
            <a:ext cx="374650" cy="296863"/>
          </a:xfrm>
          <a:custGeom>
            <a:avLst/>
            <a:gdLst>
              <a:gd name="T0" fmla="*/ 2147483647 w 265"/>
              <a:gd name="T1" fmla="*/ 2147483647 h 187"/>
              <a:gd name="T2" fmla="*/ 2147483647 w 265"/>
              <a:gd name="T3" fmla="*/ 2147483647 h 187"/>
              <a:gd name="T4" fmla="*/ 2147483647 w 265"/>
              <a:gd name="T5" fmla="*/ 2147483647 h 187"/>
              <a:gd name="T6" fmla="*/ 2147483647 w 265"/>
              <a:gd name="T7" fmla="*/ 2147483647 h 187"/>
              <a:gd name="T8" fmla="*/ 0 w 265"/>
              <a:gd name="T9" fmla="*/ 2147483647 h 187"/>
              <a:gd name="T10" fmla="*/ 2147483647 w 265"/>
              <a:gd name="T11" fmla="*/ 2147483647 h 187"/>
              <a:gd name="T12" fmla="*/ 2147483647 w 265"/>
              <a:gd name="T13" fmla="*/ 2147483647 h 187"/>
              <a:gd name="T14" fmla="*/ 2147483647 w 265"/>
              <a:gd name="T15" fmla="*/ 2147483647 h 187"/>
              <a:gd name="T16" fmla="*/ 2147483647 w 265"/>
              <a:gd name="T17" fmla="*/ 2147483647 h 187"/>
              <a:gd name="T18" fmla="*/ 2147483647 w 265"/>
              <a:gd name="T19" fmla="*/ 2147483647 h 187"/>
              <a:gd name="T20" fmla="*/ 2147483647 w 265"/>
              <a:gd name="T21" fmla="*/ 2147483647 h 187"/>
              <a:gd name="T22" fmla="*/ 2147483647 w 265"/>
              <a:gd name="T23" fmla="*/ 2147483647 h 187"/>
              <a:gd name="T24" fmla="*/ 2147483647 w 265"/>
              <a:gd name="T25" fmla="*/ 2147483647 h 187"/>
              <a:gd name="T26" fmla="*/ 2147483647 w 265"/>
              <a:gd name="T27" fmla="*/ 2147483647 h 187"/>
              <a:gd name="T28" fmla="*/ 2147483647 w 265"/>
              <a:gd name="T29" fmla="*/ 2147483647 h 187"/>
              <a:gd name="T30" fmla="*/ 2147483647 w 265"/>
              <a:gd name="T31" fmla="*/ 2147483647 h 187"/>
              <a:gd name="T32" fmla="*/ 2147483647 w 265"/>
              <a:gd name="T33" fmla="*/ 2147483647 h 187"/>
              <a:gd name="T34" fmla="*/ 2147483647 w 265"/>
              <a:gd name="T35" fmla="*/ 2147483647 h 187"/>
              <a:gd name="T36" fmla="*/ 2147483647 w 265"/>
              <a:gd name="T37" fmla="*/ 2147483647 h 187"/>
              <a:gd name="T38" fmla="*/ 2147483647 w 265"/>
              <a:gd name="T39" fmla="*/ 2147483647 h 187"/>
              <a:gd name="T40" fmla="*/ 2147483647 w 265"/>
              <a:gd name="T41" fmla="*/ 2147483647 h 187"/>
              <a:gd name="T42" fmla="*/ 2147483647 w 265"/>
              <a:gd name="T43" fmla="*/ 2147483647 h 187"/>
              <a:gd name="T44" fmla="*/ 2147483647 w 265"/>
              <a:gd name="T45" fmla="*/ 2147483647 h 187"/>
              <a:gd name="T46" fmla="*/ 2147483647 w 265"/>
              <a:gd name="T47" fmla="*/ 2147483647 h 187"/>
              <a:gd name="T48" fmla="*/ 2147483647 w 265"/>
              <a:gd name="T49" fmla="*/ 2147483647 h 187"/>
              <a:gd name="T50" fmla="*/ 2147483647 w 265"/>
              <a:gd name="T51" fmla="*/ 2147483647 h 187"/>
              <a:gd name="T52" fmla="*/ 2147483647 w 265"/>
              <a:gd name="T53" fmla="*/ 2147483647 h 187"/>
              <a:gd name="T54" fmla="*/ 2147483647 w 265"/>
              <a:gd name="T55" fmla="*/ 2147483647 h 187"/>
              <a:gd name="T56" fmla="*/ 2147483647 w 265"/>
              <a:gd name="T57" fmla="*/ 2147483647 h 187"/>
              <a:gd name="T58" fmla="*/ 2147483647 w 265"/>
              <a:gd name="T59" fmla="*/ 2147483647 h 187"/>
              <a:gd name="T60" fmla="*/ 2147483647 w 265"/>
              <a:gd name="T61" fmla="*/ 2147483647 h 187"/>
              <a:gd name="T62" fmla="*/ 2147483647 w 265"/>
              <a:gd name="T63" fmla="*/ 2147483647 h 187"/>
              <a:gd name="T64" fmla="*/ 2147483647 w 265"/>
              <a:gd name="T65" fmla="*/ 2147483647 h 187"/>
              <a:gd name="T66" fmla="*/ 2147483647 w 265"/>
              <a:gd name="T67" fmla="*/ 2147483647 h 187"/>
              <a:gd name="T68" fmla="*/ 2147483647 w 265"/>
              <a:gd name="T69" fmla="*/ 2147483647 h 187"/>
              <a:gd name="T70" fmla="*/ 2147483647 w 265"/>
              <a:gd name="T71" fmla="*/ 2147483647 h 187"/>
              <a:gd name="T72" fmla="*/ 2147483647 w 265"/>
              <a:gd name="T73" fmla="*/ 2147483647 h 187"/>
              <a:gd name="T74" fmla="*/ 2147483647 w 265"/>
              <a:gd name="T75" fmla="*/ 2147483647 h 187"/>
              <a:gd name="T76" fmla="*/ 2147483647 w 265"/>
              <a:gd name="T77" fmla="*/ 2147483647 h 187"/>
              <a:gd name="T78" fmla="*/ 2147483647 w 265"/>
              <a:gd name="T79" fmla="*/ 0 h 187"/>
              <a:gd name="T80" fmla="*/ 2147483647 w 265"/>
              <a:gd name="T81" fmla="*/ 2147483647 h 187"/>
              <a:gd name="T82" fmla="*/ 2147483647 w 265"/>
              <a:gd name="T83" fmla="*/ 2147483647 h 187"/>
              <a:gd name="T84" fmla="*/ 2147483647 w 265"/>
              <a:gd name="T85" fmla="*/ 2147483647 h 187"/>
              <a:gd name="T86" fmla="*/ 2147483647 w 265"/>
              <a:gd name="T87" fmla="*/ 2147483647 h 187"/>
              <a:gd name="T88" fmla="*/ 2147483647 w 265"/>
              <a:gd name="T89" fmla="*/ 2147483647 h 187"/>
              <a:gd name="T90" fmla="*/ 2147483647 w 265"/>
              <a:gd name="T91" fmla="*/ 2147483647 h 187"/>
              <a:gd name="T92" fmla="*/ 2147483647 w 265"/>
              <a:gd name="T93" fmla="*/ 2147483647 h 187"/>
              <a:gd name="T94" fmla="*/ 2147483647 w 265"/>
              <a:gd name="T95" fmla="*/ 2147483647 h 187"/>
              <a:gd name="T96" fmla="*/ 2147483647 w 265"/>
              <a:gd name="T97" fmla="*/ 2147483647 h 1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5"/>
              <a:gd name="T148" fmla="*/ 0 h 187"/>
              <a:gd name="T149" fmla="*/ 265 w 265"/>
              <a:gd name="T150" fmla="*/ 187 h 18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5" h="187">
                <a:moveTo>
                  <a:pt x="28" y="33"/>
                </a:moveTo>
                <a:lnTo>
                  <a:pt x="18" y="41"/>
                </a:lnTo>
                <a:lnTo>
                  <a:pt x="31" y="74"/>
                </a:lnTo>
                <a:lnTo>
                  <a:pt x="8" y="102"/>
                </a:lnTo>
                <a:lnTo>
                  <a:pt x="0" y="114"/>
                </a:lnTo>
                <a:lnTo>
                  <a:pt x="13" y="122"/>
                </a:lnTo>
                <a:lnTo>
                  <a:pt x="69" y="117"/>
                </a:lnTo>
                <a:lnTo>
                  <a:pt x="72" y="108"/>
                </a:lnTo>
                <a:lnTo>
                  <a:pt x="95" y="112"/>
                </a:lnTo>
                <a:lnTo>
                  <a:pt x="110" y="114"/>
                </a:lnTo>
                <a:lnTo>
                  <a:pt x="110" y="127"/>
                </a:lnTo>
                <a:lnTo>
                  <a:pt x="120" y="145"/>
                </a:lnTo>
                <a:lnTo>
                  <a:pt x="103" y="142"/>
                </a:lnTo>
                <a:lnTo>
                  <a:pt x="98" y="166"/>
                </a:lnTo>
                <a:lnTo>
                  <a:pt x="110" y="169"/>
                </a:lnTo>
                <a:lnTo>
                  <a:pt x="118" y="150"/>
                </a:lnTo>
                <a:lnTo>
                  <a:pt x="144" y="145"/>
                </a:lnTo>
                <a:lnTo>
                  <a:pt x="144" y="152"/>
                </a:lnTo>
                <a:lnTo>
                  <a:pt x="169" y="155"/>
                </a:lnTo>
                <a:lnTo>
                  <a:pt x="152" y="169"/>
                </a:lnTo>
                <a:lnTo>
                  <a:pt x="174" y="186"/>
                </a:lnTo>
                <a:lnTo>
                  <a:pt x="213" y="166"/>
                </a:lnTo>
                <a:lnTo>
                  <a:pt x="190" y="169"/>
                </a:lnTo>
                <a:lnTo>
                  <a:pt x="174" y="155"/>
                </a:lnTo>
                <a:lnTo>
                  <a:pt x="188" y="160"/>
                </a:lnTo>
                <a:lnTo>
                  <a:pt x="190" y="150"/>
                </a:lnTo>
                <a:lnTo>
                  <a:pt x="218" y="142"/>
                </a:lnTo>
                <a:lnTo>
                  <a:pt x="221" y="127"/>
                </a:lnTo>
                <a:lnTo>
                  <a:pt x="234" y="114"/>
                </a:lnTo>
                <a:lnTo>
                  <a:pt x="246" y="117"/>
                </a:lnTo>
                <a:lnTo>
                  <a:pt x="257" y="102"/>
                </a:lnTo>
                <a:lnTo>
                  <a:pt x="254" y="92"/>
                </a:lnTo>
                <a:lnTo>
                  <a:pt x="264" y="69"/>
                </a:lnTo>
                <a:lnTo>
                  <a:pt x="248" y="51"/>
                </a:lnTo>
                <a:lnTo>
                  <a:pt x="236" y="39"/>
                </a:lnTo>
                <a:lnTo>
                  <a:pt x="215" y="33"/>
                </a:lnTo>
                <a:lnTo>
                  <a:pt x="193" y="41"/>
                </a:lnTo>
                <a:lnTo>
                  <a:pt x="190" y="18"/>
                </a:lnTo>
                <a:lnTo>
                  <a:pt x="174" y="18"/>
                </a:lnTo>
                <a:lnTo>
                  <a:pt x="166" y="0"/>
                </a:lnTo>
                <a:lnTo>
                  <a:pt x="126" y="11"/>
                </a:lnTo>
                <a:lnTo>
                  <a:pt x="131" y="26"/>
                </a:lnTo>
                <a:lnTo>
                  <a:pt x="123" y="36"/>
                </a:lnTo>
                <a:lnTo>
                  <a:pt x="120" y="23"/>
                </a:lnTo>
                <a:lnTo>
                  <a:pt x="85" y="36"/>
                </a:lnTo>
                <a:lnTo>
                  <a:pt x="77" y="26"/>
                </a:lnTo>
                <a:lnTo>
                  <a:pt x="65" y="28"/>
                </a:lnTo>
                <a:lnTo>
                  <a:pt x="52" y="23"/>
                </a:lnTo>
                <a:lnTo>
                  <a:pt x="28" y="33"/>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49" name="Freeform 541"/>
          <p:cNvSpPr>
            <a:spLocks/>
          </p:cNvSpPr>
          <p:nvPr/>
        </p:nvSpPr>
        <p:spPr bwMode="auto">
          <a:xfrm>
            <a:off x="4862513" y="2644775"/>
            <a:ext cx="382587" cy="306388"/>
          </a:xfrm>
          <a:custGeom>
            <a:avLst/>
            <a:gdLst>
              <a:gd name="T0" fmla="*/ 2147483647 w 271"/>
              <a:gd name="T1" fmla="*/ 2147483647 h 193"/>
              <a:gd name="T2" fmla="*/ 2147483647 w 271"/>
              <a:gd name="T3" fmla="*/ 2147483647 h 193"/>
              <a:gd name="T4" fmla="*/ 2147483647 w 271"/>
              <a:gd name="T5" fmla="*/ 2147483647 h 193"/>
              <a:gd name="T6" fmla="*/ 2147483647 w 271"/>
              <a:gd name="T7" fmla="*/ 2147483647 h 193"/>
              <a:gd name="T8" fmla="*/ 0 w 271"/>
              <a:gd name="T9" fmla="*/ 2147483647 h 193"/>
              <a:gd name="T10" fmla="*/ 2147483647 w 271"/>
              <a:gd name="T11" fmla="*/ 2147483647 h 193"/>
              <a:gd name="T12" fmla="*/ 2147483647 w 271"/>
              <a:gd name="T13" fmla="*/ 2147483647 h 193"/>
              <a:gd name="T14" fmla="*/ 2147483647 w 271"/>
              <a:gd name="T15" fmla="*/ 2147483647 h 193"/>
              <a:gd name="T16" fmla="*/ 2147483647 w 271"/>
              <a:gd name="T17" fmla="*/ 2147483647 h 193"/>
              <a:gd name="T18" fmla="*/ 2147483647 w 271"/>
              <a:gd name="T19" fmla="*/ 2147483647 h 193"/>
              <a:gd name="T20" fmla="*/ 2147483647 w 271"/>
              <a:gd name="T21" fmla="*/ 2147483647 h 193"/>
              <a:gd name="T22" fmla="*/ 2147483647 w 271"/>
              <a:gd name="T23" fmla="*/ 2147483647 h 193"/>
              <a:gd name="T24" fmla="*/ 2147483647 w 271"/>
              <a:gd name="T25" fmla="*/ 2147483647 h 193"/>
              <a:gd name="T26" fmla="*/ 2147483647 w 271"/>
              <a:gd name="T27" fmla="*/ 2147483647 h 193"/>
              <a:gd name="T28" fmla="*/ 2147483647 w 271"/>
              <a:gd name="T29" fmla="*/ 2147483647 h 193"/>
              <a:gd name="T30" fmla="*/ 2147483647 w 271"/>
              <a:gd name="T31" fmla="*/ 2147483647 h 193"/>
              <a:gd name="T32" fmla="*/ 2147483647 w 271"/>
              <a:gd name="T33" fmla="*/ 2147483647 h 193"/>
              <a:gd name="T34" fmla="*/ 2147483647 w 271"/>
              <a:gd name="T35" fmla="*/ 2147483647 h 193"/>
              <a:gd name="T36" fmla="*/ 2147483647 w 271"/>
              <a:gd name="T37" fmla="*/ 2147483647 h 193"/>
              <a:gd name="T38" fmla="*/ 2147483647 w 271"/>
              <a:gd name="T39" fmla="*/ 2147483647 h 193"/>
              <a:gd name="T40" fmla="*/ 2147483647 w 271"/>
              <a:gd name="T41" fmla="*/ 2147483647 h 193"/>
              <a:gd name="T42" fmla="*/ 2147483647 w 271"/>
              <a:gd name="T43" fmla="*/ 2147483647 h 193"/>
              <a:gd name="T44" fmla="*/ 2147483647 w 271"/>
              <a:gd name="T45" fmla="*/ 2147483647 h 193"/>
              <a:gd name="T46" fmla="*/ 2147483647 w 271"/>
              <a:gd name="T47" fmla="*/ 2147483647 h 193"/>
              <a:gd name="T48" fmla="*/ 2147483647 w 271"/>
              <a:gd name="T49" fmla="*/ 2147483647 h 193"/>
              <a:gd name="T50" fmla="*/ 2147483647 w 271"/>
              <a:gd name="T51" fmla="*/ 2147483647 h 193"/>
              <a:gd name="T52" fmla="*/ 2147483647 w 271"/>
              <a:gd name="T53" fmla="*/ 2147483647 h 193"/>
              <a:gd name="T54" fmla="*/ 2147483647 w 271"/>
              <a:gd name="T55" fmla="*/ 2147483647 h 193"/>
              <a:gd name="T56" fmla="*/ 2147483647 w 271"/>
              <a:gd name="T57" fmla="*/ 2147483647 h 193"/>
              <a:gd name="T58" fmla="*/ 2147483647 w 271"/>
              <a:gd name="T59" fmla="*/ 2147483647 h 193"/>
              <a:gd name="T60" fmla="*/ 2147483647 w 271"/>
              <a:gd name="T61" fmla="*/ 2147483647 h 193"/>
              <a:gd name="T62" fmla="*/ 2147483647 w 271"/>
              <a:gd name="T63" fmla="*/ 2147483647 h 193"/>
              <a:gd name="T64" fmla="*/ 2147483647 w 271"/>
              <a:gd name="T65" fmla="*/ 2147483647 h 193"/>
              <a:gd name="T66" fmla="*/ 2147483647 w 271"/>
              <a:gd name="T67" fmla="*/ 2147483647 h 193"/>
              <a:gd name="T68" fmla="*/ 2147483647 w 271"/>
              <a:gd name="T69" fmla="*/ 2147483647 h 193"/>
              <a:gd name="T70" fmla="*/ 2147483647 w 271"/>
              <a:gd name="T71" fmla="*/ 2147483647 h 193"/>
              <a:gd name="T72" fmla="*/ 2147483647 w 271"/>
              <a:gd name="T73" fmla="*/ 2147483647 h 193"/>
              <a:gd name="T74" fmla="*/ 2147483647 w 271"/>
              <a:gd name="T75" fmla="*/ 2147483647 h 193"/>
              <a:gd name="T76" fmla="*/ 2147483647 w 271"/>
              <a:gd name="T77" fmla="*/ 2147483647 h 193"/>
              <a:gd name="T78" fmla="*/ 2147483647 w 271"/>
              <a:gd name="T79" fmla="*/ 0 h 193"/>
              <a:gd name="T80" fmla="*/ 2147483647 w 271"/>
              <a:gd name="T81" fmla="*/ 2147483647 h 193"/>
              <a:gd name="T82" fmla="*/ 2147483647 w 271"/>
              <a:gd name="T83" fmla="*/ 2147483647 h 193"/>
              <a:gd name="T84" fmla="*/ 2147483647 w 271"/>
              <a:gd name="T85" fmla="*/ 2147483647 h 193"/>
              <a:gd name="T86" fmla="*/ 2147483647 w 271"/>
              <a:gd name="T87" fmla="*/ 2147483647 h 193"/>
              <a:gd name="T88" fmla="*/ 2147483647 w 271"/>
              <a:gd name="T89" fmla="*/ 2147483647 h 193"/>
              <a:gd name="T90" fmla="*/ 2147483647 w 271"/>
              <a:gd name="T91" fmla="*/ 2147483647 h 193"/>
              <a:gd name="T92" fmla="*/ 2147483647 w 271"/>
              <a:gd name="T93" fmla="*/ 2147483647 h 193"/>
              <a:gd name="T94" fmla="*/ 2147483647 w 271"/>
              <a:gd name="T95" fmla="*/ 2147483647 h 193"/>
              <a:gd name="T96" fmla="*/ 2147483647 w 271"/>
              <a:gd name="T97" fmla="*/ 2147483647 h 1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1"/>
              <a:gd name="T148" fmla="*/ 0 h 193"/>
              <a:gd name="T149" fmla="*/ 271 w 271"/>
              <a:gd name="T150" fmla="*/ 193 h 1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1" h="193">
                <a:moveTo>
                  <a:pt x="29" y="34"/>
                </a:moveTo>
                <a:lnTo>
                  <a:pt x="18" y="42"/>
                </a:lnTo>
                <a:lnTo>
                  <a:pt x="32" y="76"/>
                </a:lnTo>
                <a:lnTo>
                  <a:pt x="8" y="105"/>
                </a:lnTo>
                <a:lnTo>
                  <a:pt x="0" y="118"/>
                </a:lnTo>
                <a:lnTo>
                  <a:pt x="13" y="126"/>
                </a:lnTo>
                <a:lnTo>
                  <a:pt x="71" y="121"/>
                </a:lnTo>
                <a:lnTo>
                  <a:pt x="74" y="111"/>
                </a:lnTo>
                <a:lnTo>
                  <a:pt x="97" y="116"/>
                </a:lnTo>
                <a:lnTo>
                  <a:pt x="113" y="118"/>
                </a:lnTo>
                <a:lnTo>
                  <a:pt x="113" y="131"/>
                </a:lnTo>
                <a:lnTo>
                  <a:pt x="123" y="150"/>
                </a:lnTo>
                <a:lnTo>
                  <a:pt x="105" y="147"/>
                </a:lnTo>
                <a:lnTo>
                  <a:pt x="100" y="171"/>
                </a:lnTo>
                <a:lnTo>
                  <a:pt x="113" y="174"/>
                </a:lnTo>
                <a:lnTo>
                  <a:pt x="121" y="155"/>
                </a:lnTo>
                <a:lnTo>
                  <a:pt x="147" y="150"/>
                </a:lnTo>
                <a:lnTo>
                  <a:pt x="147" y="157"/>
                </a:lnTo>
                <a:lnTo>
                  <a:pt x="173" y="160"/>
                </a:lnTo>
                <a:lnTo>
                  <a:pt x="155" y="174"/>
                </a:lnTo>
                <a:lnTo>
                  <a:pt x="178" y="192"/>
                </a:lnTo>
                <a:lnTo>
                  <a:pt x="218" y="171"/>
                </a:lnTo>
                <a:lnTo>
                  <a:pt x="194" y="174"/>
                </a:lnTo>
                <a:lnTo>
                  <a:pt x="178" y="160"/>
                </a:lnTo>
                <a:lnTo>
                  <a:pt x="192" y="165"/>
                </a:lnTo>
                <a:lnTo>
                  <a:pt x="194" y="155"/>
                </a:lnTo>
                <a:lnTo>
                  <a:pt x="223" y="147"/>
                </a:lnTo>
                <a:lnTo>
                  <a:pt x="226" y="131"/>
                </a:lnTo>
                <a:lnTo>
                  <a:pt x="239" y="118"/>
                </a:lnTo>
                <a:lnTo>
                  <a:pt x="252" y="121"/>
                </a:lnTo>
                <a:lnTo>
                  <a:pt x="263" y="105"/>
                </a:lnTo>
                <a:lnTo>
                  <a:pt x="260" y="95"/>
                </a:lnTo>
                <a:lnTo>
                  <a:pt x="270" y="71"/>
                </a:lnTo>
                <a:lnTo>
                  <a:pt x="254" y="53"/>
                </a:lnTo>
                <a:lnTo>
                  <a:pt x="241" y="40"/>
                </a:lnTo>
                <a:lnTo>
                  <a:pt x="220" y="34"/>
                </a:lnTo>
                <a:lnTo>
                  <a:pt x="197" y="42"/>
                </a:lnTo>
                <a:lnTo>
                  <a:pt x="194" y="19"/>
                </a:lnTo>
                <a:lnTo>
                  <a:pt x="178" y="19"/>
                </a:lnTo>
                <a:lnTo>
                  <a:pt x="170" y="0"/>
                </a:lnTo>
                <a:lnTo>
                  <a:pt x="129" y="11"/>
                </a:lnTo>
                <a:lnTo>
                  <a:pt x="134" y="27"/>
                </a:lnTo>
                <a:lnTo>
                  <a:pt x="126" y="37"/>
                </a:lnTo>
                <a:lnTo>
                  <a:pt x="123" y="24"/>
                </a:lnTo>
                <a:lnTo>
                  <a:pt x="87" y="37"/>
                </a:lnTo>
                <a:lnTo>
                  <a:pt x="79" y="27"/>
                </a:lnTo>
                <a:lnTo>
                  <a:pt x="66" y="29"/>
                </a:lnTo>
                <a:lnTo>
                  <a:pt x="53" y="24"/>
                </a:lnTo>
                <a:lnTo>
                  <a:pt x="29" y="3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50" name="Freeform 542"/>
          <p:cNvSpPr>
            <a:spLocks/>
          </p:cNvSpPr>
          <p:nvPr/>
        </p:nvSpPr>
        <p:spPr bwMode="auto">
          <a:xfrm>
            <a:off x="4962525" y="2820988"/>
            <a:ext cx="66675" cy="87312"/>
          </a:xfrm>
          <a:custGeom>
            <a:avLst/>
            <a:gdLst>
              <a:gd name="T0" fmla="*/ 0 w 47"/>
              <a:gd name="T1" fmla="*/ 2147483647 h 55"/>
              <a:gd name="T2" fmla="*/ 2147483647 w 47"/>
              <a:gd name="T3" fmla="*/ 2147483647 h 55"/>
              <a:gd name="T4" fmla="*/ 2147483647 w 47"/>
              <a:gd name="T5" fmla="*/ 2147483647 h 55"/>
              <a:gd name="T6" fmla="*/ 2147483647 w 47"/>
              <a:gd name="T7" fmla="*/ 2147483647 h 55"/>
              <a:gd name="T8" fmla="*/ 2147483647 w 47"/>
              <a:gd name="T9" fmla="*/ 2147483647 h 55"/>
              <a:gd name="T10" fmla="*/ 2147483647 w 47"/>
              <a:gd name="T11" fmla="*/ 2147483647 h 55"/>
              <a:gd name="T12" fmla="*/ 2147483647 w 47"/>
              <a:gd name="T13" fmla="*/ 2147483647 h 55"/>
              <a:gd name="T14" fmla="*/ 2147483647 w 47"/>
              <a:gd name="T15" fmla="*/ 2147483647 h 55"/>
              <a:gd name="T16" fmla="*/ 2147483647 w 47"/>
              <a:gd name="T17" fmla="*/ 0 h 55"/>
              <a:gd name="T18" fmla="*/ 0 w 47"/>
              <a:gd name="T19" fmla="*/ 2147483647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
              <a:gd name="T31" fmla="*/ 0 h 55"/>
              <a:gd name="T32" fmla="*/ 47 w 47"/>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 h="55">
                <a:moveTo>
                  <a:pt x="0" y="9"/>
                </a:moveTo>
                <a:lnTo>
                  <a:pt x="19" y="32"/>
                </a:lnTo>
                <a:lnTo>
                  <a:pt x="19" y="54"/>
                </a:lnTo>
                <a:lnTo>
                  <a:pt x="26" y="54"/>
                </a:lnTo>
                <a:lnTo>
                  <a:pt x="30" y="32"/>
                </a:lnTo>
                <a:lnTo>
                  <a:pt x="46" y="35"/>
                </a:lnTo>
                <a:lnTo>
                  <a:pt x="37" y="18"/>
                </a:lnTo>
                <a:lnTo>
                  <a:pt x="37" y="6"/>
                </a:lnTo>
                <a:lnTo>
                  <a:pt x="3" y="0"/>
                </a:lnTo>
                <a:lnTo>
                  <a:pt x="0" y="9"/>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51" name="Freeform 543"/>
          <p:cNvSpPr>
            <a:spLocks/>
          </p:cNvSpPr>
          <p:nvPr/>
        </p:nvSpPr>
        <p:spPr bwMode="auto">
          <a:xfrm>
            <a:off x="4962525" y="2820988"/>
            <a:ext cx="74613" cy="96837"/>
          </a:xfrm>
          <a:custGeom>
            <a:avLst/>
            <a:gdLst>
              <a:gd name="T0" fmla="*/ 0 w 53"/>
              <a:gd name="T1" fmla="*/ 2147483647 h 61"/>
              <a:gd name="T2" fmla="*/ 2147483647 w 53"/>
              <a:gd name="T3" fmla="*/ 2147483647 h 61"/>
              <a:gd name="T4" fmla="*/ 2147483647 w 53"/>
              <a:gd name="T5" fmla="*/ 2147483647 h 61"/>
              <a:gd name="T6" fmla="*/ 2147483647 w 53"/>
              <a:gd name="T7" fmla="*/ 2147483647 h 61"/>
              <a:gd name="T8" fmla="*/ 2147483647 w 53"/>
              <a:gd name="T9" fmla="*/ 2147483647 h 61"/>
              <a:gd name="T10" fmla="*/ 2147483647 w 53"/>
              <a:gd name="T11" fmla="*/ 2147483647 h 61"/>
              <a:gd name="T12" fmla="*/ 2147483647 w 53"/>
              <a:gd name="T13" fmla="*/ 2147483647 h 61"/>
              <a:gd name="T14" fmla="*/ 2147483647 w 53"/>
              <a:gd name="T15" fmla="*/ 2147483647 h 61"/>
              <a:gd name="T16" fmla="*/ 2147483647 w 53"/>
              <a:gd name="T17" fmla="*/ 0 h 61"/>
              <a:gd name="T18" fmla="*/ 0 w 53"/>
              <a:gd name="T19" fmla="*/ 2147483647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
              <a:gd name="T31" fmla="*/ 0 h 61"/>
              <a:gd name="T32" fmla="*/ 53 w 53"/>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 h="61">
                <a:moveTo>
                  <a:pt x="0" y="10"/>
                </a:moveTo>
                <a:lnTo>
                  <a:pt x="21" y="36"/>
                </a:lnTo>
                <a:lnTo>
                  <a:pt x="21" y="60"/>
                </a:lnTo>
                <a:lnTo>
                  <a:pt x="29" y="60"/>
                </a:lnTo>
                <a:lnTo>
                  <a:pt x="34" y="36"/>
                </a:lnTo>
                <a:lnTo>
                  <a:pt x="52" y="39"/>
                </a:lnTo>
                <a:lnTo>
                  <a:pt x="42" y="20"/>
                </a:lnTo>
                <a:lnTo>
                  <a:pt x="42" y="7"/>
                </a:lnTo>
                <a:lnTo>
                  <a:pt x="3" y="0"/>
                </a:lnTo>
                <a:lnTo>
                  <a:pt x="0"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52" name="Freeform 544"/>
          <p:cNvSpPr>
            <a:spLocks/>
          </p:cNvSpPr>
          <p:nvPr/>
        </p:nvSpPr>
        <p:spPr bwMode="auto">
          <a:xfrm>
            <a:off x="4895850" y="2524125"/>
            <a:ext cx="185738" cy="171450"/>
          </a:xfrm>
          <a:custGeom>
            <a:avLst/>
            <a:gdLst>
              <a:gd name="T0" fmla="*/ 2147483647 w 132"/>
              <a:gd name="T1" fmla="*/ 2147483647 h 108"/>
              <a:gd name="T2" fmla="*/ 2147483647 w 132"/>
              <a:gd name="T3" fmla="*/ 2147483647 h 108"/>
              <a:gd name="T4" fmla="*/ 2147483647 w 132"/>
              <a:gd name="T5" fmla="*/ 2147483647 h 108"/>
              <a:gd name="T6" fmla="*/ 2147483647 w 132"/>
              <a:gd name="T7" fmla="*/ 2147483647 h 108"/>
              <a:gd name="T8" fmla="*/ 2147483647 w 132"/>
              <a:gd name="T9" fmla="*/ 0 h 108"/>
              <a:gd name="T10" fmla="*/ 2147483647 w 132"/>
              <a:gd name="T11" fmla="*/ 2147483647 h 108"/>
              <a:gd name="T12" fmla="*/ 2147483647 w 132"/>
              <a:gd name="T13" fmla="*/ 2147483647 h 108"/>
              <a:gd name="T14" fmla="*/ 2147483647 w 132"/>
              <a:gd name="T15" fmla="*/ 2147483647 h 108"/>
              <a:gd name="T16" fmla="*/ 2147483647 w 132"/>
              <a:gd name="T17" fmla="*/ 2147483647 h 108"/>
              <a:gd name="T18" fmla="*/ 2147483647 w 132"/>
              <a:gd name="T19" fmla="*/ 2147483647 h 108"/>
              <a:gd name="T20" fmla="*/ 2147483647 w 132"/>
              <a:gd name="T21" fmla="*/ 2147483647 h 108"/>
              <a:gd name="T22" fmla="*/ 0 w 132"/>
              <a:gd name="T23" fmla="*/ 2147483647 h 108"/>
              <a:gd name="T24" fmla="*/ 2147483647 w 132"/>
              <a:gd name="T25" fmla="*/ 2147483647 h 108"/>
              <a:gd name="T26" fmla="*/ 2147483647 w 132"/>
              <a:gd name="T27" fmla="*/ 2147483647 h 108"/>
              <a:gd name="T28" fmla="*/ 2147483647 w 132"/>
              <a:gd name="T29" fmla="*/ 2147483647 h 108"/>
              <a:gd name="T30" fmla="*/ 2147483647 w 132"/>
              <a:gd name="T31" fmla="*/ 2147483647 h 108"/>
              <a:gd name="T32" fmla="*/ 2147483647 w 132"/>
              <a:gd name="T33" fmla="*/ 2147483647 h 108"/>
              <a:gd name="T34" fmla="*/ 2147483647 w 132"/>
              <a:gd name="T35" fmla="*/ 2147483647 h 108"/>
              <a:gd name="T36" fmla="*/ 2147483647 w 132"/>
              <a:gd name="T37" fmla="*/ 2147483647 h 108"/>
              <a:gd name="T38" fmla="*/ 2147483647 w 132"/>
              <a:gd name="T39" fmla="*/ 2147483647 h 108"/>
              <a:gd name="T40" fmla="*/ 2147483647 w 132"/>
              <a:gd name="T41" fmla="*/ 2147483647 h 108"/>
              <a:gd name="T42" fmla="*/ 2147483647 w 132"/>
              <a:gd name="T43" fmla="*/ 2147483647 h 108"/>
              <a:gd name="T44" fmla="*/ 2147483647 w 132"/>
              <a:gd name="T45" fmla="*/ 2147483647 h 108"/>
              <a:gd name="T46" fmla="*/ 2147483647 w 132"/>
              <a:gd name="T47" fmla="*/ 2147483647 h 108"/>
              <a:gd name="T48" fmla="*/ 2147483647 w 132"/>
              <a:gd name="T49" fmla="*/ 2147483647 h 1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2"/>
              <a:gd name="T76" fmla="*/ 0 h 108"/>
              <a:gd name="T77" fmla="*/ 132 w 132"/>
              <a:gd name="T78" fmla="*/ 108 h 10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2" h="108">
                <a:moveTo>
                  <a:pt x="131" y="47"/>
                </a:moveTo>
                <a:lnTo>
                  <a:pt x="114" y="45"/>
                </a:lnTo>
                <a:lnTo>
                  <a:pt x="108" y="18"/>
                </a:lnTo>
                <a:lnTo>
                  <a:pt x="96" y="3"/>
                </a:lnTo>
                <a:lnTo>
                  <a:pt x="76" y="0"/>
                </a:lnTo>
                <a:lnTo>
                  <a:pt x="61" y="3"/>
                </a:lnTo>
                <a:lnTo>
                  <a:pt x="51" y="12"/>
                </a:lnTo>
                <a:lnTo>
                  <a:pt x="54" y="26"/>
                </a:lnTo>
                <a:lnTo>
                  <a:pt x="38" y="32"/>
                </a:lnTo>
                <a:lnTo>
                  <a:pt x="35" y="52"/>
                </a:lnTo>
                <a:lnTo>
                  <a:pt x="21" y="67"/>
                </a:lnTo>
                <a:lnTo>
                  <a:pt x="0" y="80"/>
                </a:lnTo>
                <a:lnTo>
                  <a:pt x="6" y="104"/>
                </a:lnTo>
                <a:lnTo>
                  <a:pt x="29" y="95"/>
                </a:lnTo>
                <a:lnTo>
                  <a:pt x="41" y="99"/>
                </a:lnTo>
                <a:lnTo>
                  <a:pt x="54" y="98"/>
                </a:lnTo>
                <a:lnTo>
                  <a:pt x="61" y="107"/>
                </a:lnTo>
                <a:lnTo>
                  <a:pt x="96" y="95"/>
                </a:lnTo>
                <a:lnTo>
                  <a:pt x="98" y="107"/>
                </a:lnTo>
                <a:lnTo>
                  <a:pt x="106" y="98"/>
                </a:lnTo>
                <a:lnTo>
                  <a:pt x="101" y="82"/>
                </a:lnTo>
                <a:lnTo>
                  <a:pt x="119" y="77"/>
                </a:lnTo>
                <a:lnTo>
                  <a:pt x="116" y="58"/>
                </a:lnTo>
                <a:lnTo>
                  <a:pt x="126" y="61"/>
                </a:lnTo>
                <a:lnTo>
                  <a:pt x="131" y="4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53" name="Freeform 545"/>
          <p:cNvSpPr>
            <a:spLocks/>
          </p:cNvSpPr>
          <p:nvPr/>
        </p:nvSpPr>
        <p:spPr bwMode="auto">
          <a:xfrm>
            <a:off x="4895850" y="2524125"/>
            <a:ext cx="193675" cy="180975"/>
          </a:xfrm>
          <a:custGeom>
            <a:avLst/>
            <a:gdLst>
              <a:gd name="T0" fmla="*/ 2147483647 w 138"/>
              <a:gd name="T1" fmla="*/ 2147483647 h 114"/>
              <a:gd name="T2" fmla="*/ 2147483647 w 138"/>
              <a:gd name="T3" fmla="*/ 2147483647 h 114"/>
              <a:gd name="T4" fmla="*/ 2147483647 w 138"/>
              <a:gd name="T5" fmla="*/ 2147483647 h 114"/>
              <a:gd name="T6" fmla="*/ 2147483647 w 138"/>
              <a:gd name="T7" fmla="*/ 2147483647 h 114"/>
              <a:gd name="T8" fmla="*/ 2147483647 w 138"/>
              <a:gd name="T9" fmla="*/ 0 h 114"/>
              <a:gd name="T10" fmla="*/ 2147483647 w 138"/>
              <a:gd name="T11" fmla="*/ 2147483647 h 114"/>
              <a:gd name="T12" fmla="*/ 2147483647 w 138"/>
              <a:gd name="T13" fmla="*/ 2147483647 h 114"/>
              <a:gd name="T14" fmla="*/ 2147483647 w 138"/>
              <a:gd name="T15" fmla="*/ 2147483647 h 114"/>
              <a:gd name="T16" fmla="*/ 2147483647 w 138"/>
              <a:gd name="T17" fmla="*/ 2147483647 h 114"/>
              <a:gd name="T18" fmla="*/ 2147483647 w 138"/>
              <a:gd name="T19" fmla="*/ 2147483647 h 114"/>
              <a:gd name="T20" fmla="*/ 2147483647 w 138"/>
              <a:gd name="T21" fmla="*/ 2147483647 h 114"/>
              <a:gd name="T22" fmla="*/ 0 w 138"/>
              <a:gd name="T23" fmla="*/ 2147483647 h 114"/>
              <a:gd name="T24" fmla="*/ 2147483647 w 138"/>
              <a:gd name="T25" fmla="*/ 2147483647 h 114"/>
              <a:gd name="T26" fmla="*/ 2147483647 w 138"/>
              <a:gd name="T27" fmla="*/ 2147483647 h 114"/>
              <a:gd name="T28" fmla="*/ 2147483647 w 138"/>
              <a:gd name="T29" fmla="*/ 2147483647 h 114"/>
              <a:gd name="T30" fmla="*/ 2147483647 w 138"/>
              <a:gd name="T31" fmla="*/ 2147483647 h 114"/>
              <a:gd name="T32" fmla="*/ 2147483647 w 138"/>
              <a:gd name="T33" fmla="*/ 2147483647 h 114"/>
              <a:gd name="T34" fmla="*/ 2147483647 w 138"/>
              <a:gd name="T35" fmla="*/ 2147483647 h 114"/>
              <a:gd name="T36" fmla="*/ 2147483647 w 138"/>
              <a:gd name="T37" fmla="*/ 2147483647 h 114"/>
              <a:gd name="T38" fmla="*/ 2147483647 w 138"/>
              <a:gd name="T39" fmla="*/ 2147483647 h 114"/>
              <a:gd name="T40" fmla="*/ 2147483647 w 138"/>
              <a:gd name="T41" fmla="*/ 2147483647 h 114"/>
              <a:gd name="T42" fmla="*/ 2147483647 w 138"/>
              <a:gd name="T43" fmla="*/ 2147483647 h 114"/>
              <a:gd name="T44" fmla="*/ 2147483647 w 138"/>
              <a:gd name="T45" fmla="*/ 2147483647 h 114"/>
              <a:gd name="T46" fmla="*/ 2147483647 w 138"/>
              <a:gd name="T47" fmla="*/ 2147483647 h 114"/>
              <a:gd name="T48" fmla="*/ 2147483647 w 138"/>
              <a:gd name="T49" fmla="*/ 2147483647 h 1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8"/>
              <a:gd name="T76" fmla="*/ 0 h 114"/>
              <a:gd name="T77" fmla="*/ 138 w 138"/>
              <a:gd name="T78" fmla="*/ 114 h 11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8" h="114">
                <a:moveTo>
                  <a:pt x="137" y="50"/>
                </a:moveTo>
                <a:lnTo>
                  <a:pt x="119" y="47"/>
                </a:lnTo>
                <a:lnTo>
                  <a:pt x="113" y="19"/>
                </a:lnTo>
                <a:lnTo>
                  <a:pt x="100" y="3"/>
                </a:lnTo>
                <a:lnTo>
                  <a:pt x="79" y="0"/>
                </a:lnTo>
                <a:lnTo>
                  <a:pt x="64" y="3"/>
                </a:lnTo>
                <a:lnTo>
                  <a:pt x="53" y="13"/>
                </a:lnTo>
                <a:lnTo>
                  <a:pt x="56" y="27"/>
                </a:lnTo>
                <a:lnTo>
                  <a:pt x="40" y="34"/>
                </a:lnTo>
                <a:lnTo>
                  <a:pt x="37" y="55"/>
                </a:lnTo>
                <a:lnTo>
                  <a:pt x="22" y="71"/>
                </a:lnTo>
                <a:lnTo>
                  <a:pt x="0" y="84"/>
                </a:lnTo>
                <a:lnTo>
                  <a:pt x="6" y="110"/>
                </a:lnTo>
                <a:lnTo>
                  <a:pt x="30" y="100"/>
                </a:lnTo>
                <a:lnTo>
                  <a:pt x="43" y="105"/>
                </a:lnTo>
                <a:lnTo>
                  <a:pt x="56" y="103"/>
                </a:lnTo>
                <a:lnTo>
                  <a:pt x="64" y="113"/>
                </a:lnTo>
                <a:lnTo>
                  <a:pt x="100" y="100"/>
                </a:lnTo>
                <a:lnTo>
                  <a:pt x="103" y="113"/>
                </a:lnTo>
                <a:lnTo>
                  <a:pt x="111" y="103"/>
                </a:lnTo>
                <a:lnTo>
                  <a:pt x="106" y="87"/>
                </a:lnTo>
                <a:lnTo>
                  <a:pt x="124" y="81"/>
                </a:lnTo>
                <a:lnTo>
                  <a:pt x="121" y="61"/>
                </a:lnTo>
                <a:lnTo>
                  <a:pt x="132" y="64"/>
                </a:lnTo>
                <a:lnTo>
                  <a:pt x="137" y="5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54" name="Freeform 546"/>
          <p:cNvSpPr>
            <a:spLocks/>
          </p:cNvSpPr>
          <p:nvPr/>
        </p:nvSpPr>
        <p:spPr bwMode="auto">
          <a:xfrm>
            <a:off x="4845050" y="2570163"/>
            <a:ext cx="95250" cy="79375"/>
          </a:xfrm>
          <a:custGeom>
            <a:avLst/>
            <a:gdLst>
              <a:gd name="T0" fmla="*/ 0 w 68"/>
              <a:gd name="T1" fmla="*/ 0 h 50"/>
              <a:gd name="T2" fmla="*/ 2147483647 w 68"/>
              <a:gd name="T3" fmla="*/ 2147483647 h 50"/>
              <a:gd name="T4" fmla="*/ 2147483647 w 68"/>
              <a:gd name="T5" fmla="*/ 2147483647 h 50"/>
              <a:gd name="T6" fmla="*/ 2147483647 w 68"/>
              <a:gd name="T7" fmla="*/ 2147483647 h 50"/>
              <a:gd name="T8" fmla="*/ 2147483647 w 68"/>
              <a:gd name="T9" fmla="*/ 2147483647 h 50"/>
              <a:gd name="T10" fmla="*/ 2147483647 w 68"/>
              <a:gd name="T11" fmla="*/ 2147483647 h 50"/>
              <a:gd name="T12" fmla="*/ 2147483647 w 68"/>
              <a:gd name="T13" fmla="*/ 2147483647 h 50"/>
              <a:gd name="T14" fmla="*/ 0 w 68"/>
              <a:gd name="T15" fmla="*/ 0 h 50"/>
              <a:gd name="T16" fmla="*/ 0 60000 65536"/>
              <a:gd name="T17" fmla="*/ 0 60000 65536"/>
              <a:gd name="T18" fmla="*/ 0 60000 65536"/>
              <a:gd name="T19" fmla="*/ 0 60000 65536"/>
              <a:gd name="T20" fmla="*/ 0 60000 65536"/>
              <a:gd name="T21" fmla="*/ 0 60000 65536"/>
              <a:gd name="T22" fmla="*/ 0 60000 65536"/>
              <a:gd name="T23" fmla="*/ 0 60000 65536"/>
              <a:gd name="T24" fmla="*/ 0 w 68"/>
              <a:gd name="T25" fmla="*/ 0 h 50"/>
              <a:gd name="T26" fmla="*/ 68 w 68"/>
              <a:gd name="T27" fmla="*/ 50 h 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8" h="50">
                <a:moveTo>
                  <a:pt x="0" y="0"/>
                </a:moveTo>
                <a:lnTo>
                  <a:pt x="2" y="23"/>
                </a:lnTo>
                <a:lnTo>
                  <a:pt x="28" y="31"/>
                </a:lnTo>
                <a:lnTo>
                  <a:pt x="33" y="49"/>
                </a:lnTo>
                <a:lnTo>
                  <a:pt x="53" y="37"/>
                </a:lnTo>
                <a:lnTo>
                  <a:pt x="67" y="23"/>
                </a:lnTo>
                <a:lnTo>
                  <a:pt x="41" y="10"/>
                </a:lnTo>
                <a:lnTo>
                  <a:pt x="0"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55" name="Freeform 547"/>
          <p:cNvSpPr>
            <a:spLocks/>
          </p:cNvSpPr>
          <p:nvPr/>
        </p:nvSpPr>
        <p:spPr bwMode="auto">
          <a:xfrm>
            <a:off x="4845050" y="2570163"/>
            <a:ext cx="103188" cy="88900"/>
          </a:xfrm>
          <a:custGeom>
            <a:avLst/>
            <a:gdLst>
              <a:gd name="T0" fmla="*/ 0 w 74"/>
              <a:gd name="T1" fmla="*/ 0 h 56"/>
              <a:gd name="T2" fmla="*/ 2147483647 w 74"/>
              <a:gd name="T3" fmla="*/ 2147483647 h 56"/>
              <a:gd name="T4" fmla="*/ 2147483647 w 74"/>
              <a:gd name="T5" fmla="*/ 2147483647 h 56"/>
              <a:gd name="T6" fmla="*/ 2147483647 w 74"/>
              <a:gd name="T7" fmla="*/ 2147483647 h 56"/>
              <a:gd name="T8" fmla="*/ 2147483647 w 74"/>
              <a:gd name="T9" fmla="*/ 2147483647 h 56"/>
              <a:gd name="T10" fmla="*/ 2147483647 w 74"/>
              <a:gd name="T11" fmla="*/ 2147483647 h 56"/>
              <a:gd name="T12" fmla="*/ 2147483647 w 74"/>
              <a:gd name="T13" fmla="*/ 2147483647 h 56"/>
              <a:gd name="T14" fmla="*/ 0 w 74"/>
              <a:gd name="T15" fmla="*/ 0 h 56"/>
              <a:gd name="T16" fmla="*/ 0 60000 65536"/>
              <a:gd name="T17" fmla="*/ 0 60000 65536"/>
              <a:gd name="T18" fmla="*/ 0 60000 65536"/>
              <a:gd name="T19" fmla="*/ 0 60000 65536"/>
              <a:gd name="T20" fmla="*/ 0 60000 65536"/>
              <a:gd name="T21" fmla="*/ 0 60000 65536"/>
              <a:gd name="T22" fmla="*/ 0 60000 65536"/>
              <a:gd name="T23" fmla="*/ 0 60000 65536"/>
              <a:gd name="T24" fmla="*/ 0 w 74"/>
              <a:gd name="T25" fmla="*/ 0 h 56"/>
              <a:gd name="T26" fmla="*/ 74 w 74"/>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 h="56">
                <a:moveTo>
                  <a:pt x="0" y="0"/>
                </a:moveTo>
                <a:lnTo>
                  <a:pt x="2" y="26"/>
                </a:lnTo>
                <a:lnTo>
                  <a:pt x="31" y="35"/>
                </a:lnTo>
                <a:lnTo>
                  <a:pt x="36" y="55"/>
                </a:lnTo>
                <a:lnTo>
                  <a:pt x="58" y="42"/>
                </a:lnTo>
                <a:lnTo>
                  <a:pt x="73" y="26"/>
                </a:lnTo>
                <a:lnTo>
                  <a:pt x="45" y="1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56" name="Freeform 548"/>
          <p:cNvSpPr>
            <a:spLocks/>
          </p:cNvSpPr>
          <p:nvPr/>
        </p:nvSpPr>
        <p:spPr bwMode="auto">
          <a:xfrm>
            <a:off x="4845050" y="2516188"/>
            <a:ext cx="122238" cy="87312"/>
          </a:xfrm>
          <a:custGeom>
            <a:avLst/>
            <a:gdLst>
              <a:gd name="T0" fmla="*/ 2147483647 w 87"/>
              <a:gd name="T1" fmla="*/ 0 h 55"/>
              <a:gd name="T2" fmla="*/ 2147483647 w 87"/>
              <a:gd name="T3" fmla="*/ 2147483647 h 55"/>
              <a:gd name="T4" fmla="*/ 2147483647 w 87"/>
              <a:gd name="T5" fmla="*/ 2147483647 h 55"/>
              <a:gd name="T6" fmla="*/ 2147483647 w 87"/>
              <a:gd name="T7" fmla="*/ 2147483647 h 55"/>
              <a:gd name="T8" fmla="*/ 0 w 87"/>
              <a:gd name="T9" fmla="*/ 2147483647 h 55"/>
              <a:gd name="T10" fmla="*/ 2147483647 w 87"/>
              <a:gd name="T11" fmla="*/ 2147483647 h 55"/>
              <a:gd name="T12" fmla="*/ 2147483647 w 87"/>
              <a:gd name="T13" fmla="*/ 2147483647 h 55"/>
              <a:gd name="T14" fmla="*/ 2147483647 w 87"/>
              <a:gd name="T15" fmla="*/ 2147483647 h 55"/>
              <a:gd name="T16" fmla="*/ 2147483647 w 87"/>
              <a:gd name="T17" fmla="*/ 2147483647 h 55"/>
              <a:gd name="T18" fmla="*/ 2147483647 w 87"/>
              <a:gd name="T19" fmla="*/ 2147483647 h 55"/>
              <a:gd name="T20" fmla="*/ 2147483647 w 87"/>
              <a:gd name="T21" fmla="*/ 2147483647 h 55"/>
              <a:gd name="T22" fmla="*/ 2147483647 w 87"/>
              <a:gd name="T23" fmla="*/ 0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7"/>
              <a:gd name="T37" fmla="*/ 0 h 55"/>
              <a:gd name="T38" fmla="*/ 87 w 87"/>
              <a:gd name="T39" fmla="*/ 55 h 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7" h="55">
                <a:moveTo>
                  <a:pt x="47" y="0"/>
                </a:moveTo>
                <a:lnTo>
                  <a:pt x="42" y="24"/>
                </a:lnTo>
                <a:lnTo>
                  <a:pt x="20" y="12"/>
                </a:lnTo>
                <a:lnTo>
                  <a:pt x="7" y="14"/>
                </a:lnTo>
                <a:lnTo>
                  <a:pt x="0" y="31"/>
                </a:lnTo>
                <a:lnTo>
                  <a:pt x="42" y="41"/>
                </a:lnTo>
                <a:lnTo>
                  <a:pt x="68" y="54"/>
                </a:lnTo>
                <a:lnTo>
                  <a:pt x="71" y="35"/>
                </a:lnTo>
                <a:lnTo>
                  <a:pt x="86" y="29"/>
                </a:lnTo>
                <a:lnTo>
                  <a:pt x="83" y="16"/>
                </a:lnTo>
                <a:lnTo>
                  <a:pt x="71" y="3"/>
                </a:lnTo>
                <a:lnTo>
                  <a:pt x="47" y="0"/>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57" name="Freeform 549"/>
          <p:cNvSpPr>
            <a:spLocks/>
          </p:cNvSpPr>
          <p:nvPr/>
        </p:nvSpPr>
        <p:spPr bwMode="auto">
          <a:xfrm>
            <a:off x="4845050" y="2516188"/>
            <a:ext cx="130175" cy="96837"/>
          </a:xfrm>
          <a:custGeom>
            <a:avLst/>
            <a:gdLst>
              <a:gd name="T0" fmla="*/ 2147483647 w 93"/>
              <a:gd name="T1" fmla="*/ 0 h 61"/>
              <a:gd name="T2" fmla="*/ 2147483647 w 93"/>
              <a:gd name="T3" fmla="*/ 2147483647 h 61"/>
              <a:gd name="T4" fmla="*/ 2147483647 w 93"/>
              <a:gd name="T5" fmla="*/ 2147483647 h 61"/>
              <a:gd name="T6" fmla="*/ 2147483647 w 93"/>
              <a:gd name="T7" fmla="*/ 2147483647 h 61"/>
              <a:gd name="T8" fmla="*/ 0 w 93"/>
              <a:gd name="T9" fmla="*/ 2147483647 h 61"/>
              <a:gd name="T10" fmla="*/ 2147483647 w 93"/>
              <a:gd name="T11" fmla="*/ 2147483647 h 61"/>
              <a:gd name="T12" fmla="*/ 2147483647 w 93"/>
              <a:gd name="T13" fmla="*/ 2147483647 h 61"/>
              <a:gd name="T14" fmla="*/ 2147483647 w 93"/>
              <a:gd name="T15" fmla="*/ 2147483647 h 61"/>
              <a:gd name="T16" fmla="*/ 2147483647 w 93"/>
              <a:gd name="T17" fmla="*/ 2147483647 h 61"/>
              <a:gd name="T18" fmla="*/ 2147483647 w 93"/>
              <a:gd name="T19" fmla="*/ 2147483647 h 61"/>
              <a:gd name="T20" fmla="*/ 2147483647 w 93"/>
              <a:gd name="T21" fmla="*/ 2147483647 h 61"/>
              <a:gd name="T22" fmla="*/ 2147483647 w 93"/>
              <a:gd name="T23" fmla="*/ 0 h 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
              <a:gd name="T37" fmla="*/ 0 h 61"/>
              <a:gd name="T38" fmla="*/ 93 w 93"/>
              <a:gd name="T39" fmla="*/ 61 h 6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 h="61">
                <a:moveTo>
                  <a:pt x="50" y="0"/>
                </a:moveTo>
                <a:lnTo>
                  <a:pt x="45" y="27"/>
                </a:lnTo>
                <a:lnTo>
                  <a:pt x="21" y="13"/>
                </a:lnTo>
                <a:lnTo>
                  <a:pt x="8" y="16"/>
                </a:lnTo>
                <a:lnTo>
                  <a:pt x="0" y="34"/>
                </a:lnTo>
                <a:lnTo>
                  <a:pt x="45" y="45"/>
                </a:lnTo>
                <a:lnTo>
                  <a:pt x="73" y="60"/>
                </a:lnTo>
                <a:lnTo>
                  <a:pt x="76" y="39"/>
                </a:lnTo>
                <a:lnTo>
                  <a:pt x="92" y="32"/>
                </a:lnTo>
                <a:lnTo>
                  <a:pt x="89" y="18"/>
                </a:lnTo>
                <a:lnTo>
                  <a:pt x="76" y="3"/>
                </a:lnTo>
                <a:lnTo>
                  <a:pt x="5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58" name="Freeform 550"/>
          <p:cNvSpPr>
            <a:spLocks/>
          </p:cNvSpPr>
          <p:nvPr/>
        </p:nvSpPr>
        <p:spPr bwMode="auto">
          <a:xfrm>
            <a:off x="4811713" y="2611438"/>
            <a:ext cx="76200" cy="38100"/>
          </a:xfrm>
          <a:custGeom>
            <a:avLst/>
            <a:gdLst>
              <a:gd name="T0" fmla="*/ 0 w 54"/>
              <a:gd name="T1" fmla="*/ 2147483647 h 24"/>
              <a:gd name="T2" fmla="*/ 2147483647 w 54"/>
              <a:gd name="T3" fmla="*/ 2147483647 h 24"/>
              <a:gd name="T4" fmla="*/ 2147483647 w 54"/>
              <a:gd name="T5" fmla="*/ 2147483647 h 24"/>
              <a:gd name="T6" fmla="*/ 2147483647 w 54"/>
              <a:gd name="T7" fmla="*/ 0 h 24"/>
              <a:gd name="T8" fmla="*/ 2147483647 w 54"/>
              <a:gd name="T9" fmla="*/ 2147483647 h 24"/>
              <a:gd name="T10" fmla="*/ 2147483647 w 54"/>
              <a:gd name="T11" fmla="*/ 2147483647 h 24"/>
              <a:gd name="T12" fmla="*/ 2147483647 w 54"/>
              <a:gd name="T13" fmla="*/ 0 h 24"/>
              <a:gd name="T14" fmla="*/ 0 w 54"/>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54"/>
              <a:gd name="T25" fmla="*/ 0 h 24"/>
              <a:gd name="T26" fmla="*/ 54 w 54"/>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4" h="24">
                <a:moveTo>
                  <a:pt x="0" y="17"/>
                </a:moveTo>
                <a:lnTo>
                  <a:pt x="53" y="23"/>
                </a:lnTo>
                <a:lnTo>
                  <a:pt x="49" y="7"/>
                </a:lnTo>
                <a:lnTo>
                  <a:pt x="22" y="0"/>
                </a:lnTo>
                <a:lnTo>
                  <a:pt x="22" y="9"/>
                </a:lnTo>
                <a:lnTo>
                  <a:pt x="16" y="9"/>
                </a:lnTo>
                <a:lnTo>
                  <a:pt x="21" y="0"/>
                </a:lnTo>
                <a:lnTo>
                  <a:pt x="0" y="1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59" name="Freeform 551"/>
          <p:cNvSpPr>
            <a:spLocks/>
          </p:cNvSpPr>
          <p:nvPr/>
        </p:nvSpPr>
        <p:spPr bwMode="auto">
          <a:xfrm>
            <a:off x="4811713" y="2611438"/>
            <a:ext cx="84137" cy="47625"/>
          </a:xfrm>
          <a:custGeom>
            <a:avLst/>
            <a:gdLst>
              <a:gd name="T0" fmla="*/ 0 w 60"/>
              <a:gd name="T1" fmla="*/ 2147483647 h 30"/>
              <a:gd name="T2" fmla="*/ 2147483647 w 60"/>
              <a:gd name="T3" fmla="*/ 2147483647 h 30"/>
              <a:gd name="T4" fmla="*/ 2147483647 w 60"/>
              <a:gd name="T5" fmla="*/ 2147483647 h 30"/>
              <a:gd name="T6" fmla="*/ 2147483647 w 60"/>
              <a:gd name="T7" fmla="*/ 0 h 30"/>
              <a:gd name="T8" fmla="*/ 2147483647 w 60"/>
              <a:gd name="T9" fmla="*/ 2147483647 h 30"/>
              <a:gd name="T10" fmla="*/ 2147483647 w 60"/>
              <a:gd name="T11" fmla="*/ 2147483647 h 30"/>
              <a:gd name="T12" fmla="*/ 2147483647 w 60"/>
              <a:gd name="T13" fmla="*/ 0 h 30"/>
              <a:gd name="T14" fmla="*/ 0 w 60"/>
              <a:gd name="T15" fmla="*/ 2147483647 h 30"/>
              <a:gd name="T16" fmla="*/ 0 60000 65536"/>
              <a:gd name="T17" fmla="*/ 0 60000 65536"/>
              <a:gd name="T18" fmla="*/ 0 60000 65536"/>
              <a:gd name="T19" fmla="*/ 0 60000 65536"/>
              <a:gd name="T20" fmla="*/ 0 60000 65536"/>
              <a:gd name="T21" fmla="*/ 0 60000 65536"/>
              <a:gd name="T22" fmla="*/ 0 60000 65536"/>
              <a:gd name="T23" fmla="*/ 0 60000 65536"/>
              <a:gd name="T24" fmla="*/ 0 w 60"/>
              <a:gd name="T25" fmla="*/ 0 h 30"/>
              <a:gd name="T26" fmla="*/ 60 w 60"/>
              <a:gd name="T27" fmla="*/ 30 h 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 h="30">
                <a:moveTo>
                  <a:pt x="0" y="21"/>
                </a:moveTo>
                <a:lnTo>
                  <a:pt x="59" y="29"/>
                </a:lnTo>
                <a:lnTo>
                  <a:pt x="54" y="9"/>
                </a:lnTo>
                <a:lnTo>
                  <a:pt x="25" y="0"/>
                </a:lnTo>
                <a:lnTo>
                  <a:pt x="25" y="11"/>
                </a:lnTo>
                <a:lnTo>
                  <a:pt x="18" y="11"/>
                </a:lnTo>
                <a:lnTo>
                  <a:pt x="23" y="0"/>
                </a:lnTo>
                <a:lnTo>
                  <a:pt x="0" y="2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60" name="Freeform 552"/>
          <p:cNvSpPr>
            <a:spLocks/>
          </p:cNvSpPr>
          <p:nvPr/>
        </p:nvSpPr>
        <p:spPr bwMode="auto">
          <a:xfrm>
            <a:off x="4895850" y="2470150"/>
            <a:ext cx="82550" cy="66675"/>
          </a:xfrm>
          <a:custGeom>
            <a:avLst/>
            <a:gdLst>
              <a:gd name="T0" fmla="*/ 0 w 59"/>
              <a:gd name="T1" fmla="*/ 2147483647 h 42"/>
              <a:gd name="T2" fmla="*/ 2147483647 w 59"/>
              <a:gd name="T3" fmla="*/ 2147483647 h 42"/>
              <a:gd name="T4" fmla="*/ 2147483647 w 59"/>
              <a:gd name="T5" fmla="*/ 2147483647 h 42"/>
              <a:gd name="T6" fmla="*/ 2147483647 w 59"/>
              <a:gd name="T7" fmla="*/ 2147483647 h 42"/>
              <a:gd name="T8" fmla="*/ 2147483647 w 59"/>
              <a:gd name="T9" fmla="*/ 2147483647 h 42"/>
              <a:gd name="T10" fmla="*/ 2147483647 w 59"/>
              <a:gd name="T11" fmla="*/ 2147483647 h 42"/>
              <a:gd name="T12" fmla="*/ 2147483647 w 59"/>
              <a:gd name="T13" fmla="*/ 0 h 42"/>
              <a:gd name="T14" fmla="*/ 0 w 59"/>
              <a:gd name="T15" fmla="*/ 2147483647 h 42"/>
              <a:gd name="T16" fmla="*/ 0 60000 65536"/>
              <a:gd name="T17" fmla="*/ 0 60000 65536"/>
              <a:gd name="T18" fmla="*/ 0 60000 65536"/>
              <a:gd name="T19" fmla="*/ 0 60000 65536"/>
              <a:gd name="T20" fmla="*/ 0 60000 65536"/>
              <a:gd name="T21" fmla="*/ 0 60000 65536"/>
              <a:gd name="T22" fmla="*/ 0 60000 65536"/>
              <a:gd name="T23" fmla="*/ 0 60000 65536"/>
              <a:gd name="T24" fmla="*/ 0 w 59"/>
              <a:gd name="T25" fmla="*/ 0 h 42"/>
              <a:gd name="T26" fmla="*/ 59 w 59"/>
              <a:gd name="T27" fmla="*/ 42 h 4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 h="42">
                <a:moveTo>
                  <a:pt x="0" y="7"/>
                </a:moveTo>
                <a:lnTo>
                  <a:pt x="3" y="25"/>
                </a:lnTo>
                <a:lnTo>
                  <a:pt x="13" y="25"/>
                </a:lnTo>
                <a:lnTo>
                  <a:pt x="36" y="28"/>
                </a:lnTo>
                <a:lnTo>
                  <a:pt x="48" y="41"/>
                </a:lnTo>
                <a:lnTo>
                  <a:pt x="58" y="32"/>
                </a:lnTo>
                <a:lnTo>
                  <a:pt x="55" y="0"/>
                </a:lnTo>
                <a:lnTo>
                  <a:pt x="0" y="7"/>
                </a:lnTo>
              </a:path>
            </a:pathLst>
          </a:custGeom>
          <a:solidFill>
            <a:srgbClr val="FFFF4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61" name="Freeform 553"/>
          <p:cNvSpPr>
            <a:spLocks/>
          </p:cNvSpPr>
          <p:nvPr/>
        </p:nvSpPr>
        <p:spPr bwMode="auto">
          <a:xfrm>
            <a:off x="4895850" y="2470150"/>
            <a:ext cx="90488" cy="76200"/>
          </a:xfrm>
          <a:custGeom>
            <a:avLst/>
            <a:gdLst>
              <a:gd name="T0" fmla="*/ 0 w 65"/>
              <a:gd name="T1" fmla="*/ 2147483647 h 48"/>
              <a:gd name="T2" fmla="*/ 2147483647 w 65"/>
              <a:gd name="T3" fmla="*/ 2147483647 h 48"/>
              <a:gd name="T4" fmla="*/ 2147483647 w 65"/>
              <a:gd name="T5" fmla="*/ 2147483647 h 48"/>
              <a:gd name="T6" fmla="*/ 2147483647 w 65"/>
              <a:gd name="T7" fmla="*/ 2147483647 h 48"/>
              <a:gd name="T8" fmla="*/ 2147483647 w 65"/>
              <a:gd name="T9" fmla="*/ 2147483647 h 48"/>
              <a:gd name="T10" fmla="*/ 2147483647 w 65"/>
              <a:gd name="T11" fmla="*/ 2147483647 h 48"/>
              <a:gd name="T12" fmla="*/ 2147483647 w 65"/>
              <a:gd name="T13" fmla="*/ 0 h 48"/>
              <a:gd name="T14" fmla="*/ 0 w 65"/>
              <a:gd name="T15" fmla="*/ 2147483647 h 48"/>
              <a:gd name="T16" fmla="*/ 0 60000 65536"/>
              <a:gd name="T17" fmla="*/ 0 60000 65536"/>
              <a:gd name="T18" fmla="*/ 0 60000 65536"/>
              <a:gd name="T19" fmla="*/ 0 60000 65536"/>
              <a:gd name="T20" fmla="*/ 0 60000 65536"/>
              <a:gd name="T21" fmla="*/ 0 60000 65536"/>
              <a:gd name="T22" fmla="*/ 0 60000 65536"/>
              <a:gd name="T23" fmla="*/ 0 60000 65536"/>
              <a:gd name="T24" fmla="*/ 0 w 65"/>
              <a:gd name="T25" fmla="*/ 0 h 48"/>
              <a:gd name="T26" fmla="*/ 65 w 65"/>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5" h="48">
                <a:moveTo>
                  <a:pt x="0" y="8"/>
                </a:moveTo>
                <a:lnTo>
                  <a:pt x="3" y="29"/>
                </a:lnTo>
                <a:lnTo>
                  <a:pt x="14" y="29"/>
                </a:lnTo>
                <a:lnTo>
                  <a:pt x="40" y="32"/>
                </a:lnTo>
                <a:lnTo>
                  <a:pt x="53" y="47"/>
                </a:lnTo>
                <a:lnTo>
                  <a:pt x="64" y="37"/>
                </a:lnTo>
                <a:lnTo>
                  <a:pt x="61" y="0"/>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62" name="Freeform 554"/>
          <p:cNvSpPr>
            <a:spLocks/>
          </p:cNvSpPr>
          <p:nvPr/>
        </p:nvSpPr>
        <p:spPr bwMode="auto">
          <a:xfrm>
            <a:off x="1479550" y="1905000"/>
            <a:ext cx="1433513" cy="890588"/>
          </a:xfrm>
          <a:custGeom>
            <a:avLst/>
            <a:gdLst>
              <a:gd name="T0" fmla="*/ 2147483647 w 1015"/>
              <a:gd name="T1" fmla="*/ 2147483647 h 561"/>
              <a:gd name="T2" fmla="*/ 2147483647 w 1015"/>
              <a:gd name="T3" fmla="*/ 2147483647 h 561"/>
              <a:gd name="T4" fmla="*/ 2147483647 w 1015"/>
              <a:gd name="T5" fmla="*/ 2147483647 h 561"/>
              <a:gd name="T6" fmla="*/ 2147483647 w 1015"/>
              <a:gd name="T7" fmla="*/ 2147483647 h 561"/>
              <a:gd name="T8" fmla="*/ 2147483647 w 1015"/>
              <a:gd name="T9" fmla="*/ 2147483647 h 561"/>
              <a:gd name="T10" fmla="*/ 2147483647 w 1015"/>
              <a:gd name="T11" fmla="*/ 2147483647 h 561"/>
              <a:gd name="T12" fmla="*/ 2147483647 w 1015"/>
              <a:gd name="T13" fmla="*/ 2147483647 h 561"/>
              <a:gd name="T14" fmla="*/ 2147483647 w 1015"/>
              <a:gd name="T15" fmla="*/ 2147483647 h 561"/>
              <a:gd name="T16" fmla="*/ 2147483647 w 1015"/>
              <a:gd name="T17" fmla="*/ 2147483647 h 561"/>
              <a:gd name="T18" fmla="*/ 2147483647 w 1015"/>
              <a:gd name="T19" fmla="*/ 2147483647 h 561"/>
              <a:gd name="T20" fmla="*/ 2147483647 w 1015"/>
              <a:gd name="T21" fmla="*/ 2147483647 h 561"/>
              <a:gd name="T22" fmla="*/ 2147483647 w 1015"/>
              <a:gd name="T23" fmla="*/ 2147483647 h 561"/>
              <a:gd name="T24" fmla="*/ 2147483647 w 1015"/>
              <a:gd name="T25" fmla="*/ 2147483647 h 561"/>
              <a:gd name="T26" fmla="*/ 2147483647 w 1015"/>
              <a:gd name="T27" fmla="*/ 2147483647 h 561"/>
              <a:gd name="T28" fmla="*/ 2147483647 w 1015"/>
              <a:gd name="T29" fmla="*/ 2147483647 h 561"/>
              <a:gd name="T30" fmla="*/ 2147483647 w 1015"/>
              <a:gd name="T31" fmla="*/ 2147483647 h 561"/>
              <a:gd name="T32" fmla="*/ 2147483647 w 1015"/>
              <a:gd name="T33" fmla="*/ 2147483647 h 561"/>
              <a:gd name="T34" fmla="*/ 2147483647 w 1015"/>
              <a:gd name="T35" fmla="*/ 2147483647 h 561"/>
              <a:gd name="T36" fmla="*/ 2147483647 w 1015"/>
              <a:gd name="T37" fmla="*/ 2147483647 h 561"/>
              <a:gd name="T38" fmla="*/ 2147483647 w 1015"/>
              <a:gd name="T39" fmla="*/ 2147483647 h 561"/>
              <a:gd name="T40" fmla="*/ 2147483647 w 1015"/>
              <a:gd name="T41" fmla="*/ 2147483647 h 561"/>
              <a:gd name="T42" fmla="*/ 2147483647 w 1015"/>
              <a:gd name="T43" fmla="*/ 2147483647 h 561"/>
              <a:gd name="T44" fmla="*/ 2147483647 w 1015"/>
              <a:gd name="T45" fmla="*/ 2147483647 h 561"/>
              <a:gd name="T46" fmla="*/ 2147483647 w 1015"/>
              <a:gd name="T47" fmla="*/ 2147483647 h 561"/>
              <a:gd name="T48" fmla="*/ 2147483647 w 1015"/>
              <a:gd name="T49" fmla="*/ 2147483647 h 561"/>
              <a:gd name="T50" fmla="*/ 2147483647 w 1015"/>
              <a:gd name="T51" fmla="*/ 2147483647 h 561"/>
              <a:gd name="T52" fmla="*/ 2147483647 w 1015"/>
              <a:gd name="T53" fmla="*/ 2147483647 h 561"/>
              <a:gd name="T54" fmla="*/ 2147483647 w 1015"/>
              <a:gd name="T55" fmla="*/ 2147483647 h 561"/>
              <a:gd name="T56" fmla="*/ 2147483647 w 1015"/>
              <a:gd name="T57" fmla="*/ 2147483647 h 561"/>
              <a:gd name="T58" fmla="*/ 2147483647 w 1015"/>
              <a:gd name="T59" fmla="*/ 2147483647 h 561"/>
              <a:gd name="T60" fmla="*/ 2147483647 w 1015"/>
              <a:gd name="T61" fmla="*/ 2147483647 h 561"/>
              <a:gd name="T62" fmla="*/ 2147483647 w 1015"/>
              <a:gd name="T63" fmla="*/ 2147483647 h 561"/>
              <a:gd name="T64" fmla="*/ 2147483647 w 1015"/>
              <a:gd name="T65" fmla="*/ 2147483647 h 561"/>
              <a:gd name="T66" fmla="*/ 2147483647 w 1015"/>
              <a:gd name="T67" fmla="*/ 2147483647 h 561"/>
              <a:gd name="T68" fmla="*/ 2147483647 w 1015"/>
              <a:gd name="T69" fmla="*/ 2147483647 h 561"/>
              <a:gd name="T70" fmla="*/ 2147483647 w 1015"/>
              <a:gd name="T71" fmla="*/ 2147483647 h 561"/>
              <a:gd name="T72" fmla="*/ 2147483647 w 1015"/>
              <a:gd name="T73" fmla="*/ 2147483647 h 561"/>
              <a:gd name="T74" fmla="*/ 2147483647 w 1015"/>
              <a:gd name="T75" fmla="*/ 2147483647 h 561"/>
              <a:gd name="T76" fmla="*/ 2147483647 w 1015"/>
              <a:gd name="T77" fmla="*/ 2147483647 h 561"/>
              <a:gd name="T78" fmla="*/ 2147483647 w 1015"/>
              <a:gd name="T79" fmla="*/ 2147483647 h 561"/>
              <a:gd name="T80" fmla="*/ 2147483647 w 1015"/>
              <a:gd name="T81" fmla="*/ 2147483647 h 561"/>
              <a:gd name="T82" fmla="*/ 2147483647 w 1015"/>
              <a:gd name="T83" fmla="*/ 2147483647 h 561"/>
              <a:gd name="T84" fmla="*/ 2147483647 w 1015"/>
              <a:gd name="T85" fmla="*/ 2147483647 h 561"/>
              <a:gd name="T86" fmla="*/ 2147483647 w 1015"/>
              <a:gd name="T87" fmla="*/ 2147483647 h 561"/>
              <a:gd name="T88" fmla="*/ 2147483647 w 1015"/>
              <a:gd name="T89" fmla="*/ 2147483647 h 561"/>
              <a:gd name="T90" fmla="*/ 2147483647 w 1015"/>
              <a:gd name="T91" fmla="*/ 2147483647 h 561"/>
              <a:gd name="T92" fmla="*/ 2147483647 w 1015"/>
              <a:gd name="T93" fmla="*/ 2147483647 h 561"/>
              <a:gd name="T94" fmla="*/ 2147483647 w 1015"/>
              <a:gd name="T95" fmla="*/ 2147483647 h 561"/>
              <a:gd name="T96" fmla="*/ 2147483647 w 1015"/>
              <a:gd name="T97" fmla="*/ 2147483647 h 561"/>
              <a:gd name="T98" fmla="*/ 2147483647 w 1015"/>
              <a:gd name="T99" fmla="*/ 2147483647 h 561"/>
              <a:gd name="T100" fmla="*/ 2147483647 w 1015"/>
              <a:gd name="T101" fmla="*/ 2147483647 h 561"/>
              <a:gd name="T102" fmla="*/ 2147483647 w 1015"/>
              <a:gd name="T103" fmla="*/ 2147483647 h 561"/>
              <a:gd name="T104" fmla="*/ 2147483647 w 1015"/>
              <a:gd name="T105" fmla="*/ 2147483647 h 561"/>
              <a:gd name="T106" fmla="*/ 2147483647 w 1015"/>
              <a:gd name="T107" fmla="*/ 2147483647 h 561"/>
              <a:gd name="T108" fmla="*/ 2147483647 w 1015"/>
              <a:gd name="T109" fmla="*/ 2147483647 h 5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15"/>
              <a:gd name="T166" fmla="*/ 0 h 561"/>
              <a:gd name="T167" fmla="*/ 1015 w 1015"/>
              <a:gd name="T168" fmla="*/ 561 h 56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15" h="561">
                <a:moveTo>
                  <a:pt x="0" y="117"/>
                </a:moveTo>
                <a:lnTo>
                  <a:pt x="0" y="339"/>
                </a:lnTo>
                <a:lnTo>
                  <a:pt x="29" y="339"/>
                </a:lnTo>
                <a:lnTo>
                  <a:pt x="42" y="357"/>
                </a:lnTo>
                <a:lnTo>
                  <a:pt x="53" y="368"/>
                </a:lnTo>
                <a:lnTo>
                  <a:pt x="81" y="350"/>
                </a:lnTo>
                <a:lnTo>
                  <a:pt x="136" y="418"/>
                </a:lnTo>
                <a:lnTo>
                  <a:pt x="162" y="430"/>
                </a:lnTo>
                <a:lnTo>
                  <a:pt x="159" y="454"/>
                </a:lnTo>
                <a:lnTo>
                  <a:pt x="156" y="461"/>
                </a:lnTo>
                <a:lnTo>
                  <a:pt x="167" y="451"/>
                </a:lnTo>
                <a:lnTo>
                  <a:pt x="175" y="418"/>
                </a:lnTo>
                <a:lnTo>
                  <a:pt x="148" y="379"/>
                </a:lnTo>
                <a:lnTo>
                  <a:pt x="109" y="329"/>
                </a:lnTo>
                <a:lnTo>
                  <a:pt x="53" y="304"/>
                </a:lnTo>
                <a:lnTo>
                  <a:pt x="209" y="262"/>
                </a:lnTo>
                <a:lnTo>
                  <a:pt x="284" y="282"/>
                </a:lnTo>
                <a:lnTo>
                  <a:pt x="365" y="264"/>
                </a:lnTo>
                <a:lnTo>
                  <a:pt x="543" y="339"/>
                </a:lnTo>
                <a:lnTo>
                  <a:pt x="621" y="334"/>
                </a:lnTo>
                <a:lnTo>
                  <a:pt x="623" y="413"/>
                </a:lnTo>
                <a:lnTo>
                  <a:pt x="691" y="451"/>
                </a:lnTo>
                <a:lnTo>
                  <a:pt x="777" y="472"/>
                </a:lnTo>
                <a:lnTo>
                  <a:pt x="829" y="529"/>
                </a:lnTo>
                <a:lnTo>
                  <a:pt x="887" y="560"/>
                </a:lnTo>
                <a:lnTo>
                  <a:pt x="921" y="552"/>
                </a:lnTo>
                <a:lnTo>
                  <a:pt x="949" y="536"/>
                </a:lnTo>
                <a:lnTo>
                  <a:pt x="957" y="483"/>
                </a:lnTo>
                <a:lnTo>
                  <a:pt x="1001" y="422"/>
                </a:lnTo>
                <a:lnTo>
                  <a:pt x="1014" y="311"/>
                </a:lnTo>
                <a:lnTo>
                  <a:pt x="980" y="290"/>
                </a:lnTo>
                <a:lnTo>
                  <a:pt x="965" y="298"/>
                </a:lnTo>
                <a:lnTo>
                  <a:pt x="926" y="290"/>
                </a:lnTo>
                <a:lnTo>
                  <a:pt x="919" y="304"/>
                </a:lnTo>
                <a:lnTo>
                  <a:pt x="929" y="311"/>
                </a:lnTo>
                <a:lnTo>
                  <a:pt x="921" y="327"/>
                </a:lnTo>
                <a:lnTo>
                  <a:pt x="929" y="329"/>
                </a:lnTo>
                <a:lnTo>
                  <a:pt x="926" y="347"/>
                </a:lnTo>
                <a:lnTo>
                  <a:pt x="935" y="352"/>
                </a:lnTo>
                <a:lnTo>
                  <a:pt x="913" y="373"/>
                </a:lnTo>
                <a:lnTo>
                  <a:pt x="929" y="384"/>
                </a:lnTo>
                <a:lnTo>
                  <a:pt x="938" y="422"/>
                </a:lnTo>
                <a:lnTo>
                  <a:pt x="949" y="425"/>
                </a:lnTo>
                <a:lnTo>
                  <a:pt x="897" y="459"/>
                </a:lnTo>
                <a:lnTo>
                  <a:pt x="913" y="501"/>
                </a:lnTo>
                <a:lnTo>
                  <a:pt x="924" y="506"/>
                </a:lnTo>
                <a:lnTo>
                  <a:pt x="897" y="529"/>
                </a:lnTo>
                <a:lnTo>
                  <a:pt x="876" y="529"/>
                </a:lnTo>
                <a:lnTo>
                  <a:pt x="884" y="513"/>
                </a:lnTo>
                <a:lnTo>
                  <a:pt x="860" y="508"/>
                </a:lnTo>
                <a:lnTo>
                  <a:pt x="874" y="503"/>
                </a:lnTo>
                <a:lnTo>
                  <a:pt x="858" y="490"/>
                </a:lnTo>
                <a:lnTo>
                  <a:pt x="858" y="446"/>
                </a:lnTo>
                <a:lnTo>
                  <a:pt x="816" y="443"/>
                </a:lnTo>
                <a:lnTo>
                  <a:pt x="811" y="454"/>
                </a:lnTo>
                <a:lnTo>
                  <a:pt x="813" y="440"/>
                </a:lnTo>
                <a:lnTo>
                  <a:pt x="759" y="415"/>
                </a:lnTo>
                <a:lnTo>
                  <a:pt x="731" y="402"/>
                </a:lnTo>
                <a:lnTo>
                  <a:pt x="707" y="413"/>
                </a:lnTo>
                <a:lnTo>
                  <a:pt x="699" y="373"/>
                </a:lnTo>
                <a:lnTo>
                  <a:pt x="683" y="379"/>
                </a:lnTo>
                <a:lnTo>
                  <a:pt x="675" y="365"/>
                </a:lnTo>
                <a:lnTo>
                  <a:pt x="680" y="314"/>
                </a:lnTo>
                <a:lnTo>
                  <a:pt x="707" y="301"/>
                </a:lnTo>
                <a:lnTo>
                  <a:pt x="707" y="288"/>
                </a:lnTo>
                <a:lnTo>
                  <a:pt x="720" y="288"/>
                </a:lnTo>
                <a:lnTo>
                  <a:pt x="709" y="282"/>
                </a:lnTo>
                <a:lnTo>
                  <a:pt x="738" y="277"/>
                </a:lnTo>
                <a:lnTo>
                  <a:pt x="733" y="267"/>
                </a:lnTo>
                <a:lnTo>
                  <a:pt x="697" y="257"/>
                </a:lnTo>
                <a:lnTo>
                  <a:pt x="738" y="267"/>
                </a:lnTo>
                <a:lnTo>
                  <a:pt x="749" y="251"/>
                </a:lnTo>
                <a:lnTo>
                  <a:pt x="772" y="251"/>
                </a:lnTo>
                <a:lnTo>
                  <a:pt x="792" y="229"/>
                </a:lnTo>
                <a:lnTo>
                  <a:pt x="761" y="226"/>
                </a:lnTo>
                <a:lnTo>
                  <a:pt x="746" y="210"/>
                </a:lnTo>
                <a:lnTo>
                  <a:pt x="787" y="223"/>
                </a:lnTo>
                <a:lnTo>
                  <a:pt x="806" y="205"/>
                </a:lnTo>
                <a:lnTo>
                  <a:pt x="798" y="194"/>
                </a:lnTo>
                <a:lnTo>
                  <a:pt x="840" y="202"/>
                </a:lnTo>
                <a:lnTo>
                  <a:pt x="834" y="192"/>
                </a:lnTo>
                <a:lnTo>
                  <a:pt x="845" y="199"/>
                </a:lnTo>
                <a:lnTo>
                  <a:pt x="874" y="184"/>
                </a:lnTo>
                <a:lnTo>
                  <a:pt x="855" y="147"/>
                </a:lnTo>
                <a:lnTo>
                  <a:pt x="876" y="145"/>
                </a:lnTo>
                <a:lnTo>
                  <a:pt x="863" y="140"/>
                </a:lnTo>
                <a:lnTo>
                  <a:pt x="874" y="130"/>
                </a:lnTo>
                <a:lnTo>
                  <a:pt x="855" y="117"/>
                </a:lnTo>
                <a:lnTo>
                  <a:pt x="813" y="114"/>
                </a:lnTo>
                <a:lnTo>
                  <a:pt x="824" y="142"/>
                </a:lnTo>
                <a:lnTo>
                  <a:pt x="808" y="145"/>
                </a:lnTo>
                <a:lnTo>
                  <a:pt x="798" y="173"/>
                </a:lnTo>
                <a:lnTo>
                  <a:pt x="784" y="179"/>
                </a:lnTo>
                <a:lnTo>
                  <a:pt x="769" y="160"/>
                </a:lnTo>
                <a:lnTo>
                  <a:pt x="777" y="152"/>
                </a:lnTo>
                <a:lnTo>
                  <a:pt x="772" y="135"/>
                </a:lnTo>
                <a:lnTo>
                  <a:pt x="757" y="127"/>
                </a:lnTo>
                <a:lnTo>
                  <a:pt x="741" y="152"/>
                </a:lnTo>
                <a:lnTo>
                  <a:pt x="728" y="124"/>
                </a:lnTo>
                <a:lnTo>
                  <a:pt x="733" y="122"/>
                </a:lnTo>
                <a:lnTo>
                  <a:pt x="707" y="117"/>
                </a:lnTo>
                <a:lnTo>
                  <a:pt x="720" y="109"/>
                </a:lnTo>
                <a:lnTo>
                  <a:pt x="709" y="107"/>
                </a:lnTo>
                <a:lnTo>
                  <a:pt x="725" y="107"/>
                </a:lnTo>
                <a:lnTo>
                  <a:pt x="702" y="88"/>
                </a:lnTo>
                <a:lnTo>
                  <a:pt x="702" y="75"/>
                </a:lnTo>
                <a:lnTo>
                  <a:pt x="670" y="54"/>
                </a:lnTo>
                <a:lnTo>
                  <a:pt x="683" y="54"/>
                </a:lnTo>
                <a:lnTo>
                  <a:pt x="697" y="42"/>
                </a:lnTo>
                <a:lnTo>
                  <a:pt x="683" y="37"/>
                </a:lnTo>
                <a:lnTo>
                  <a:pt x="717" y="37"/>
                </a:lnTo>
                <a:lnTo>
                  <a:pt x="741" y="2"/>
                </a:lnTo>
                <a:lnTo>
                  <a:pt x="668" y="0"/>
                </a:lnTo>
                <a:lnTo>
                  <a:pt x="680" y="10"/>
                </a:lnTo>
                <a:lnTo>
                  <a:pt x="662" y="7"/>
                </a:lnTo>
                <a:lnTo>
                  <a:pt x="665" y="37"/>
                </a:lnTo>
                <a:lnTo>
                  <a:pt x="675" y="39"/>
                </a:lnTo>
                <a:lnTo>
                  <a:pt x="665" y="75"/>
                </a:lnTo>
                <a:lnTo>
                  <a:pt x="655" y="75"/>
                </a:lnTo>
                <a:lnTo>
                  <a:pt x="652" y="107"/>
                </a:lnTo>
                <a:lnTo>
                  <a:pt x="694" y="122"/>
                </a:lnTo>
                <a:lnTo>
                  <a:pt x="678" y="142"/>
                </a:lnTo>
                <a:lnTo>
                  <a:pt x="689" y="132"/>
                </a:lnTo>
                <a:lnTo>
                  <a:pt x="694" y="145"/>
                </a:lnTo>
                <a:lnTo>
                  <a:pt x="665" y="158"/>
                </a:lnTo>
                <a:lnTo>
                  <a:pt x="668" y="179"/>
                </a:lnTo>
                <a:lnTo>
                  <a:pt x="655" y="168"/>
                </a:lnTo>
                <a:lnTo>
                  <a:pt x="657" y="152"/>
                </a:lnTo>
                <a:lnTo>
                  <a:pt x="649" y="158"/>
                </a:lnTo>
                <a:lnTo>
                  <a:pt x="641" y="147"/>
                </a:lnTo>
                <a:lnTo>
                  <a:pt x="618" y="150"/>
                </a:lnTo>
                <a:lnTo>
                  <a:pt x="628" y="163"/>
                </a:lnTo>
                <a:lnTo>
                  <a:pt x="641" y="160"/>
                </a:lnTo>
                <a:lnTo>
                  <a:pt x="641" y="168"/>
                </a:lnTo>
                <a:lnTo>
                  <a:pt x="621" y="158"/>
                </a:lnTo>
                <a:lnTo>
                  <a:pt x="623" y="163"/>
                </a:lnTo>
                <a:lnTo>
                  <a:pt x="566" y="165"/>
                </a:lnTo>
                <a:lnTo>
                  <a:pt x="551" y="155"/>
                </a:lnTo>
                <a:lnTo>
                  <a:pt x="532" y="155"/>
                </a:lnTo>
                <a:lnTo>
                  <a:pt x="509" y="132"/>
                </a:lnTo>
                <a:lnTo>
                  <a:pt x="472" y="150"/>
                </a:lnTo>
                <a:lnTo>
                  <a:pt x="485" y="155"/>
                </a:lnTo>
                <a:lnTo>
                  <a:pt x="514" y="142"/>
                </a:lnTo>
                <a:lnTo>
                  <a:pt x="482" y="163"/>
                </a:lnTo>
                <a:lnTo>
                  <a:pt x="495" y="182"/>
                </a:lnTo>
                <a:lnTo>
                  <a:pt x="487" y="189"/>
                </a:lnTo>
                <a:lnTo>
                  <a:pt x="482" y="173"/>
                </a:lnTo>
                <a:lnTo>
                  <a:pt x="453" y="158"/>
                </a:lnTo>
                <a:lnTo>
                  <a:pt x="386" y="163"/>
                </a:lnTo>
                <a:lnTo>
                  <a:pt x="373" y="160"/>
                </a:lnTo>
                <a:lnTo>
                  <a:pt x="394" y="147"/>
                </a:lnTo>
                <a:lnTo>
                  <a:pt x="378" y="135"/>
                </a:lnTo>
                <a:lnTo>
                  <a:pt x="341" y="135"/>
                </a:lnTo>
                <a:lnTo>
                  <a:pt x="268" y="112"/>
                </a:lnTo>
                <a:lnTo>
                  <a:pt x="241" y="124"/>
                </a:lnTo>
                <a:lnTo>
                  <a:pt x="243" y="107"/>
                </a:lnTo>
                <a:lnTo>
                  <a:pt x="222" y="124"/>
                </a:lnTo>
                <a:lnTo>
                  <a:pt x="190" y="93"/>
                </a:lnTo>
                <a:lnTo>
                  <a:pt x="196" y="104"/>
                </a:lnTo>
                <a:lnTo>
                  <a:pt x="146" y="130"/>
                </a:lnTo>
                <a:lnTo>
                  <a:pt x="146" y="122"/>
                </a:lnTo>
                <a:lnTo>
                  <a:pt x="117" y="130"/>
                </a:lnTo>
                <a:lnTo>
                  <a:pt x="165" y="104"/>
                </a:lnTo>
                <a:lnTo>
                  <a:pt x="104" y="124"/>
                </a:lnTo>
                <a:lnTo>
                  <a:pt x="96" y="132"/>
                </a:lnTo>
                <a:lnTo>
                  <a:pt x="101" y="145"/>
                </a:lnTo>
                <a:lnTo>
                  <a:pt x="0" y="117"/>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63" name="Freeform 555"/>
          <p:cNvSpPr>
            <a:spLocks/>
          </p:cNvSpPr>
          <p:nvPr/>
        </p:nvSpPr>
        <p:spPr bwMode="auto">
          <a:xfrm>
            <a:off x="1479550" y="1905000"/>
            <a:ext cx="1441450" cy="900113"/>
          </a:xfrm>
          <a:custGeom>
            <a:avLst/>
            <a:gdLst>
              <a:gd name="T0" fmla="*/ 2147483647 w 1021"/>
              <a:gd name="T1" fmla="*/ 2147483647 h 567"/>
              <a:gd name="T2" fmla="*/ 2147483647 w 1021"/>
              <a:gd name="T3" fmla="*/ 2147483647 h 567"/>
              <a:gd name="T4" fmla="*/ 2147483647 w 1021"/>
              <a:gd name="T5" fmla="*/ 2147483647 h 567"/>
              <a:gd name="T6" fmla="*/ 2147483647 w 1021"/>
              <a:gd name="T7" fmla="*/ 2147483647 h 567"/>
              <a:gd name="T8" fmla="*/ 2147483647 w 1021"/>
              <a:gd name="T9" fmla="*/ 2147483647 h 567"/>
              <a:gd name="T10" fmla="*/ 2147483647 w 1021"/>
              <a:gd name="T11" fmla="*/ 2147483647 h 567"/>
              <a:gd name="T12" fmla="*/ 2147483647 w 1021"/>
              <a:gd name="T13" fmla="*/ 2147483647 h 567"/>
              <a:gd name="T14" fmla="*/ 2147483647 w 1021"/>
              <a:gd name="T15" fmla="*/ 2147483647 h 567"/>
              <a:gd name="T16" fmla="*/ 2147483647 w 1021"/>
              <a:gd name="T17" fmla="*/ 2147483647 h 567"/>
              <a:gd name="T18" fmla="*/ 2147483647 w 1021"/>
              <a:gd name="T19" fmla="*/ 2147483647 h 567"/>
              <a:gd name="T20" fmla="*/ 2147483647 w 1021"/>
              <a:gd name="T21" fmla="*/ 2147483647 h 567"/>
              <a:gd name="T22" fmla="*/ 2147483647 w 1021"/>
              <a:gd name="T23" fmla="*/ 2147483647 h 567"/>
              <a:gd name="T24" fmla="*/ 2147483647 w 1021"/>
              <a:gd name="T25" fmla="*/ 2147483647 h 567"/>
              <a:gd name="T26" fmla="*/ 2147483647 w 1021"/>
              <a:gd name="T27" fmla="*/ 2147483647 h 567"/>
              <a:gd name="T28" fmla="*/ 2147483647 w 1021"/>
              <a:gd name="T29" fmla="*/ 2147483647 h 567"/>
              <a:gd name="T30" fmla="*/ 2147483647 w 1021"/>
              <a:gd name="T31" fmla="*/ 2147483647 h 567"/>
              <a:gd name="T32" fmla="*/ 2147483647 w 1021"/>
              <a:gd name="T33" fmla="*/ 2147483647 h 567"/>
              <a:gd name="T34" fmla="*/ 2147483647 w 1021"/>
              <a:gd name="T35" fmla="*/ 2147483647 h 567"/>
              <a:gd name="T36" fmla="*/ 2147483647 w 1021"/>
              <a:gd name="T37" fmla="*/ 2147483647 h 567"/>
              <a:gd name="T38" fmla="*/ 2147483647 w 1021"/>
              <a:gd name="T39" fmla="*/ 2147483647 h 567"/>
              <a:gd name="T40" fmla="*/ 2147483647 w 1021"/>
              <a:gd name="T41" fmla="*/ 2147483647 h 567"/>
              <a:gd name="T42" fmla="*/ 2147483647 w 1021"/>
              <a:gd name="T43" fmla="*/ 2147483647 h 567"/>
              <a:gd name="T44" fmla="*/ 2147483647 w 1021"/>
              <a:gd name="T45" fmla="*/ 2147483647 h 567"/>
              <a:gd name="T46" fmla="*/ 2147483647 w 1021"/>
              <a:gd name="T47" fmla="*/ 2147483647 h 567"/>
              <a:gd name="T48" fmla="*/ 2147483647 w 1021"/>
              <a:gd name="T49" fmla="*/ 2147483647 h 567"/>
              <a:gd name="T50" fmla="*/ 2147483647 w 1021"/>
              <a:gd name="T51" fmla="*/ 2147483647 h 567"/>
              <a:gd name="T52" fmla="*/ 2147483647 w 1021"/>
              <a:gd name="T53" fmla="*/ 2147483647 h 567"/>
              <a:gd name="T54" fmla="*/ 2147483647 w 1021"/>
              <a:gd name="T55" fmla="*/ 2147483647 h 567"/>
              <a:gd name="T56" fmla="*/ 2147483647 w 1021"/>
              <a:gd name="T57" fmla="*/ 2147483647 h 567"/>
              <a:gd name="T58" fmla="*/ 2147483647 w 1021"/>
              <a:gd name="T59" fmla="*/ 2147483647 h 567"/>
              <a:gd name="T60" fmla="*/ 2147483647 w 1021"/>
              <a:gd name="T61" fmla="*/ 2147483647 h 567"/>
              <a:gd name="T62" fmla="*/ 2147483647 w 1021"/>
              <a:gd name="T63" fmla="*/ 2147483647 h 567"/>
              <a:gd name="T64" fmla="*/ 2147483647 w 1021"/>
              <a:gd name="T65" fmla="*/ 2147483647 h 567"/>
              <a:gd name="T66" fmla="*/ 2147483647 w 1021"/>
              <a:gd name="T67" fmla="*/ 2147483647 h 567"/>
              <a:gd name="T68" fmla="*/ 2147483647 w 1021"/>
              <a:gd name="T69" fmla="*/ 2147483647 h 567"/>
              <a:gd name="T70" fmla="*/ 2147483647 w 1021"/>
              <a:gd name="T71" fmla="*/ 2147483647 h 567"/>
              <a:gd name="T72" fmla="*/ 2147483647 w 1021"/>
              <a:gd name="T73" fmla="*/ 2147483647 h 567"/>
              <a:gd name="T74" fmla="*/ 2147483647 w 1021"/>
              <a:gd name="T75" fmla="*/ 2147483647 h 567"/>
              <a:gd name="T76" fmla="*/ 2147483647 w 1021"/>
              <a:gd name="T77" fmla="*/ 2147483647 h 567"/>
              <a:gd name="T78" fmla="*/ 2147483647 w 1021"/>
              <a:gd name="T79" fmla="*/ 2147483647 h 567"/>
              <a:gd name="T80" fmla="*/ 2147483647 w 1021"/>
              <a:gd name="T81" fmla="*/ 2147483647 h 567"/>
              <a:gd name="T82" fmla="*/ 2147483647 w 1021"/>
              <a:gd name="T83" fmla="*/ 2147483647 h 567"/>
              <a:gd name="T84" fmla="*/ 2147483647 w 1021"/>
              <a:gd name="T85" fmla="*/ 2147483647 h 567"/>
              <a:gd name="T86" fmla="*/ 2147483647 w 1021"/>
              <a:gd name="T87" fmla="*/ 2147483647 h 567"/>
              <a:gd name="T88" fmla="*/ 2147483647 w 1021"/>
              <a:gd name="T89" fmla="*/ 2147483647 h 567"/>
              <a:gd name="T90" fmla="*/ 2147483647 w 1021"/>
              <a:gd name="T91" fmla="*/ 2147483647 h 567"/>
              <a:gd name="T92" fmla="*/ 2147483647 w 1021"/>
              <a:gd name="T93" fmla="*/ 2147483647 h 567"/>
              <a:gd name="T94" fmla="*/ 2147483647 w 1021"/>
              <a:gd name="T95" fmla="*/ 2147483647 h 567"/>
              <a:gd name="T96" fmla="*/ 2147483647 w 1021"/>
              <a:gd name="T97" fmla="*/ 2147483647 h 567"/>
              <a:gd name="T98" fmla="*/ 2147483647 w 1021"/>
              <a:gd name="T99" fmla="*/ 2147483647 h 567"/>
              <a:gd name="T100" fmla="*/ 2147483647 w 1021"/>
              <a:gd name="T101" fmla="*/ 2147483647 h 567"/>
              <a:gd name="T102" fmla="*/ 2147483647 w 1021"/>
              <a:gd name="T103" fmla="*/ 2147483647 h 567"/>
              <a:gd name="T104" fmla="*/ 2147483647 w 1021"/>
              <a:gd name="T105" fmla="*/ 2147483647 h 567"/>
              <a:gd name="T106" fmla="*/ 2147483647 w 1021"/>
              <a:gd name="T107" fmla="*/ 2147483647 h 567"/>
              <a:gd name="T108" fmla="*/ 2147483647 w 1021"/>
              <a:gd name="T109" fmla="*/ 2147483647 h 5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21"/>
              <a:gd name="T166" fmla="*/ 0 h 567"/>
              <a:gd name="T167" fmla="*/ 1021 w 1021"/>
              <a:gd name="T168" fmla="*/ 567 h 5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21" h="567">
                <a:moveTo>
                  <a:pt x="0" y="118"/>
                </a:moveTo>
                <a:lnTo>
                  <a:pt x="0" y="343"/>
                </a:lnTo>
                <a:lnTo>
                  <a:pt x="29" y="343"/>
                </a:lnTo>
                <a:lnTo>
                  <a:pt x="42" y="361"/>
                </a:lnTo>
                <a:lnTo>
                  <a:pt x="53" y="372"/>
                </a:lnTo>
                <a:lnTo>
                  <a:pt x="81" y="354"/>
                </a:lnTo>
                <a:lnTo>
                  <a:pt x="137" y="422"/>
                </a:lnTo>
                <a:lnTo>
                  <a:pt x="163" y="435"/>
                </a:lnTo>
                <a:lnTo>
                  <a:pt x="160" y="459"/>
                </a:lnTo>
                <a:lnTo>
                  <a:pt x="157" y="466"/>
                </a:lnTo>
                <a:lnTo>
                  <a:pt x="168" y="456"/>
                </a:lnTo>
                <a:lnTo>
                  <a:pt x="176" y="422"/>
                </a:lnTo>
                <a:lnTo>
                  <a:pt x="149" y="383"/>
                </a:lnTo>
                <a:lnTo>
                  <a:pt x="110" y="333"/>
                </a:lnTo>
                <a:lnTo>
                  <a:pt x="53" y="307"/>
                </a:lnTo>
                <a:lnTo>
                  <a:pt x="210" y="265"/>
                </a:lnTo>
                <a:lnTo>
                  <a:pt x="286" y="285"/>
                </a:lnTo>
                <a:lnTo>
                  <a:pt x="367" y="267"/>
                </a:lnTo>
                <a:lnTo>
                  <a:pt x="546" y="343"/>
                </a:lnTo>
                <a:lnTo>
                  <a:pt x="625" y="338"/>
                </a:lnTo>
                <a:lnTo>
                  <a:pt x="627" y="417"/>
                </a:lnTo>
                <a:lnTo>
                  <a:pt x="695" y="456"/>
                </a:lnTo>
                <a:lnTo>
                  <a:pt x="782" y="477"/>
                </a:lnTo>
                <a:lnTo>
                  <a:pt x="834" y="535"/>
                </a:lnTo>
                <a:lnTo>
                  <a:pt x="892" y="566"/>
                </a:lnTo>
                <a:lnTo>
                  <a:pt x="926" y="558"/>
                </a:lnTo>
                <a:lnTo>
                  <a:pt x="955" y="542"/>
                </a:lnTo>
                <a:lnTo>
                  <a:pt x="963" y="488"/>
                </a:lnTo>
                <a:lnTo>
                  <a:pt x="1007" y="427"/>
                </a:lnTo>
                <a:lnTo>
                  <a:pt x="1020" y="314"/>
                </a:lnTo>
                <a:lnTo>
                  <a:pt x="986" y="293"/>
                </a:lnTo>
                <a:lnTo>
                  <a:pt x="971" y="301"/>
                </a:lnTo>
                <a:lnTo>
                  <a:pt x="931" y="293"/>
                </a:lnTo>
                <a:lnTo>
                  <a:pt x="924" y="307"/>
                </a:lnTo>
                <a:lnTo>
                  <a:pt x="934" y="314"/>
                </a:lnTo>
                <a:lnTo>
                  <a:pt x="926" y="330"/>
                </a:lnTo>
                <a:lnTo>
                  <a:pt x="934" y="333"/>
                </a:lnTo>
                <a:lnTo>
                  <a:pt x="931" y="351"/>
                </a:lnTo>
                <a:lnTo>
                  <a:pt x="941" y="356"/>
                </a:lnTo>
                <a:lnTo>
                  <a:pt x="918" y="377"/>
                </a:lnTo>
                <a:lnTo>
                  <a:pt x="934" y="388"/>
                </a:lnTo>
                <a:lnTo>
                  <a:pt x="944" y="427"/>
                </a:lnTo>
                <a:lnTo>
                  <a:pt x="955" y="430"/>
                </a:lnTo>
                <a:lnTo>
                  <a:pt x="902" y="464"/>
                </a:lnTo>
                <a:lnTo>
                  <a:pt x="918" y="506"/>
                </a:lnTo>
                <a:lnTo>
                  <a:pt x="929" y="511"/>
                </a:lnTo>
                <a:lnTo>
                  <a:pt x="902" y="535"/>
                </a:lnTo>
                <a:lnTo>
                  <a:pt x="881" y="535"/>
                </a:lnTo>
                <a:lnTo>
                  <a:pt x="889" y="519"/>
                </a:lnTo>
                <a:lnTo>
                  <a:pt x="865" y="513"/>
                </a:lnTo>
                <a:lnTo>
                  <a:pt x="879" y="508"/>
                </a:lnTo>
                <a:lnTo>
                  <a:pt x="863" y="495"/>
                </a:lnTo>
                <a:lnTo>
                  <a:pt x="863" y="451"/>
                </a:lnTo>
                <a:lnTo>
                  <a:pt x="821" y="448"/>
                </a:lnTo>
                <a:lnTo>
                  <a:pt x="816" y="459"/>
                </a:lnTo>
                <a:lnTo>
                  <a:pt x="818" y="445"/>
                </a:lnTo>
                <a:lnTo>
                  <a:pt x="763" y="419"/>
                </a:lnTo>
                <a:lnTo>
                  <a:pt x="735" y="406"/>
                </a:lnTo>
                <a:lnTo>
                  <a:pt x="711" y="417"/>
                </a:lnTo>
                <a:lnTo>
                  <a:pt x="703" y="377"/>
                </a:lnTo>
                <a:lnTo>
                  <a:pt x="687" y="383"/>
                </a:lnTo>
                <a:lnTo>
                  <a:pt x="679" y="369"/>
                </a:lnTo>
                <a:lnTo>
                  <a:pt x="684" y="317"/>
                </a:lnTo>
                <a:lnTo>
                  <a:pt x="711" y="304"/>
                </a:lnTo>
                <a:lnTo>
                  <a:pt x="711" y="291"/>
                </a:lnTo>
                <a:lnTo>
                  <a:pt x="724" y="291"/>
                </a:lnTo>
                <a:lnTo>
                  <a:pt x="713" y="285"/>
                </a:lnTo>
                <a:lnTo>
                  <a:pt x="742" y="280"/>
                </a:lnTo>
                <a:lnTo>
                  <a:pt x="737" y="270"/>
                </a:lnTo>
                <a:lnTo>
                  <a:pt x="701" y="260"/>
                </a:lnTo>
                <a:lnTo>
                  <a:pt x="742" y="270"/>
                </a:lnTo>
                <a:lnTo>
                  <a:pt x="753" y="254"/>
                </a:lnTo>
                <a:lnTo>
                  <a:pt x="777" y="254"/>
                </a:lnTo>
                <a:lnTo>
                  <a:pt x="797" y="231"/>
                </a:lnTo>
                <a:lnTo>
                  <a:pt x="766" y="228"/>
                </a:lnTo>
                <a:lnTo>
                  <a:pt x="750" y="212"/>
                </a:lnTo>
                <a:lnTo>
                  <a:pt x="792" y="225"/>
                </a:lnTo>
                <a:lnTo>
                  <a:pt x="811" y="207"/>
                </a:lnTo>
                <a:lnTo>
                  <a:pt x="803" y="196"/>
                </a:lnTo>
                <a:lnTo>
                  <a:pt x="845" y="204"/>
                </a:lnTo>
                <a:lnTo>
                  <a:pt x="839" y="194"/>
                </a:lnTo>
                <a:lnTo>
                  <a:pt x="850" y="201"/>
                </a:lnTo>
                <a:lnTo>
                  <a:pt x="879" y="186"/>
                </a:lnTo>
                <a:lnTo>
                  <a:pt x="860" y="149"/>
                </a:lnTo>
                <a:lnTo>
                  <a:pt x="881" y="147"/>
                </a:lnTo>
                <a:lnTo>
                  <a:pt x="868" y="141"/>
                </a:lnTo>
                <a:lnTo>
                  <a:pt x="879" y="131"/>
                </a:lnTo>
                <a:lnTo>
                  <a:pt x="860" y="118"/>
                </a:lnTo>
                <a:lnTo>
                  <a:pt x="818" y="115"/>
                </a:lnTo>
                <a:lnTo>
                  <a:pt x="829" y="144"/>
                </a:lnTo>
                <a:lnTo>
                  <a:pt x="813" y="147"/>
                </a:lnTo>
                <a:lnTo>
                  <a:pt x="803" y="175"/>
                </a:lnTo>
                <a:lnTo>
                  <a:pt x="789" y="181"/>
                </a:lnTo>
                <a:lnTo>
                  <a:pt x="774" y="162"/>
                </a:lnTo>
                <a:lnTo>
                  <a:pt x="782" y="154"/>
                </a:lnTo>
                <a:lnTo>
                  <a:pt x="777" y="136"/>
                </a:lnTo>
                <a:lnTo>
                  <a:pt x="761" y="128"/>
                </a:lnTo>
                <a:lnTo>
                  <a:pt x="745" y="154"/>
                </a:lnTo>
                <a:lnTo>
                  <a:pt x="732" y="125"/>
                </a:lnTo>
                <a:lnTo>
                  <a:pt x="737" y="123"/>
                </a:lnTo>
                <a:lnTo>
                  <a:pt x="711" y="118"/>
                </a:lnTo>
                <a:lnTo>
                  <a:pt x="724" y="110"/>
                </a:lnTo>
                <a:lnTo>
                  <a:pt x="713" y="108"/>
                </a:lnTo>
                <a:lnTo>
                  <a:pt x="729" y="108"/>
                </a:lnTo>
                <a:lnTo>
                  <a:pt x="706" y="89"/>
                </a:lnTo>
                <a:lnTo>
                  <a:pt x="706" y="76"/>
                </a:lnTo>
                <a:lnTo>
                  <a:pt x="674" y="55"/>
                </a:lnTo>
                <a:lnTo>
                  <a:pt x="687" y="55"/>
                </a:lnTo>
                <a:lnTo>
                  <a:pt x="701" y="42"/>
                </a:lnTo>
                <a:lnTo>
                  <a:pt x="687" y="37"/>
                </a:lnTo>
                <a:lnTo>
                  <a:pt x="721" y="37"/>
                </a:lnTo>
                <a:lnTo>
                  <a:pt x="745" y="2"/>
                </a:lnTo>
                <a:lnTo>
                  <a:pt x="672" y="0"/>
                </a:lnTo>
                <a:lnTo>
                  <a:pt x="684" y="10"/>
                </a:lnTo>
                <a:lnTo>
                  <a:pt x="666" y="7"/>
                </a:lnTo>
                <a:lnTo>
                  <a:pt x="669" y="37"/>
                </a:lnTo>
                <a:lnTo>
                  <a:pt x="679" y="39"/>
                </a:lnTo>
                <a:lnTo>
                  <a:pt x="669" y="76"/>
                </a:lnTo>
                <a:lnTo>
                  <a:pt x="659" y="76"/>
                </a:lnTo>
                <a:lnTo>
                  <a:pt x="656" y="108"/>
                </a:lnTo>
                <a:lnTo>
                  <a:pt x="698" y="123"/>
                </a:lnTo>
                <a:lnTo>
                  <a:pt x="682" y="144"/>
                </a:lnTo>
                <a:lnTo>
                  <a:pt x="693" y="133"/>
                </a:lnTo>
                <a:lnTo>
                  <a:pt x="698" y="147"/>
                </a:lnTo>
                <a:lnTo>
                  <a:pt x="669" y="160"/>
                </a:lnTo>
                <a:lnTo>
                  <a:pt x="672" y="181"/>
                </a:lnTo>
                <a:lnTo>
                  <a:pt x="659" y="170"/>
                </a:lnTo>
                <a:lnTo>
                  <a:pt x="661" y="154"/>
                </a:lnTo>
                <a:lnTo>
                  <a:pt x="653" y="160"/>
                </a:lnTo>
                <a:lnTo>
                  <a:pt x="645" y="149"/>
                </a:lnTo>
                <a:lnTo>
                  <a:pt x="622" y="152"/>
                </a:lnTo>
                <a:lnTo>
                  <a:pt x="632" y="165"/>
                </a:lnTo>
                <a:lnTo>
                  <a:pt x="645" y="162"/>
                </a:lnTo>
                <a:lnTo>
                  <a:pt x="645" y="170"/>
                </a:lnTo>
                <a:lnTo>
                  <a:pt x="625" y="160"/>
                </a:lnTo>
                <a:lnTo>
                  <a:pt x="627" y="165"/>
                </a:lnTo>
                <a:lnTo>
                  <a:pt x="569" y="167"/>
                </a:lnTo>
                <a:lnTo>
                  <a:pt x="554" y="157"/>
                </a:lnTo>
                <a:lnTo>
                  <a:pt x="535" y="157"/>
                </a:lnTo>
                <a:lnTo>
                  <a:pt x="512" y="133"/>
                </a:lnTo>
                <a:lnTo>
                  <a:pt x="475" y="152"/>
                </a:lnTo>
                <a:lnTo>
                  <a:pt x="488" y="157"/>
                </a:lnTo>
                <a:lnTo>
                  <a:pt x="517" y="144"/>
                </a:lnTo>
                <a:lnTo>
                  <a:pt x="485" y="165"/>
                </a:lnTo>
                <a:lnTo>
                  <a:pt x="498" y="184"/>
                </a:lnTo>
                <a:lnTo>
                  <a:pt x="490" y="191"/>
                </a:lnTo>
                <a:lnTo>
                  <a:pt x="485" y="175"/>
                </a:lnTo>
                <a:lnTo>
                  <a:pt x="456" y="160"/>
                </a:lnTo>
                <a:lnTo>
                  <a:pt x="388" y="165"/>
                </a:lnTo>
                <a:lnTo>
                  <a:pt x="375" y="162"/>
                </a:lnTo>
                <a:lnTo>
                  <a:pt x="396" y="149"/>
                </a:lnTo>
                <a:lnTo>
                  <a:pt x="380" y="136"/>
                </a:lnTo>
                <a:lnTo>
                  <a:pt x="343" y="136"/>
                </a:lnTo>
                <a:lnTo>
                  <a:pt x="270" y="113"/>
                </a:lnTo>
                <a:lnTo>
                  <a:pt x="242" y="125"/>
                </a:lnTo>
                <a:lnTo>
                  <a:pt x="244" y="108"/>
                </a:lnTo>
                <a:lnTo>
                  <a:pt x="223" y="125"/>
                </a:lnTo>
                <a:lnTo>
                  <a:pt x="191" y="94"/>
                </a:lnTo>
                <a:lnTo>
                  <a:pt x="197" y="105"/>
                </a:lnTo>
                <a:lnTo>
                  <a:pt x="147" y="131"/>
                </a:lnTo>
                <a:lnTo>
                  <a:pt x="147" y="123"/>
                </a:lnTo>
                <a:lnTo>
                  <a:pt x="118" y="131"/>
                </a:lnTo>
                <a:lnTo>
                  <a:pt x="166" y="105"/>
                </a:lnTo>
                <a:lnTo>
                  <a:pt x="105" y="125"/>
                </a:lnTo>
                <a:lnTo>
                  <a:pt x="97" y="133"/>
                </a:lnTo>
                <a:lnTo>
                  <a:pt x="102" y="147"/>
                </a:lnTo>
                <a:lnTo>
                  <a:pt x="0" y="1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64" name="Freeform 556"/>
          <p:cNvSpPr>
            <a:spLocks/>
          </p:cNvSpPr>
          <p:nvPr/>
        </p:nvSpPr>
        <p:spPr bwMode="auto">
          <a:xfrm>
            <a:off x="3005138" y="2449513"/>
            <a:ext cx="122237" cy="130175"/>
          </a:xfrm>
          <a:custGeom>
            <a:avLst/>
            <a:gdLst>
              <a:gd name="T0" fmla="*/ 2147483647 w 86"/>
              <a:gd name="T1" fmla="*/ 0 h 82"/>
              <a:gd name="T2" fmla="*/ 2147483647 w 86"/>
              <a:gd name="T3" fmla="*/ 2147483647 h 82"/>
              <a:gd name="T4" fmla="*/ 2147483647 w 86"/>
              <a:gd name="T5" fmla="*/ 2147483647 h 82"/>
              <a:gd name="T6" fmla="*/ 2147483647 w 86"/>
              <a:gd name="T7" fmla="*/ 2147483647 h 82"/>
              <a:gd name="T8" fmla="*/ 2147483647 w 86"/>
              <a:gd name="T9" fmla="*/ 2147483647 h 82"/>
              <a:gd name="T10" fmla="*/ 0 w 86"/>
              <a:gd name="T11" fmla="*/ 2147483647 h 82"/>
              <a:gd name="T12" fmla="*/ 2147483647 w 86"/>
              <a:gd name="T13" fmla="*/ 2147483647 h 82"/>
              <a:gd name="T14" fmla="*/ 2147483647 w 86"/>
              <a:gd name="T15" fmla="*/ 2147483647 h 82"/>
              <a:gd name="T16" fmla="*/ 2147483647 w 86"/>
              <a:gd name="T17" fmla="*/ 2147483647 h 82"/>
              <a:gd name="T18" fmla="*/ 2147483647 w 86"/>
              <a:gd name="T19" fmla="*/ 2147483647 h 82"/>
              <a:gd name="T20" fmla="*/ 2147483647 w 86"/>
              <a:gd name="T21" fmla="*/ 2147483647 h 82"/>
              <a:gd name="T22" fmla="*/ 2147483647 w 86"/>
              <a:gd name="T23" fmla="*/ 2147483647 h 82"/>
              <a:gd name="T24" fmla="*/ 2147483647 w 86"/>
              <a:gd name="T25" fmla="*/ 2147483647 h 82"/>
              <a:gd name="T26" fmla="*/ 2147483647 w 86"/>
              <a:gd name="T27" fmla="*/ 2147483647 h 82"/>
              <a:gd name="T28" fmla="*/ 2147483647 w 86"/>
              <a:gd name="T29" fmla="*/ 2147483647 h 82"/>
              <a:gd name="T30" fmla="*/ 2147483647 w 86"/>
              <a:gd name="T31" fmla="*/ 2147483647 h 82"/>
              <a:gd name="T32" fmla="*/ 2147483647 w 86"/>
              <a:gd name="T33" fmla="*/ 2147483647 h 82"/>
              <a:gd name="T34" fmla="*/ 2147483647 w 86"/>
              <a:gd name="T35" fmla="*/ 2147483647 h 82"/>
              <a:gd name="T36" fmla="*/ 2147483647 w 86"/>
              <a:gd name="T37" fmla="*/ 2147483647 h 82"/>
              <a:gd name="T38" fmla="*/ 2147483647 w 86"/>
              <a:gd name="T39" fmla="*/ 2147483647 h 82"/>
              <a:gd name="T40" fmla="*/ 2147483647 w 86"/>
              <a:gd name="T41" fmla="*/ 2147483647 h 82"/>
              <a:gd name="T42" fmla="*/ 2147483647 w 86"/>
              <a:gd name="T43" fmla="*/ 2147483647 h 82"/>
              <a:gd name="T44" fmla="*/ 2147483647 w 86"/>
              <a:gd name="T45" fmla="*/ 2147483647 h 82"/>
              <a:gd name="T46" fmla="*/ 2147483647 w 86"/>
              <a:gd name="T47" fmla="*/ 2147483647 h 82"/>
              <a:gd name="T48" fmla="*/ 2147483647 w 86"/>
              <a:gd name="T49" fmla="*/ 0 h 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6"/>
              <a:gd name="T76" fmla="*/ 0 h 82"/>
              <a:gd name="T77" fmla="*/ 86 w 86"/>
              <a:gd name="T78" fmla="*/ 82 h 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6" h="82">
                <a:moveTo>
                  <a:pt x="41" y="0"/>
                </a:moveTo>
                <a:lnTo>
                  <a:pt x="29" y="10"/>
                </a:lnTo>
                <a:lnTo>
                  <a:pt x="35" y="15"/>
                </a:lnTo>
                <a:lnTo>
                  <a:pt x="19" y="37"/>
                </a:lnTo>
                <a:lnTo>
                  <a:pt x="14" y="27"/>
                </a:lnTo>
                <a:lnTo>
                  <a:pt x="0" y="44"/>
                </a:lnTo>
                <a:lnTo>
                  <a:pt x="5" y="56"/>
                </a:lnTo>
                <a:lnTo>
                  <a:pt x="19" y="69"/>
                </a:lnTo>
                <a:lnTo>
                  <a:pt x="41" y="75"/>
                </a:lnTo>
                <a:lnTo>
                  <a:pt x="64" y="81"/>
                </a:lnTo>
                <a:lnTo>
                  <a:pt x="78" y="81"/>
                </a:lnTo>
                <a:lnTo>
                  <a:pt x="80" y="74"/>
                </a:lnTo>
                <a:lnTo>
                  <a:pt x="66" y="74"/>
                </a:lnTo>
                <a:lnTo>
                  <a:pt x="85" y="64"/>
                </a:lnTo>
                <a:lnTo>
                  <a:pt x="71" y="56"/>
                </a:lnTo>
                <a:lnTo>
                  <a:pt x="78" y="51"/>
                </a:lnTo>
                <a:lnTo>
                  <a:pt x="71" y="42"/>
                </a:lnTo>
                <a:lnTo>
                  <a:pt x="59" y="44"/>
                </a:lnTo>
                <a:lnTo>
                  <a:pt x="71" y="39"/>
                </a:lnTo>
                <a:lnTo>
                  <a:pt x="56" y="37"/>
                </a:lnTo>
                <a:lnTo>
                  <a:pt x="66" y="34"/>
                </a:lnTo>
                <a:lnTo>
                  <a:pt x="59" y="24"/>
                </a:lnTo>
                <a:lnTo>
                  <a:pt x="46" y="24"/>
                </a:lnTo>
                <a:lnTo>
                  <a:pt x="56" y="20"/>
                </a:lnTo>
                <a:lnTo>
                  <a:pt x="41" y="0"/>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65" name="Freeform 557"/>
          <p:cNvSpPr>
            <a:spLocks/>
          </p:cNvSpPr>
          <p:nvPr/>
        </p:nvSpPr>
        <p:spPr bwMode="auto">
          <a:xfrm>
            <a:off x="3005138" y="2449513"/>
            <a:ext cx="130175" cy="139700"/>
          </a:xfrm>
          <a:custGeom>
            <a:avLst/>
            <a:gdLst>
              <a:gd name="T0" fmla="*/ 2147483647 w 92"/>
              <a:gd name="T1" fmla="*/ 0 h 88"/>
              <a:gd name="T2" fmla="*/ 2147483647 w 92"/>
              <a:gd name="T3" fmla="*/ 2147483647 h 88"/>
              <a:gd name="T4" fmla="*/ 2147483647 w 92"/>
              <a:gd name="T5" fmla="*/ 2147483647 h 88"/>
              <a:gd name="T6" fmla="*/ 2147483647 w 92"/>
              <a:gd name="T7" fmla="*/ 2147483647 h 88"/>
              <a:gd name="T8" fmla="*/ 2147483647 w 92"/>
              <a:gd name="T9" fmla="*/ 2147483647 h 88"/>
              <a:gd name="T10" fmla="*/ 0 w 92"/>
              <a:gd name="T11" fmla="*/ 2147483647 h 88"/>
              <a:gd name="T12" fmla="*/ 2147483647 w 92"/>
              <a:gd name="T13" fmla="*/ 2147483647 h 88"/>
              <a:gd name="T14" fmla="*/ 2147483647 w 92"/>
              <a:gd name="T15" fmla="*/ 2147483647 h 88"/>
              <a:gd name="T16" fmla="*/ 2147483647 w 92"/>
              <a:gd name="T17" fmla="*/ 2147483647 h 88"/>
              <a:gd name="T18" fmla="*/ 2147483647 w 92"/>
              <a:gd name="T19" fmla="*/ 2147483647 h 88"/>
              <a:gd name="T20" fmla="*/ 2147483647 w 92"/>
              <a:gd name="T21" fmla="*/ 2147483647 h 88"/>
              <a:gd name="T22" fmla="*/ 2147483647 w 92"/>
              <a:gd name="T23" fmla="*/ 2147483647 h 88"/>
              <a:gd name="T24" fmla="*/ 2147483647 w 92"/>
              <a:gd name="T25" fmla="*/ 2147483647 h 88"/>
              <a:gd name="T26" fmla="*/ 2147483647 w 92"/>
              <a:gd name="T27" fmla="*/ 2147483647 h 88"/>
              <a:gd name="T28" fmla="*/ 2147483647 w 92"/>
              <a:gd name="T29" fmla="*/ 2147483647 h 88"/>
              <a:gd name="T30" fmla="*/ 2147483647 w 92"/>
              <a:gd name="T31" fmla="*/ 2147483647 h 88"/>
              <a:gd name="T32" fmla="*/ 2147483647 w 92"/>
              <a:gd name="T33" fmla="*/ 2147483647 h 88"/>
              <a:gd name="T34" fmla="*/ 2147483647 w 92"/>
              <a:gd name="T35" fmla="*/ 2147483647 h 88"/>
              <a:gd name="T36" fmla="*/ 2147483647 w 92"/>
              <a:gd name="T37" fmla="*/ 2147483647 h 88"/>
              <a:gd name="T38" fmla="*/ 2147483647 w 92"/>
              <a:gd name="T39" fmla="*/ 2147483647 h 88"/>
              <a:gd name="T40" fmla="*/ 2147483647 w 92"/>
              <a:gd name="T41" fmla="*/ 2147483647 h 88"/>
              <a:gd name="T42" fmla="*/ 2147483647 w 92"/>
              <a:gd name="T43" fmla="*/ 2147483647 h 88"/>
              <a:gd name="T44" fmla="*/ 2147483647 w 92"/>
              <a:gd name="T45" fmla="*/ 2147483647 h 88"/>
              <a:gd name="T46" fmla="*/ 2147483647 w 92"/>
              <a:gd name="T47" fmla="*/ 2147483647 h 88"/>
              <a:gd name="T48" fmla="*/ 2147483647 w 92"/>
              <a:gd name="T49" fmla="*/ 0 h 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2"/>
              <a:gd name="T76" fmla="*/ 0 h 88"/>
              <a:gd name="T77" fmla="*/ 92 w 92"/>
              <a:gd name="T78" fmla="*/ 88 h 8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2" h="88">
                <a:moveTo>
                  <a:pt x="44" y="0"/>
                </a:moveTo>
                <a:lnTo>
                  <a:pt x="31" y="11"/>
                </a:lnTo>
                <a:lnTo>
                  <a:pt x="37" y="16"/>
                </a:lnTo>
                <a:lnTo>
                  <a:pt x="20" y="40"/>
                </a:lnTo>
                <a:lnTo>
                  <a:pt x="15" y="29"/>
                </a:lnTo>
                <a:lnTo>
                  <a:pt x="0" y="47"/>
                </a:lnTo>
                <a:lnTo>
                  <a:pt x="5" y="60"/>
                </a:lnTo>
                <a:lnTo>
                  <a:pt x="20" y="74"/>
                </a:lnTo>
                <a:lnTo>
                  <a:pt x="44" y="81"/>
                </a:lnTo>
                <a:lnTo>
                  <a:pt x="68" y="87"/>
                </a:lnTo>
                <a:lnTo>
                  <a:pt x="84" y="87"/>
                </a:lnTo>
                <a:lnTo>
                  <a:pt x="86" y="79"/>
                </a:lnTo>
                <a:lnTo>
                  <a:pt x="71" y="79"/>
                </a:lnTo>
                <a:lnTo>
                  <a:pt x="91" y="69"/>
                </a:lnTo>
                <a:lnTo>
                  <a:pt x="76" y="60"/>
                </a:lnTo>
                <a:lnTo>
                  <a:pt x="84" y="55"/>
                </a:lnTo>
                <a:lnTo>
                  <a:pt x="76" y="45"/>
                </a:lnTo>
                <a:lnTo>
                  <a:pt x="63" y="47"/>
                </a:lnTo>
                <a:lnTo>
                  <a:pt x="76" y="42"/>
                </a:lnTo>
                <a:lnTo>
                  <a:pt x="60" y="40"/>
                </a:lnTo>
                <a:lnTo>
                  <a:pt x="71" y="37"/>
                </a:lnTo>
                <a:lnTo>
                  <a:pt x="63" y="26"/>
                </a:lnTo>
                <a:lnTo>
                  <a:pt x="49" y="26"/>
                </a:lnTo>
                <a:lnTo>
                  <a:pt x="60" y="21"/>
                </a:lnTo>
                <a:lnTo>
                  <a:pt x="44"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66" name="Freeform 558"/>
          <p:cNvSpPr>
            <a:spLocks/>
          </p:cNvSpPr>
          <p:nvPr/>
        </p:nvSpPr>
        <p:spPr bwMode="auto">
          <a:xfrm>
            <a:off x="2965450" y="1509713"/>
            <a:ext cx="1182688" cy="936625"/>
          </a:xfrm>
          <a:custGeom>
            <a:avLst/>
            <a:gdLst>
              <a:gd name="T0" fmla="*/ 2147483647 w 839"/>
              <a:gd name="T1" fmla="*/ 2147483647 h 590"/>
              <a:gd name="T2" fmla="*/ 2147483647 w 839"/>
              <a:gd name="T3" fmla="*/ 2147483647 h 590"/>
              <a:gd name="T4" fmla="*/ 2147483647 w 839"/>
              <a:gd name="T5" fmla="*/ 2147483647 h 590"/>
              <a:gd name="T6" fmla="*/ 2147483647 w 839"/>
              <a:gd name="T7" fmla="*/ 2147483647 h 590"/>
              <a:gd name="T8" fmla="*/ 2147483647 w 839"/>
              <a:gd name="T9" fmla="*/ 2147483647 h 590"/>
              <a:gd name="T10" fmla="*/ 2147483647 w 839"/>
              <a:gd name="T11" fmla="*/ 2147483647 h 590"/>
              <a:gd name="T12" fmla="*/ 2147483647 w 839"/>
              <a:gd name="T13" fmla="*/ 2147483647 h 590"/>
              <a:gd name="T14" fmla="*/ 2147483647 w 839"/>
              <a:gd name="T15" fmla="*/ 2147483647 h 590"/>
              <a:gd name="T16" fmla="*/ 2147483647 w 839"/>
              <a:gd name="T17" fmla="*/ 2147483647 h 590"/>
              <a:gd name="T18" fmla="*/ 2147483647 w 839"/>
              <a:gd name="T19" fmla="*/ 2147483647 h 590"/>
              <a:gd name="T20" fmla="*/ 2147483647 w 839"/>
              <a:gd name="T21" fmla="*/ 2147483647 h 590"/>
              <a:gd name="T22" fmla="*/ 2147483647 w 839"/>
              <a:gd name="T23" fmla="*/ 2147483647 h 590"/>
              <a:gd name="T24" fmla="*/ 2147483647 w 839"/>
              <a:gd name="T25" fmla="*/ 2147483647 h 590"/>
              <a:gd name="T26" fmla="*/ 2147483647 w 839"/>
              <a:gd name="T27" fmla="*/ 2147483647 h 590"/>
              <a:gd name="T28" fmla="*/ 2147483647 w 839"/>
              <a:gd name="T29" fmla="*/ 2147483647 h 590"/>
              <a:gd name="T30" fmla="*/ 2147483647 w 839"/>
              <a:gd name="T31" fmla="*/ 2147483647 h 590"/>
              <a:gd name="T32" fmla="*/ 2147483647 w 839"/>
              <a:gd name="T33" fmla="*/ 2147483647 h 590"/>
              <a:gd name="T34" fmla="*/ 2147483647 w 839"/>
              <a:gd name="T35" fmla="*/ 2147483647 h 590"/>
              <a:gd name="T36" fmla="*/ 2147483647 w 839"/>
              <a:gd name="T37" fmla="*/ 2147483647 h 590"/>
              <a:gd name="T38" fmla="*/ 2147483647 w 839"/>
              <a:gd name="T39" fmla="*/ 2147483647 h 590"/>
              <a:gd name="T40" fmla="*/ 2147483647 w 839"/>
              <a:gd name="T41" fmla="*/ 2147483647 h 590"/>
              <a:gd name="T42" fmla="*/ 2147483647 w 839"/>
              <a:gd name="T43" fmla="*/ 2147483647 h 590"/>
              <a:gd name="T44" fmla="*/ 2147483647 w 839"/>
              <a:gd name="T45" fmla="*/ 2147483647 h 590"/>
              <a:gd name="T46" fmla="*/ 2147483647 w 839"/>
              <a:gd name="T47" fmla="*/ 2147483647 h 590"/>
              <a:gd name="T48" fmla="*/ 2147483647 w 839"/>
              <a:gd name="T49" fmla="*/ 2147483647 h 590"/>
              <a:gd name="T50" fmla="*/ 2147483647 w 839"/>
              <a:gd name="T51" fmla="*/ 2147483647 h 590"/>
              <a:gd name="T52" fmla="*/ 2147483647 w 839"/>
              <a:gd name="T53" fmla="*/ 2147483647 h 590"/>
              <a:gd name="T54" fmla="*/ 2147483647 w 839"/>
              <a:gd name="T55" fmla="*/ 2147483647 h 590"/>
              <a:gd name="T56" fmla="*/ 2147483647 w 839"/>
              <a:gd name="T57" fmla="*/ 2147483647 h 590"/>
              <a:gd name="T58" fmla="*/ 2147483647 w 839"/>
              <a:gd name="T59" fmla="*/ 2147483647 h 590"/>
              <a:gd name="T60" fmla="*/ 2147483647 w 839"/>
              <a:gd name="T61" fmla="*/ 2147483647 h 590"/>
              <a:gd name="T62" fmla="*/ 2147483647 w 839"/>
              <a:gd name="T63" fmla="*/ 2147483647 h 590"/>
              <a:gd name="T64" fmla="*/ 2147483647 w 839"/>
              <a:gd name="T65" fmla="*/ 2147483647 h 590"/>
              <a:gd name="T66" fmla="*/ 2147483647 w 839"/>
              <a:gd name="T67" fmla="*/ 2147483647 h 590"/>
              <a:gd name="T68" fmla="*/ 2147483647 w 839"/>
              <a:gd name="T69" fmla="*/ 2147483647 h 590"/>
              <a:gd name="T70" fmla="*/ 2147483647 w 839"/>
              <a:gd name="T71" fmla="*/ 2147483647 h 590"/>
              <a:gd name="T72" fmla="*/ 2147483647 w 839"/>
              <a:gd name="T73" fmla="*/ 2147483647 h 590"/>
              <a:gd name="T74" fmla="*/ 2147483647 w 839"/>
              <a:gd name="T75" fmla="*/ 2147483647 h 590"/>
              <a:gd name="T76" fmla="*/ 2147483647 w 839"/>
              <a:gd name="T77" fmla="*/ 2147483647 h 590"/>
              <a:gd name="T78" fmla="*/ 2147483647 w 839"/>
              <a:gd name="T79" fmla="*/ 2147483647 h 590"/>
              <a:gd name="T80" fmla="*/ 2147483647 w 839"/>
              <a:gd name="T81" fmla="*/ 2147483647 h 590"/>
              <a:gd name="T82" fmla="*/ 2147483647 w 839"/>
              <a:gd name="T83" fmla="*/ 2147483647 h 590"/>
              <a:gd name="T84" fmla="*/ 2147483647 w 839"/>
              <a:gd name="T85" fmla="*/ 2147483647 h 590"/>
              <a:gd name="T86" fmla="*/ 2147483647 w 839"/>
              <a:gd name="T87" fmla="*/ 2147483647 h 590"/>
              <a:gd name="T88" fmla="*/ 2147483647 w 839"/>
              <a:gd name="T89" fmla="*/ 2147483647 h 590"/>
              <a:gd name="T90" fmla="*/ 2147483647 w 839"/>
              <a:gd name="T91" fmla="*/ 2147483647 h 590"/>
              <a:gd name="T92" fmla="*/ 2147483647 w 839"/>
              <a:gd name="T93" fmla="*/ 2147483647 h 590"/>
              <a:gd name="T94" fmla="*/ 2147483647 w 839"/>
              <a:gd name="T95" fmla="*/ 2147483647 h 590"/>
              <a:gd name="T96" fmla="*/ 2147483647 w 839"/>
              <a:gd name="T97" fmla="*/ 2147483647 h 590"/>
              <a:gd name="T98" fmla="*/ 2147483647 w 839"/>
              <a:gd name="T99" fmla="*/ 2147483647 h 590"/>
              <a:gd name="T100" fmla="*/ 2147483647 w 839"/>
              <a:gd name="T101" fmla="*/ 2147483647 h 590"/>
              <a:gd name="T102" fmla="*/ 2147483647 w 839"/>
              <a:gd name="T103" fmla="*/ 2147483647 h 590"/>
              <a:gd name="T104" fmla="*/ 2147483647 w 839"/>
              <a:gd name="T105" fmla="*/ 2147483647 h 590"/>
              <a:gd name="T106" fmla="*/ 2147483647 w 839"/>
              <a:gd name="T107" fmla="*/ 2147483647 h 590"/>
              <a:gd name="T108" fmla="*/ 2147483647 w 839"/>
              <a:gd name="T109" fmla="*/ 2147483647 h 590"/>
              <a:gd name="T110" fmla="*/ 2147483647 w 839"/>
              <a:gd name="T111" fmla="*/ 2147483647 h 590"/>
              <a:gd name="T112" fmla="*/ 2147483647 w 839"/>
              <a:gd name="T113" fmla="*/ 2147483647 h 590"/>
              <a:gd name="T114" fmla="*/ 2147483647 w 839"/>
              <a:gd name="T115" fmla="*/ 2147483647 h 590"/>
              <a:gd name="T116" fmla="*/ 2147483647 w 839"/>
              <a:gd name="T117" fmla="*/ 2147483647 h 59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39"/>
              <a:gd name="T178" fmla="*/ 0 h 590"/>
              <a:gd name="T179" fmla="*/ 839 w 839"/>
              <a:gd name="T180" fmla="*/ 590 h 59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39" h="590">
                <a:moveTo>
                  <a:pt x="21" y="168"/>
                </a:moveTo>
                <a:lnTo>
                  <a:pt x="55" y="160"/>
                </a:lnTo>
                <a:lnTo>
                  <a:pt x="82" y="147"/>
                </a:lnTo>
                <a:lnTo>
                  <a:pt x="114" y="132"/>
                </a:lnTo>
                <a:lnTo>
                  <a:pt x="143" y="130"/>
                </a:lnTo>
                <a:lnTo>
                  <a:pt x="188" y="143"/>
                </a:lnTo>
                <a:lnTo>
                  <a:pt x="255" y="231"/>
                </a:lnTo>
                <a:lnTo>
                  <a:pt x="284" y="256"/>
                </a:lnTo>
                <a:lnTo>
                  <a:pt x="312" y="280"/>
                </a:lnTo>
                <a:lnTo>
                  <a:pt x="328" y="365"/>
                </a:lnTo>
                <a:lnTo>
                  <a:pt x="349" y="402"/>
                </a:lnTo>
                <a:lnTo>
                  <a:pt x="398" y="405"/>
                </a:lnTo>
                <a:lnTo>
                  <a:pt x="440" y="384"/>
                </a:lnTo>
                <a:lnTo>
                  <a:pt x="520" y="337"/>
                </a:lnTo>
                <a:lnTo>
                  <a:pt x="533" y="236"/>
                </a:lnTo>
                <a:lnTo>
                  <a:pt x="541" y="218"/>
                </a:lnTo>
                <a:lnTo>
                  <a:pt x="555" y="173"/>
                </a:lnTo>
                <a:lnTo>
                  <a:pt x="594" y="147"/>
                </a:lnTo>
                <a:lnTo>
                  <a:pt x="599" y="122"/>
                </a:lnTo>
                <a:lnTo>
                  <a:pt x="628" y="67"/>
                </a:lnTo>
                <a:lnTo>
                  <a:pt x="650" y="49"/>
                </a:lnTo>
                <a:lnTo>
                  <a:pt x="716" y="8"/>
                </a:lnTo>
                <a:lnTo>
                  <a:pt x="716" y="16"/>
                </a:lnTo>
                <a:lnTo>
                  <a:pt x="750" y="13"/>
                </a:lnTo>
                <a:lnTo>
                  <a:pt x="760" y="0"/>
                </a:lnTo>
                <a:lnTo>
                  <a:pt x="791" y="0"/>
                </a:lnTo>
                <a:lnTo>
                  <a:pt x="838" y="10"/>
                </a:lnTo>
                <a:lnTo>
                  <a:pt x="793" y="26"/>
                </a:lnTo>
                <a:lnTo>
                  <a:pt x="799" y="36"/>
                </a:lnTo>
                <a:lnTo>
                  <a:pt x="701" y="44"/>
                </a:lnTo>
                <a:lnTo>
                  <a:pt x="778" y="47"/>
                </a:lnTo>
                <a:lnTo>
                  <a:pt x="713" y="59"/>
                </a:lnTo>
                <a:lnTo>
                  <a:pt x="721" y="69"/>
                </a:lnTo>
                <a:lnTo>
                  <a:pt x="760" y="59"/>
                </a:lnTo>
                <a:lnTo>
                  <a:pt x="732" y="75"/>
                </a:lnTo>
                <a:lnTo>
                  <a:pt x="726" y="91"/>
                </a:lnTo>
                <a:lnTo>
                  <a:pt x="737" y="85"/>
                </a:lnTo>
                <a:lnTo>
                  <a:pt x="706" y="101"/>
                </a:lnTo>
                <a:lnTo>
                  <a:pt x="695" y="135"/>
                </a:lnTo>
                <a:lnTo>
                  <a:pt x="711" y="130"/>
                </a:lnTo>
                <a:lnTo>
                  <a:pt x="735" y="135"/>
                </a:lnTo>
                <a:lnTo>
                  <a:pt x="713" y="135"/>
                </a:lnTo>
                <a:lnTo>
                  <a:pt x="713" y="145"/>
                </a:lnTo>
                <a:lnTo>
                  <a:pt x="747" y="147"/>
                </a:lnTo>
                <a:lnTo>
                  <a:pt x="750" y="163"/>
                </a:lnTo>
                <a:lnTo>
                  <a:pt x="698" y="160"/>
                </a:lnTo>
                <a:lnTo>
                  <a:pt x="711" y="163"/>
                </a:lnTo>
                <a:lnTo>
                  <a:pt x="684" y="168"/>
                </a:lnTo>
                <a:lnTo>
                  <a:pt x="698" y="181"/>
                </a:lnTo>
                <a:lnTo>
                  <a:pt x="726" y="181"/>
                </a:lnTo>
                <a:lnTo>
                  <a:pt x="708" y="192"/>
                </a:lnTo>
                <a:lnTo>
                  <a:pt x="729" y="197"/>
                </a:lnTo>
                <a:lnTo>
                  <a:pt x="729" y="213"/>
                </a:lnTo>
                <a:lnTo>
                  <a:pt x="692" y="205"/>
                </a:lnTo>
                <a:lnTo>
                  <a:pt x="713" y="213"/>
                </a:lnTo>
                <a:lnTo>
                  <a:pt x="701" y="218"/>
                </a:lnTo>
                <a:lnTo>
                  <a:pt x="711" y="218"/>
                </a:lnTo>
                <a:lnTo>
                  <a:pt x="708" y="226"/>
                </a:lnTo>
                <a:lnTo>
                  <a:pt x="737" y="236"/>
                </a:lnTo>
                <a:lnTo>
                  <a:pt x="692" y="234"/>
                </a:lnTo>
                <a:lnTo>
                  <a:pt x="687" y="239"/>
                </a:lnTo>
                <a:lnTo>
                  <a:pt x="716" y="251"/>
                </a:lnTo>
                <a:lnTo>
                  <a:pt x="713" y="261"/>
                </a:lnTo>
                <a:lnTo>
                  <a:pt x="687" y="269"/>
                </a:lnTo>
                <a:lnTo>
                  <a:pt x="661" y="251"/>
                </a:lnTo>
                <a:lnTo>
                  <a:pt x="623" y="264"/>
                </a:lnTo>
                <a:lnTo>
                  <a:pt x="650" y="275"/>
                </a:lnTo>
                <a:lnTo>
                  <a:pt x="623" y="283"/>
                </a:lnTo>
                <a:lnTo>
                  <a:pt x="653" y="283"/>
                </a:lnTo>
                <a:lnTo>
                  <a:pt x="642" y="298"/>
                </a:lnTo>
                <a:lnTo>
                  <a:pt x="656" y="290"/>
                </a:lnTo>
                <a:lnTo>
                  <a:pt x="687" y="303"/>
                </a:lnTo>
                <a:lnTo>
                  <a:pt x="674" y="314"/>
                </a:lnTo>
                <a:lnTo>
                  <a:pt x="692" y="311"/>
                </a:lnTo>
                <a:lnTo>
                  <a:pt x="687" y="322"/>
                </a:lnTo>
                <a:lnTo>
                  <a:pt x="698" y="317"/>
                </a:lnTo>
                <a:lnTo>
                  <a:pt x="701" y="343"/>
                </a:lnTo>
                <a:lnTo>
                  <a:pt x="687" y="335"/>
                </a:lnTo>
                <a:lnTo>
                  <a:pt x="684" y="343"/>
                </a:lnTo>
                <a:lnTo>
                  <a:pt x="671" y="343"/>
                </a:lnTo>
                <a:lnTo>
                  <a:pt x="653" y="322"/>
                </a:lnTo>
                <a:lnTo>
                  <a:pt x="612" y="309"/>
                </a:lnTo>
                <a:lnTo>
                  <a:pt x="642" y="324"/>
                </a:lnTo>
                <a:lnTo>
                  <a:pt x="604" y="330"/>
                </a:lnTo>
                <a:lnTo>
                  <a:pt x="591" y="343"/>
                </a:lnTo>
                <a:lnTo>
                  <a:pt x="628" y="347"/>
                </a:lnTo>
                <a:lnTo>
                  <a:pt x="596" y="355"/>
                </a:lnTo>
                <a:lnTo>
                  <a:pt x="645" y="347"/>
                </a:lnTo>
                <a:lnTo>
                  <a:pt x="690" y="358"/>
                </a:lnTo>
                <a:lnTo>
                  <a:pt x="630" y="389"/>
                </a:lnTo>
                <a:lnTo>
                  <a:pt x="575" y="405"/>
                </a:lnTo>
                <a:lnTo>
                  <a:pt x="552" y="405"/>
                </a:lnTo>
                <a:lnTo>
                  <a:pt x="539" y="392"/>
                </a:lnTo>
                <a:lnTo>
                  <a:pt x="547" y="405"/>
                </a:lnTo>
                <a:lnTo>
                  <a:pt x="531" y="412"/>
                </a:lnTo>
                <a:lnTo>
                  <a:pt x="507" y="445"/>
                </a:lnTo>
                <a:lnTo>
                  <a:pt x="491" y="443"/>
                </a:lnTo>
                <a:lnTo>
                  <a:pt x="489" y="456"/>
                </a:lnTo>
                <a:lnTo>
                  <a:pt x="472" y="459"/>
                </a:lnTo>
                <a:lnTo>
                  <a:pt x="463" y="453"/>
                </a:lnTo>
                <a:lnTo>
                  <a:pt x="472" y="445"/>
                </a:lnTo>
                <a:lnTo>
                  <a:pt x="463" y="443"/>
                </a:lnTo>
                <a:lnTo>
                  <a:pt x="456" y="464"/>
                </a:lnTo>
                <a:lnTo>
                  <a:pt x="427" y="467"/>
                </a:lnTo>
                <a:lnTo>
                  <a:pt x="430" y="477"/>
                </a:lnTo>
                <a:lnTo>
                  <a:pt x="414" y="480"/>
                </a:lnTo>
                <a:lnTo>
                  <a:pt x="427" y="493"/>
                </a:lnTo>
                <a:lnTo>
                  <a:pt x="411" y="493"/>
                </a:lnTo>
                <a:lnTo>
                  <a:pt x="424" y="509"/>
                </a:lnTo>
                <a:lnTo>
                  <a:pt x="411" y="509"/>
                </a:lnTo>
                <a:lnTo>
                  <a:pt x="421" y="511"/>
                </a:lnTo>
                <a:lnTo>
                  <a:pt x="411" y="524"/>
                </a:lnTo>
                <a:lnTo>
                  <a:pt x="401" y="521"/>
                </a:lnTo>
                <a:lnTo>
                  <a:pt x="411" y="527"/>
                </a:lnTo>
                <a:lnTo>
                  <a:pt x="390" y="532"/>
                </a:lnTo>
                <a:lnTo>
                  <a:pt x="401" y="552"/>
                </a:lnTo>
                <a:lnTo>
                  <a:pt x="390" y="581"/>
                </a:lnTo>
                <a:lnTo>
                  <a:pt x="377" y="581"/>
                </a:lnTo>
                <a:lnTo>
                  <a:pt x="387" y="589"/>
                </a:lnTo>
                <a:lnTo>
                  <a:pt x="356" y="589"/>
                </a:lnTo>
                <a:lnTo>
                  <a:pt x="351" y="570"/>
                </a:lnTo>
                <a:lnTo>
                  <a:pt x="312" y="573"/>
                </a:lnTo>
                <a:lnTo>
                  <a:pt x="321" y="568"/>
                </a:lnTo>
                <a:lnTo>
                  <a:pt x="302" y="560"/>
                </a:lnTo>
                <a:lnTo>
                  <a:pt x="312" y="557"/>
                </a:lnTo>
                <a:lnTo>
                  <a:pt x="297" y="557"/>
                </a:lnTo>
                <a:lnTo>
                  <a:pt x="302" y="547"/>
                </a:lnTo>
                <a:lnTo>
                  <a:pt x="292" y="547"/>
                </a:lnTo>
                <a:lnTo>
                  <a:pt x="265" y="511"/>
                </a:lnTo>
                <a:lnTo>
                  <a:pt x="265" y="498"/>
                </a:lnTo>
                <a:lnTo>
                  <a:pt x="284" y="487"/>
                </a:lnTo>
                <a:lnTo>
                  <a:pt x="276" y="482"/>
                </a:lnTo>
                <a:lnTo>
                  <a:pt x="257" y="495"/>
                </a:lnTo>
                <a:lnTo>
                  <a:pt x="255" y="469"/>
                </a:lnTo>
                <a:lnTo>
                  <a:pt x="236" y="453"/>
                </a:lnTo>
                <a:lnTo>
                  <a:pt x="239" y="434"/>
                </a:lnTo>
                <a:lnTo>
                  <a:pt x="228" y="426"/>
                </a:lnTo>
                <a:lnTo>
                  <a:pt x="244" y="405"/>
                </a:lnTo>
                <a:lnTo>
                  <a:pt x="236" y="402"/>
                </a:lnTo>
                <a:lnTo>
                  <a:pt x="270" y="405"/>
                </a:lnTo>
                <a:lnTo>
                  <a:pt x="268" y="397"/>
                </a:lnTo>
                <a:lnTo>
                  <a:pt x="242" y="397"/>
                </a:lnTo>
                <a:lnTo>
                  <a:pt x="278" y="378"/>
                </a:lnTo>
                <a:lnTo>
                  <a:pt x="270" y="373"/>
                </a:lnTo>
                <a:lnTo>
                  <a:pt x="278" y="355"/>
                </a:lnTo>
                <a:lnTo>
                  <a:pt x="250" y="353"/>
                </a:lnTo>
                <a:lnTo>
                  <a:pt x="221" y="337"/>
                </a:lnTo>
                <a:lnTo>
                  <a:pt x="276" y="347"/>
                </a:lnTo>
                <a:lnTo>
                  <a:pt x="268" y="340"/>
                </a:lnTo>
                <a:lnTo>
                  <a:pt x="276" y="337"/>
                </a:lnTo>
                <a:lnTo>
                  <a:pt x="255" y="327"/>
                </a:lnTo>
                <a:lnTo>
                  <a:pt x="263" y="322"/>
                </a:lnTo>
                <a:lnTo>
                  <a:pt x="247" y="324"/>
                </a:lnTo>
                <a:lnTo>
                  <a:pt x="257" y="317"/>
                </a:lnTo>
                <a:lnTo>
                  <a:pt x="242" y="319"/>
                </a:lnTo>
                <a:lnTo>
                  <a:pt x="260" y="311"/>
                </a:lnTo>
                <a:lnTo>
                  <a:pt x="234" y="301"/>
                </a:lnTo>
                <a:lnTo>
                  <a:pt x="226" y="317"/>
                </a:lnTo>
                <a:lnTo>
                  <a:pt x="206" y="319"/>
                </a:lnTo>
                <a:lnTo>
                  <a:pt x="201" y="311"/>
                </a:lnTo>
                <a:lnTo>
                  <a:pt x="216" y="301"/>
                </a:lnTo>
                <a:lnTo>
                  <a:pt x="203" y="301"/>
                </a:lnTo>
                <a:lnTo>
                  <a:pt x="221" y="280"/>
                </a:lnTo>
                <a:lnTo>
                  <a:pt x="203" y="275"/>
                </a:lnTo>
                <a:lnTo>
                  <a:pt x="209" y="261"/>
                </a:lnTo>
                <a:lnTo>
                  <a:pt x="188" y="236"/>
                </a:lnTo>
                <a:lnTo>
                  <a:pt x="195" y="234"/>
                </a:lnTo>
                <a:lnTo>
                  <a:pt x="161" y="208"/>
                </a:lnTo>
                <a:lnTo>
                  <a:pt x="158" y="197"/>
                </a:lnTo>
                <a:lnTo>
                  <a:pt x="125" y="184"/>
                </a:lnTo>
                <a:lnTo>
                  <a:pt x="93" y="178"/>
                </a:lnTo>
                <a:lnTo>
                  <a:pt x="63" y="186"/>
                </a:lnTo>
                <a:lnTo>
                  <a:pt x="39" y="181"/>
                </a:lnTo>
                <a:lnTo>
                  <a:pt x="47" y="194"/>
                </a:lnTo>
                <a:lnTo>
                  <a:pt x="21" y="186"/>
                </a:lnTo>
                <a:lnTo>
                  <a:pt x="0" y="176"/>
                </a:lnTo>
                <a:lnTo>
                  <a:pt x="21" y="168"/>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67" name="Freeform 559"/>
          <p:cNvSpPr>
            <a:spLocks/>
          </p:cNvSpPr>
          <p:nvPr/>
        </p:nvSpPr>
        <p:spPr bwMode="auto">
          <a:xfrm>
            <a:off x="2965450" y="1509713"/>
            <a:ext cx="1192213" cy="946150"/>
          </a:xfrm>
          <a:custGeom>
            <a:avLst/>
            <a:gdLst>
              <a:gd name="T0" fmla="*/ 2147483647 w 845"/>
              <a:gd name="T1" fmla="*/ 2147483647 h 596"/>
              <a:gd name="T2" fmla="*/ 2147483647 w 845"/>
              <a:gd name="T3" fmla="*/ 2147483647 h 596"/>
              <a:gd name="T4" fmla="*/ 2147483647 w 845"/>
              <a:gd name="T5" fmla="*/ 2147483647 h 596"/>
              <a:gd name="T6" fmla="*/ 2147483647 w 845"/>
              <a:gd name="T7" fmla="*/ 2147483647 h 596"/>
              <a:gd name="T8" fmla="*/ 2147483647 w 845"/>
              <a:gd name="T9" fmla="*/ 2147483647 h 596"/>
              <a:gd name="T10" fmla="*/ 2147483647 w 845"/>
              <a:gd name="T11" fmla="*/ 2147483647 h 596"/>
              <a:gd name="T12" fmla="*/ 2147483647 w 845"/>
              <a:gd name="T13" fmla="*/ 2147483647 h 596"/>
              <a:gd name="T14" fmla="*/ 2147483647 w 845"/>
              <a:gd name="T15" fmla="*/ 2147483647 h 596"/>
              <a:gd name="T16" fmla="*/ 2147483647 w 845"/>
              <a:gd name="T17" fmla="*/ 2147483647 h 596"/>
              <a:gd name="T18" fmla="*/ 2147483647 w 845"/>
              <a:gd name="T19" fmla="*/ 2147483647 h 596"/>
              <a:gd name="T20" fmla="*/ 2147483647 w 845"/>
              <a:gd name="T21" fmla="*/ 2147483647 h 596"/>
              <a:gd name="T22" fmla="*/ 2147483647 w 845"/>
              <a:gd name="T23" fmla="*/ 2147483647 h 596"/>
              <a:gd name="T24" fmla="*/ 2147483647 w 845"/>
              <a:gd name="T25" fmla="*/ 2147483647 h 596"/>
              <a:gd name="T26" fmla="*/ 2147483647 w 845"/>
              <a:gd name="T27" fmla="*/ 2147483647 h 596"/>
              <a:gd name="T28" fmla="*/ 2147483647 w 845"/>
              <a:gd name="T29" fmla="*/ 2147483647 h 596"/>
              <a:gd name="T30" fmla="*/ 2147483647 w 845"/>
              <a:gd name="T31" fmla="*/ 2147483647 h 596"/>
              <a:gd name="T32" fmla="*/ 2147483647 w 845"/>
              <a:gd name="T33" fmla="*/ 2147483647 h 596"/>
              <a:gd name="T34" fmla="*/ 2147483647 w 845"/>
              <a:gd name="T35" fmla="*/ 2147483647 h 596"/>
              <a:gd name="T36" fmla="*/ 2147483647 w 845"/>
              <a:gd name="T37" fmla="*/ 2147483647 h 596"/>
              <a:gd name="T38" fmla="*/ 2147483647 w 845"/>
              <a:gd name="T39" fmla="*/ 2147483647 h 596"/>
              <a:gd name="T40" fmla="*/ 2147483647 w 845"/>
              <a:gd name="T41" fmla="*/ 2147483647 h 596"/>
              <a:gd name="T42" fmla="*/ 2147483647 w 845"/>
              <a:gd name="T43" fmla="*/ 2147483647 h 596"/>
              <a:gd name="T44" fmla="*/ 2147483647 w 845"/>
              <a:gd name="T45" fmla="*/ 2147483647 h 596"/>
              <a:gd name="T46" fmla="*/ 2147483647 w 845"/>
              <a:gd name="T47" fmla="*/ 2147483647 h 596"/>
              <a:gd name="T48" fmla="*/ 2147483647 w 845"/>
              <a:gd name="T49" fmla="*/ 2147483647 h 596"/>
              <a:gd name="T50" fmla="*/ 2147483647 w 845"/>
              <a:gd name="T51" fmla="*/ 2147483647 h 596"/>
              <a:gd name="T52" fmla="*/ 2147483647 w 845"/>
              <a:gd name="T53" fmla="*/ 2147483647 h 596"/>
              <a:gd name="T54" fmla="*/ 2147483647 w 845"/>
              <a:gd name="T55" fmla="*/ 2147483647 h 596"/>
              <a:gd name="T56" fmla="*/ 2147483647 w 845"/>
              <a:gd name="T57" fmla="*/ 2147483647 h 596"/>
              <a:gd name="T58" fmla="*/ 2147483647 w 845"/>
              <a:gd name="T59" fmla="*/ 2147483647 h 596"/>
              <a:gd name="T60" fmla="*/ 2147483647 w 845"/>
              <a:gd name="T61" fmla="*/ 2147483647 h 596"/>
              <a:gd name="T62" fmla="*/ 2147483647 w 845"/>
              <a:gd name="T63" fmla="*/ 2147483647 h 596"/>
              <a:gd name="T64" fmla="*/ 2147483647 w 845"/>
              <a:gd name="T65" fmla="*/ 2147483647 h 596"/>
              <a:gd name="T66" fmla="*/ 2147483647 w 845"/>
              <a:gd name="T67" fmla="*/ 2147483647 h 596"/>
              <a:gd name="T68" fmla="*/ 2147483647 w 845"/>
              <a:gd name="T69" fmla="*/ 2147483647 h 596"/>
              <a:gd name="T70" fmla="*/ 2147483647 w 845"/>
              <a:gd name="T71" fmla="*/ 2147483647 h 596"/>
              <a:gd name="T72" fmla="*/ 2147483647 w 845"/>
              <a:gd name="T73" fmla="*/ 2147483647 h 596"/>
              <a:gd name="T74" fmla="*/ 2147483647 w 845"/>
              <a:gd name="T75" fmla="*/ 2147483647 h 596"/>
              <a:gd name="T76" fmla="*/ 2147483647 w 845"/>
              <a:gd name="T77" fmla="*/ 2147483647 h 596"/>
              <a:gd name="T78" fmla="*/ 2147483647 w 845"/>
              <a:gd name="T79" fmla="*/ 2147483647 h 596"/>
              <a:gd name="T80" fmla="*/ 2147483647 w 845"/>
              <a:gd name="T81" fmla="*/ 2147483647 h 596"/>
              <a:gd name="T82" fmla="*/ 2147483647 w 845"/>
              <a:gd name="T83" fmla="*/ 2147483647 h 596"/>
              <a:gd name="T84" fmla="*/ 2147483647 w 845"/>
              <a:gd name="T85" fmla="*/ 2147483647 h 596"/>
              <a:gd name="T86" fmla="*/ 2147483647 w 845"/>
              <a:gd name="T87" fmla="*/ 2147483647 h 596"/>
              <a:gd name="T88" fmla="*/ 2147483647 w 845"/>
              <a:gd name="T89" fmla="*/ 2147483647 h 596"/>
              <a:gd name="T90" fmla="*/ 2147483647 w 845"/>
              <a:gd name="T91" fmla="*/ 2147483647 h 596"/>
              <a:gd name="T92" fmla="*/ 2147483647 w 845"/>
              <a:gd name="T93" fmla="*/ 2147483647 h 596"/>
              <a:gd name="T94" fmla="*/ 2147483647 w 845"/>
              <a:gd name="T95" fmla="*/ 2147483647 h 596"/>
              <a:gd name="T96" fmla="*/ 2147483647 w 845"/>
              <a:gd name="T97" fmla="*/ 2147483647 h 596"/>
              <a:gd name="T98" fmla="*/ 2147483647 w 845"/>
              <a:gd name="T99" fmla="*/ 2147483647 h 596"/>
              <a:gd name="T100" fmla="*/ 2147483647 w 845"/>
              <a:gd name="T101" fmla="*/ 2147483647 h 596"/>
              <a:gd name="T102" fmla="*/ 2147483647 w 845"/>
              <a:gd name="T103" fmla="*/ 2147483647 h 596"/>
              <a:gd name="T104" fmla="*/ 2147483647 w 845"/>
              <a:gd name="T105" fmla="*/ 2147483647 h 596"/>
              <a:gd name="T106" fmla="*/ 2147483647 w 845"/>
              <a:gd name="T107" fmla="*/ 2147483647 h 596"/>
              <a:gd name="T108" fmla="*/ 2147483647 w 845"/>
              <a:gd name="T109" fmla="*/ 2147483647 h 596"/>
              <a:gd name="T110" fmla="*/ 2147483647 w 845"/>
              <a:gd name="T111" fmla="*/ 2147483647 h 596"/>
              <a:gd name="T112" fmla="*/ 2147483647 w 845"/>
              <a:gd name="T113" fmla="*/ 2147483647 h 596"/>
              <a:gd name="T114" fmla="*/ 2147483647 w 845"/>
              <a:gd name="T115" fmla="*/ 2147483647 h 596"/>
              <a:gd name="T116" fmla="*/ 2147483647 w 845"/>
              <a:gd name="T117" fmla="*/ 2147483647 h 5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45"/>
              <a:gd name="T178" fmla="*/ 0 h 596"/>
              <a:gd name="T179" fmla="*/ 845 w 845"/>
              <a:gd name="T180" fmla="*/ 596 h 59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45" h="596">
                <a:moveTo>
                  <a:pt x="21" y="170"/>
                </a:moveTo>
                <a:lnTo>
                  <a:pt x="55" y="162"/>
                </a:lnTo>
                <a:lnTo>
                  <a:pt x="83" y="149"/>
                </a:lnTo>
                <a:lnTo>
                  <a:pt x="115" y="133"/>
                </a:lnTo>
                <a:lnTo>
                  <a:pt x="144" y="131"/>
                </a:lnTo>
                <a:lnTo>
                  <a:pt x="189" y="144"/>
                </a:lnTo>
                <a:lnTo>
                  <a:pt x="257" y="233"/>
                </a:lnTo>
                <a:lnTo>
                  <a:pt x="286" y="259"/>
                </a:lnTo>
                <a:lnTo>
                  <a:pt x="314" y="283"/>
                </a:lnTo>
                <a:lnTo>
                  <a:pt x="330" y="369"/>
                </a:lnTo>
                <a:lnTo>
                  <a:pt x="351" y="406"/>
                </a:lnTo>
                <a:lnTo>
                  <a:pt x="401" y="409"/>
                </a:lnTo>
                <a:lnTo>
                  <a:pt x="443" y="388"/>
                </a:lnTo>
                <a:lnTo>
                  <a:pt x="524" y="340"/>
                </a:lnTo>
                <a:lnTo>
                  <a:pt x="537" y="238"/>
                </a:lnTo>
                <a:lnTo>
                  <a:pt x="545" y="220"/>
                </a:lnTo>
                <a:lnTo>
                  <a:pt x="559" y="175"/>
                </a:lnTo>
                <a:lnTo>
                  <a:pt x="598" y="149"/>
                </a:lnTo>
                <a:lnTo>
                  <a:pt x="603" y="123"/>
                </a:lnTo>
                <a:lnTo>
                  <a:pt x="632" y="68"/>
                </a:lnTo>
                <a:lnTo>
                  <a:pt x="655" y="50"/>
                </a:lnTo>
                <a:lnTo>
                  <a:pt x="721" y="8"/>
                </a:lnTo>
                <a:lnTo>
                  <a:pt x="721" y="16"/>
                </a:lnTo>
                <a:lnTo>
                  <a:pt x="755" y="13"/>
                </a:lnTo>
                <a:lnTo>
                  <a:pt x="765" y="0"/>
                </a:lnTo>
                <a:lnTo>
                  <a:pt x="797" y="0"/>
                </a:lnTo>
                <a:lnTo>
                  <a:pt x="844" y="10"/>
                </a:lnTo>
                <a:lnTo>
                  <a:pt x="799" y="26"/>
                </a:lnTo>
                <a:lnTo>
                  <a:pt x="805" y="36"/>
                </a:lnTo>
                <a:lnTo>
                  <a:pt x="706" y="44"/>
                </a:lnTo>
                <a:lnTo>
                  <a:pt x="784" y="47"/>
                </a:lnTo>
                <a:lnTo>
                  <a:pt x="718" y="60"/>
                </a:lnTo>
                <a:lnTo>
                  <a:pt x="726" y="70"/>
                </a:lnTo>
                <a:lnTo>
                  <a:pt x="765" y="60"/>
                </a:lnTo>
                <a:lnTo>
                  <a:pt x="737" y="76"/>
                </a:lnTo>
                <a:lnTo>
                  <a:pt x="731" y="92"/>
                </a:lnTo>
                <a:lnTo>
                  <a:pt x="742" y="86"/>
                </a:lnTo>
                <a:lnTo>
                  <a:pt x="711" y="102"/>
                </a:lnTo>
                <a:lnTo>
                  <a:pt x="700" y="136"/>
                </a:lnTo>
                <a:lnTo>
                  <a:pt x="716" y="131"/>
                </a:lnTo>
                <a:lnTo>
                  <a:pt x="740" y="136"/>
                </a:lnTo>
                <a:lnTo>
                  <a:pt x="718" y="136"/>
                </a:lnTo>
                <a:lnTo>
                  <a:pt x="718" y="146"/>
                </a:lnTo>
                <a:lnTo>
                  <a:pt x="752" y="149"/>
                </a:lnTo>
                <a:lnTo>
                  <a:pt x="755" y="165"/>
                </a:lnTo>
                <a:lnTo>
                  <a:pt x="703" y="162"/>
                </a:lnTo>
                <a:lnTo>
                  <a:pt x="716" y="165"/>
                </a:lnTo>
                <a:lnTo>
                  <a:pt x="689" y="170"/>
                </a:lnTo>
                <a:lnTo>
                  <a:pt x="703" y="183"/>
                </a:lnTo>
                <a:lnTo>
                  <a:pt x="731" y="183"/>
                </a:lnTo>
                <a:lnTo>
                  <a:pt x="713" y="194"/>
                </a:lnTo>
                <a:lnTo>
                  <a:pt x="734" y="199"/>
                </a:lnTo>
                <a:lnTo>
                  <a:pt x="734" y="215"/>
                </a:lnTo>
                <a:lnTo>
                  <a:pt x="697" y="207"/>
                </a:lnTo>
                <a:lnTo>
                  <a:pt x="718" y="215"/>
                </a:lnTo>
                <a:lnTo>
                  <a:pt x="706" y="220"/>
                </a:lnTo>
                <a:lnTo>
                  <a:pt x="716" y="220"/>
                </a:lnTo>
                <a:lnTo>
                  <a:pt x="713" y="228"/>
                </a:lnTo>
                <a:lnTo>
                  <a:pt x="742" y="238"/>
                </a:lnTo>
                <a:lnTo>
                  <a:pt x="697" y="236"/>
                </a:lnTo>
                <a:lnTo>
                  <a:pt x="692" y="241"/>
                </a:lnTo>
                <a:lnTo>
                  <a:pt x="721" y="254"/>
                </a:lnTo>
                <a:lnTo>
                  <a:pt x="718" y="264"/>
                </a:lnTo>
                <a:lnTo>
                  <a:pt x="692" y="272"/>
                </a:lnTo>
                <a:lnTo>
                  <a:pt x="666" y="254"/>
                </a:lnTo>
                <a:lnTo>
                  <a:pt x="627" y="267"/>
                </a:lnTo>
                <a:lnTo>
                  <a:pt x="655" y="278"/>
                </a:lnTo>
                <a:lnTo>
                  <a:pt x="627" y="286"/>
                </a:lnTo>
                <a:lnTo>
                  <a:pt x="658" y="286"/>
                </a:lnTo>
                <a:lnTo>
                  <a:pt x="647" y="301"/>
                </a:lnTo>
                <a:lnTo>
                  <a:pt x="661" y="293"/>
                </a:lnTo>
                <a:lnTo>
                  <a:pt x="692" y="306"/>
                </a:lnTo>
                <a:lnTo>
                  <a:pt x="679" y="317"/>
                </a:lnTo>
                <a:lnTo>
                  <a:pt x="697" y="314"/>
                </a:lnTo>
                <a:lnTo>
                  <a:pt x="692" y="325"/>
                </a:lnTo>
                <a:lnTo>
                  <a:pt x="703" y="320"/>
                </a:lnTo>
                <a:lnTo>
                  <a:pt x="706" y="346"/>
                </a:lnTo>
                <a:lnTo>
                  <a:pt x="692" y="338"/>
                </a:lnTo>
                <a:lnTo>
                  <a:pt x="689" y="346"/>
                </a:lnTo>
                <a:lnTo>
                  <a:pt x="676" y="346"/>
                </a:lnTo>
                <a:lnTo>
                  <a:pt x="658" y="325"/>
                </a:lnTo>
                <a:lnTo>
                  <a:pt x="616" y="312"/>
                </a:lnTo>
                <a:lnTo>
                  <a:pt x="647" y="327"/>
                </a:lnTo>
                <a:lnTo>
                  <a:pt x="608" y="333"/>
                </a:lnTo>
                <a:lnTo>
                  <a:pt x="595" y="346"/>
                </a:lnTo>
                <a:lnTo>
                  <a:pt x="632" y="351"/>
                </a:lnTo>
                <a:lnTo>
                  <a:pt x="600" y="359"/>
                </a:lnTo>
                <a:lnTo>
                  <a:pt x="650" y="351"/>
                </a:lnTo>
                <a:lnTo>
                  <a:pt x="695" y="362"/>
                </a:lnTo>
                <a:lnTo>
                  <a:pt x="635" y="393"/>
                </a:lnTo>
                <a:lnTo>
                  <a:pt x="579" y="409"/>
                </a:lnTo>
                <a:lnTo>
                  <a:pt x="556" y="409"/>
                </a:lnTo>
                <a:lnTo>
                  <a:pt x="543" y="396"/>
                </a:lnTo>
                <a:lnTo>
                  <a:pt x="551" y="409"/>
                </a:lnTo>
                <a:lnTo>
                  <a:pt x="535" y="416"/>
                </a:lnTo>
                <a:lnTo>
                  <a:pt x="511" y="450"/>
                </a:lnTo>
                <a:lnTo>
                  <a:pt x="495" y="448"/>
                </a:lnTo>
                <a:lnTo>
                  <a:pt x="493" y="461"/>
                </a:lnTo>
                <a:lnTo>
                  <a:pt x="475" y="464"/>
                </a:lnTo>
                <a:lnTo>
                  <a:pt x="466" y="458"/>
                </a:lnTo>
                <a:lnTo>
                  <a:pt x="475" y="450"/>
                </a:lnTo>
                <a:lnTo>
                  <a:pt x="466" y="448"/>
                </a:lnTo>
                <a:lnTo>
                  <a:pt x="459" y="469"/>
                </a:lnTo>
                <a:lnTo>
                  <a:pt x="430" y="472"/>
                </a:lnTo>
                <a:lnTo>
                  <a:pt x="433" y="482"/>
                </a:lnTo>
                <a:lnTo>
                  <a:pt x="417" y="485"/>
                </a:lnTo>
                <a:lnTo>
                  <a:pt x="430" y="498"/>
                </a:lnTo>
                <a:lnTo>
                  <a:pt x="414" y="498"/>
                </a:lnTo>
                <a:lnTo>
                  <a:pt x="427" y="514"/>
                </a:lnTo>
                <a:lnTo>
                  <a:pt x="414" y="514"/>
                </a:lnTo>
                <a:lnTo>
                  <a:pt x="424" y="516"/>
                </a:lnTo>
                <a:lnTo>
                  <a:pt x="414" y="529"/>
                </a:lnTo>
                <a:lnTo>
                  <a:pt x="404" y="526"/>
                </a:lnTo>
                <a:lnTo>
                  <a:pt x="414" y="532"/>
                </a:lnTo>
                <a:lnTo>
                  <a:pt x="393" y="537"/>
                </a:lnTo>
                <a:lnTo>
                  <a:pt x="404" y="558"/>
                </a:lnTo>
                <a:lnTo>
                  <a:pt x="393" y="587"/>
                </a:lnTo>
                <a:lnTo>
                  <a:pt x="380" y="587"/>
                </a:lnTo>
                <a:lnTo>
                  <a:pt x="390" y="595"/>
                </a:lnTo>
                <a:lnTo>
                  <a:pt x="359" y="595"/>
                </a:lnTo>
                <a:lnTo>
                  <a:pt x="354" y="576"/>
                </a:lnTo>
                <a:lnTo>
                  <a:pt x="314" y="579"/>
                </a:lnTo>
                <a:lnTo>
                  <a:pt x="323" y="574"/>
                </a:lnTo>
                <a:lnTo>
                  <a:pt x="304" y="566"/>
                </a:lnTo>
                <a:lnTo>
                  <a:pt x="314" y="563"/>
                </a:lnTo>
                <a:lnTo>
                  <a:pt x="299" y="563"/>
                </a:lnTo>
                <a:lnTo>
                  <a:pt x="304" y="553"/>
                </a:lnTo>
                <a:lnTo>
                  <a:pt x="294" y="553"/>
                </a:lnTo>
                <a:lnTo>
                  <a:pt x="267" y="516"/>
                </a:lnTo>
                <a:lnTo>
                  <a:pt x="267" y="503"/>
                </a:lnTo>
                <a:lnTo>
                  <a:pt x="286" y="492"/>
                </a:lnTo>
                <a:lnTo>
                  <a:pt x="278" y="487"/>
                </a:lnTo>
                <a:lnTo>
                  <a:pt x="259" y="500"/>
                </a:lnTo>
                <a:lnTo>
                  <a:pt x="257" y="474"/>
                </a:lnTo>
                <a:lnTo>
                  <a:pt x="238" y="458"/>
                </a:lnTo>
                <a:lnTo>
                  <a:pt x="241" y="438"/>
                </a:lnTo>
                <a:lnTo>
                  <a:pt x="230" y="430"/>
                </a:lnTo>
                <a:lnTo>
                  <a:pt x="246" y="409"/>
                </a:lnTo>
                <a:lnTo>
                  <a:pt x="238" y="406"/>
                </a:lnTo>
                <a:lnTo>
                  <a:pt x="272" y="409"/>
                </a:lnTo>
                <a:lnTo>
                  <a:pt x="270" y="401"/>
                </a:lnTo>
                <a:lnTo>
                  <a:pt x="244" y="401"/>
                </a:lnTo>
                <a:lnTo>
                  <a:pt x="280" y="382"/>
                </a:lnTo>
                <a:lnTo>
                  <a:pt x="272" y="377"/>
                </a:lnTo>
                <a:lnTo>
                  <a:pt x="280" y="359"/>
                </a:lnTo>
                <a:lnTo>
                  <a:pt x="252" y="357"/>
                </a:lnTo>
                <a:lnTo>
                  <a:pt x="223" y="340"/>
                </a:lnTo>
                <a:lnTo>
                  <a:pt x="278" y="351"/>
                </a:lnTo>
                <a:lnTo>
                  <a:pt x="270" y="343"/>
                </a:lnTo>
                <a:lnTo>
                  <a:pt x="278" y="340"/>
                </a:lnTo>
                <a:lnTo>
                  <a:pt x="257" y="330"/>
                </a:lnTo>
                <a:lnTo>
                  <a:pt x="265" y="325"/>
                </a:lnTo>
                <a:lnTo>
                  <a:pt x="249" y="327"/>
                </a:lnTo>
                <a:lnTo>
                  <a:pt x="259" y="320"/>
                </a:lnTo>
                <a:lnTo>
                  <a:pt x="244" y="322"/>
                </a:lnTo>
                <a:lnTo>
                  <a:pt x="262" y="314"/>
                </a:lnTo>
                <a:lnTo>
                  <a:pt x="236" y="304"/>
                </a:lnTo>
                <a:lnTo>
                  <a:pt x="228" y="320"/>
                </a:lnTo>
                <a:lnTo>
                  <a:pt x="207" y="322"/>
                </a:lnTo>
                <a:lnTo>
                  <a:pt x="202" y="314"/>
                </a:lnTo>
                <a:lnTo>
                  <a:pt x="218" y="304"/>
                </a:lnTo>
                <a:lnTo>
                  <a:pt x="204" y="304"/>
                </a:lnTo>
                <a:lnTo>
                  <a:pt x="223" y="283"/>
                </a:lnTo>
                <a:lnTo>
                  <a:pt x="204" y="278"/>
                </a:lnTo>
                <a:lnTo>
                  <a:pt x="210" y="264"/>
                </a:lnTo>
                <a:lnTo>
                  <a:pt x="189" y="238"/>
                </a:lnTo>
                <a:lnTo>
                  <a:pt x="196" y="236"/>
                </a:lnTo>
                <a:lnTo>
                  <a:pt x="162" y="210"/>
                </a:lnTo>
                <a:lnTo>
                  <a:pt x="159" y="199"/>
                </a:lnTo>
                <a:lnTo>
                  <a:pt x="126" y="186"/>
                </a:lnTo>
                <a:lnTo>
                  <a:pt x="94" y="180"/>
                </a:lnTo>
                <a:lnTo>
                  <a:pt x="63" y="188"/>
                </a:lnTo>
                <a:lnTo>
                  <a:pt x="39" y="183"/>
                </a:lnTo>
                <a:lnTo>
                  <a:pt x="47" y="196"/>
                </a:lnTo>
                <a:lnTo>
                  <a:pt x="21" y="188"/>
                </a:lnTo>
                <a:lnTo>
                  <a:pt x="0" y="178"/>
                </a:lnTo>
                <a:lnTo>
                  <a:pt x="21" y="17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68" name="Freeform 560"/>
          <p:cNvSpPr>
            <a:spLocks/>
          </p:cNvSpPr>
          <p:nvPr/>
        </p:nvSpPr>
        <p:spPr bwMode="auto">
          <a:xfrm>
            <a:off x="2846388" y="3910013"/>
            <a:ext cx="684212" cy="512762"/>
          </a:xfrm>
          <a:custGeom>
            <a:avLst/>
            <a:gdLst>
              <a:gd name="T0" fmla="*/ 2147483647 w 485"/>
              <a:gd name="T1" fmla="*/ 2147483647 h 323"/>
              <a:gd name="T2" fmla="*/ 2147483647 w 485"/>
              <a:gd name="T3" fmla="*/ 2147483647 h 323"/>
              <a:gd name="T4" fmla="*/ 2147483647 w 485"/>
              <a:gd name="T5" fmla="*/ 2147483647 h 323"/>
              <a:gd name="T6" fmla="*/ 2147483647 w 485"/>
              <a:gd name="T7" fmla="*/ 2147483647 h 323"/>
              <a:gd name="T8" fmla="*/ 2147483647 w 485"/>
              <a:gd name="T9" fmla="*/ 2147483647 h 323"/>
              <a:gd name="T10" fmla="*/ 2147483647 w 485"/>
              <a:gd name="T11" fmla="*/ 2147483647 h 323"/>
              <a:gd name="T12" fmla="*/ 2147483647 w 485"/>
              <a:gd name="T13" fmla="*/ 2147483647 h 323"/>
              <a:gd name="T14" fmla="*/ 2147483647 w 485"/>
              <a:gd name="T15" fmla="*/ 2147483647 h 323"/>
              <a:gd name="T16" fmla="*/ 2147483647 w 485"/>
              <a:gd name="T17" fmla="*/ 0 h 323"/>
              <a:gd name="T18" fmla="*/ 2147483647 w 485"/>
              <a:gd name="T19" fmla="*/ 0 h 323"/>
              <a:gd name="T20" fmla="*/ 2147483647 w 485"/>
              <a:gd name="T21" fmla="*/ 2147483647 h 323"/>
              <a:gd name="T22" fmla="*/ 2147483647 w 485"/>
              <a:gd name="T23" fmla="*/ 2147483647 h 323"/>
              <a:gd name="T24" fmla="*/ 2147483647 w 485"/>
              <a:gd name="T25" fmla="*/ 2147483647 h 323"/>
              <a:gd name="T26" fmla="*/ 2147483647 w 485"/>
              <a:gd name="T27" fmla="*/ 2147483647 h 323"/>
              <a:gd name="T28" fmla="*/ 2147483647 w 485"/>
              <a:gd name="T29" fmla="*/ 2147483647 h 323"/>
              <a:gd name="T30" fmla="*/ 2147483647 w 485"/>
              <a:gd name="T31" fmla="*/ 2147483647 h 323"/>
              <a:gd name="T32" fmla="*/ 0 w 485"/>
              <a:gd name="T33" fmla="*/ 2147483647 h 323"/>
              <a:gd name="T34" fmla="*/ 2147483647 w 485"/>
              <a:gd name="T35" fmla="*/ 2147483647 h 323"/>
              <a:gd name="T36" fmla="*/ 2147483647 w 485"/>
              <a:gd name="T37" fmla="*/ 2147483647 h 323"/>
              <a:gd name="T38" fmla="*/ 2147483647 w 485"/>
              <a:gd name="T39" fmla="*/ 2147483647 h 323"/>
              <a:gd name="T40" fmla="*/ 2147483647 w 485"/>
              <a:gd name="T41" fmla="*/ 2147483647 h 323"/>
              <a:gd name="T42" fmla="*/ 2147483647 w 485"/>
              <a:gd name="T43" fmla="*/ 2147483647 h 323"/>
              <a:gd name="T44" fmla="*/ 2147483647 w 485"/>
              <a:gd name="T45" fmla="*/ 2147483647 h 323"/>
              <a:gd name="T46" fmla="*/ 2147483647 w 485"/>
              <a:gd name="T47" fmla="*/ 2147483647 h 323"/>
              <a:gd name="T48" fmla="*/ 2147483647 w 485"/>
              <a:gd name="T49" fmla="*/ 2147483647 h 323"/>
              <a:gd name="T50" fmla="*/ 2147483647 w 485"/>
              <a:gd name="T51" fmla="*/ 2147483647 h 323"/>
              <a:gd name="T52" fmla="*/ 2147483647 w 485"/>
              <a:gd name="T53" fmla="*/ 2147483647 h 323"/>
              <a:gd name="T54" fmla="*/ 2147483647 w 485"/>
              <a:gd name="T55" fmla="*/ 2147483647 h 323"/>
              <a:gd name="T56" fmla="*/ 2147483647 w 485"/>
              <a:gd name="T57" fmla="*/ 2147483647 h 323"/>
              <a:gd name="T58" fmla="*/ 2147483647 w 485"/>
              <a:gd name="T59" fmla="*/ 2147483647 h 323"/>
              <a:gd name="T60" fmla="*/ 2147483647 w 485"/>
              <a:gd name="T61" fmla="*/ 2147483647 h 323"/>
              <a:gd name="T62" fmla="*/ 2147483647 w 485"/>
              <a:gd name="T63" fmla="*/ 2147483647 h 323"/>
              <a:gd name="T64" fmla="*/ 2147483647 w 485"/>
              <a:gd name="T65" fmla="*/ 2147483647 h 323"/>
              <a:gd name="T66" fmla="*/ 2147483647 w 485"/>
              <a:gd name="T67" fmla="*/ 2147483647 h 323"/>
              <a:gd name="T68" fmla="*/ 2147483647 w 485"/>
              <a:gd name="T69" fmla="*/ 2147483647 h 323"/>
              <a:gd name="T70" fmla="*/ 2147483647 w 485"/>
              <a:gd name="T71" fmla="*/ 2147483647 h 323"/>
              <a:gd name="T72" fmla="*/ 2147483647 w 485"/>
              <a:gd name="T73" fmla="*/ 2147483647 h 323"/>
              <a:gd name="T74" fmla="*/ 2147483647 w 485"/>
              <a:gd name="T75" fmla="*/ 2147483647 h 323"/>
              <a:gd name="T76" fmla="*/ 2147483647 w 485"/>
              <a:gd name="T77" fmla="*/ 2147483647 h 323"/>
              <a:gd name="T78" fmla="*/ 2147483647 w 485"/>
              <a:gd name="T79" fmla="*/ 2147483647 h 323"/>
              <a:gd name="T80" fmla="*/ 2147483647 w 485"/>
              <a:gd name="T81" fmla="*/ 2147483647 h 323"/>
              <a:gd name="T82" fmla="*/ 2147483647 w 485"/>
              <a:gd name="T83" fmla="*/ 2147483647 h 323"/>
              <a:gd name="T84" fmla="*/ 2147483647 w 485"/>
              <a:gd name="T85" fmla="*/ 2147483647 h 323"/>
              <a:gd name="T86" fmla="*/ 2147483647 w 485"/>
              <a:gd name="T87" fmla="*/ 2147483647 h 323"/>
              <a:gd name="T88" fmla="*/ 2147483647 w 485"/>
              <a:gd name="T89" fmla="*/ 2147483647 h 323"/>
              <a:gd name="T90" fmla="*/ 2147483647 w 485"/>
              <a:gd name="T91" fmla="*/ 2147483647 h 323"/>
              <a:gd name="T92" fmla="*/ 2147483647 w 485"/>
              <a:gd name="T93" fmla="*/ 2147483647 h 323"/>
              <a:gd name="T94" fmla="*/ 2147483647 w 485"/>
              <a:gd name="T95" fmla="*/ 2147483647 h 323"/>
              <a:gd name="T96" fmla="*/ 2147483647 w 485"/>
              <a:gd name="T97" fmla="*/ 2147483647 h 323"/>
              <a:gd name="T98" fmla="*/ 2147483647 w 485"/>
              <a:gd name="T99" fmla="*/ 2147483647 h 323"/>
              <a:gd name="T100" fmla="*/ 2147483647 w 485"/>
              <a:gd name="T101" fmla="*/ 2147483647 h 323"/>
              <a:gd name="T102" fmla="*/ 2147483647 w 485"/>
              <a:gd name="T103" fmla="*/ 2147483647 h 323"/>
              <a:gd name="T104" fmla="*/ 2147483647 w 485"/>
              <a:gd name="T105" fmla="*/ 2147483647 h 323"/>
              <a:gd name="T106" fmla="*/ 2147483647 w 485"/>
              <a:gd name="T107" fmla="*/ 2147483647 h 32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85"/>
              <a:gd name="T163" fmla="*/ 0 h 323"/>
              <a:gd name="T164" fmla="*/ 485 w 485"/>
              <a:gd name="T165" fmla="*/ 323 h 32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85" h="323">
                <a:moveTo>
                  <a:pt x="324" y="62"/>
                </a:moveTo>
                <a:lnTo>
                  <a:pt x="303" y="60"/>
                </a:lnTo>
                <a:lnTo>
                  <a:pt x="275" y="65"/>
                </a:lnTo>
                <a:lnTo>
                  <a:pt x="233" y="70"/>
                </a:lnTo>
                <a:lnTo>
                  <a:pt x="225" y="57"/>
                </a:lnTo>
                <a:lnTo>
                  <a:pt x="228" y="28"/>
                </a:lnTo>
                <a:lnTo>
                  <a:pt x="212" y="19"/>
                </a:lnTo>
                <a:lnTo>
                  <a:pt x="202" y="3"/>
                </a:lnTo>
                <a:lnTo>
                  <a:pt x="174" y="0"/>
                </a:lnTo>
                <a:lnTo>
                  <a:pt x="140" y="0"/>
                </a:lnTo>
                <a:lnTo>
                  <a:pt x="114" y="3"/>
                </a:lnTo>
                <a:lnTo>
                  <a:pt x="85" y="3"/>
                </a:lnTo>
                <a:lnTo>
                  <a:pt x="62" y="16"/>
                </a:lnTo>
                <a:lnTo>
                  <a:pt x="41" y="31"/>
                </a:lnTo>
                <a:lnTo>
                  <a:pt x="23" y="46"/>
                </a:lnTo>
                <a:lnTo>
                  <a:pt x="8" y="73"/>
                </a:lnTo>
                <a:lnTo>
                  <a:pt x="0" y="95"/>
                </a:lnTo>
                <a:lnTo>
                  <a:pt x="34" y="127"/>
                </a:lnTo>
                <a:lnTo>
                  <a:pt x="73" y="132"/>
                </a:lnTo>
                <a:lnTo>
                  <a:pt x="70" y="147"/>
                </a:lnTo>
                <a:lnTo>
                  <a:pt x="78" y="152"/>
                </a:lnTo>
                <a:lnTo>
                  <a:pt x="41" y="168"/>
                </a:lnTo>
                <a:lnTo>
                  <a:pt x="21" y="201"/>
                </a:lnTo>
                <a:lnTo>
                  <a:pt x="34" y="227"/>
                </a:lnTo>
                <a:lnTo>
                  <a:pt x="51" y="237"/>
                </a:lnTo>
                <a:lnTo>
                  <a:pt x="70" y="227"/>
                </a:lnTo>
                <a:lnTo>
                  <a:pt x="70" y="250"/>
                </a:lnTo>
                <a:lnTo>
                  <a:pt x="80" y="250"/>
                </a:lnTo>
                <a:lnTo>
                  <a:pt x="93" y="271"/>
                </a:lnTo>
                <a:lnTo>
                  <a:pt x="85" y="317"/>
                </a:lnTo>
                <a:lnTo>
                  <a:pt x="114" y="322"/>
                </a:lnTo>
                <a:lnTo>
                  <a:pt x="140" y="322"/>
                </a:lnTo>
                <a:lnTo>
                  <a:pt x="168" y="314"/>
                </a:lnTo>
                <a:lnTo>
                  <a:pt x="195" y="304"/>
                </a:lnTo>
                <a:lnTo>
                  <a:pt x="212" y="294"/>
                </a:lnTo>
                <a:lnTo>
                  <a:pt x="259" y="276"/>
                </a:lnTo>
                <a:lnTo>
                  <a:pt x="298" y="265"/>
                </a:lnTo>
                <a:lnTo>
                  <a:pt x="324" y="252"/>
                </a:lnTo>
                <a:lnTo>
                  <a:pt x="355" y="230"/>
                </a:lnTo>
                <a:lnTo>
                  <a:pt x="378" y="211"/>
                </a:lnTo>
                <a:lnTo>
                  <a:pt x="438" y="198"/>
                </a:lnTo>
                <a:lnTo>
                  <a:pt x="484" y="134"/>
                </a:lnTo>
                <a:lnTo>
                  <a:pt x="450" y="132"/>
                </a:lnTo>
                <a:lnTo>
                  <a:pt x="441" y="114"/>
                </a:lnTo>
                <a:lnTo>
                  <a:pt x="412" y="103"/>
                </a:lnTo>
                <a:lnTo>
                  <a:pt x="396" y="103"/>
                </a:lnTo>
                <a:lnTo>
                  <a:pt x="378" y="127"/>
                </a:lnTo>
                <a:lnTo>
                  <a:pt x="378" y="119"/>
                </a:lnTo>
                <a:lnTo>
                  <a:pt x="347" y="121"/>
                </a:lnTo>
                <a:lnTo>
                  <a:pt x="358" y="116"/>
                </a:lnTo>
                <a:lnTo>
                  <a:pt x="347" y="101"/>
                </a:lnTo>
                <a:lnTo>
                  <a:pt x="368" y="70"/>
                </a:lnTo>
                <a:lnTo>
                  <a:pt x="345" y="34"/>
                </a:lnTo>
                <a:lnTo>
                  <a:pt x="324" y="62"/>
                </a:lnTo>
              </a:path>
            </a:pathLst>
          </a:custGeom>
          <a:solidFill>
            <a:srgbClr val="FF00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69" name="Freeform 561"/>
          <p:cNvSpPr>
            <a:spLocks/>
          </p:cNvSpPr>
          <p:nvPr/>
        </p:nvSpPr>
        <p:spPr bwMode="auto">
          <a:xfrm>
            <a:off x="2846388" y="3910013"/>
            <a:ext cx="692150" cy="522287"/>
          </a:xfrm>
          <a:custGeom>
            <a:avLst/>
            <a:gdLst>
              <a:gd name="T0" fmla="*/ 2147483647 w 491"/>
              <a:gd name="T1" fmla="*/ 2147483647 h 329"/>
              <a:gd name="T2" fmla="*/ 2147483647 w 491"/>
              <a:gd name="T3" fmla="*/ 2147483647 h 329"/>
              <a:gd name="T4" fmla="*/ 2147483647 w 491"/>
              <a:gd name="T5" fmla="*/ 2147483647 h 329"/>
              <a:gd name="T6" fmla="*/ 2147483647 w 491"/>
              <a:gd name="T7" fmla="*/ 2147483647 h 329"/>
              <a:gd name="T8" fmla="*/ 2147483647 w 491"/>
              <a:gd name="T9" fmla="*/ 2147483647 h 329"/>
              <a:gd name="T10" fmla="*/ 2147483647 w 491"/>
              <a:gd name="T11" fmla="*/ 2147483647 h 329"/>
              <a:gd name="T12" fmla="*/ 2147483647 w 491"/>
              <a:gd name="T13" fmla="*/ 2147483647 h 329"/>
              <a:gd name="T14" fmla="*/ 2147483647 w 491"/>
              <a:gd name="T15" fmla="*/ 2147483647 h 329"/>
              <a:gd name="T16" fmla="*/ 2147483647 w 491"/>
              <a:gd name="T17" fmla="*/ 0 h 329"/>
              <a:gd name="T18" fmla="*/ 2147483647 w 491"/>
              <a:gd name="T19" fmla="*/ 0 h 329"/>
              <a:gd name="T20" fmla="*/ 2147483647 w 491"/>
              <a:gd name="T21" fmla="*/ 2147483647 h 329"/>
              <a:gd name="T22" fmla="*/ 2147483647 w 491"/>
              <a:gd name="T23" fmla="*/ 2147483647 h 329"/>
              <a:gd name="T24" fmla="*/ 2147483647 w 491"/>
              <a:gd name="T25" fmla="*/ 2147483647 h 329"/>
              <a:gd name="T26" fmla="*/ 2147483647 w 491"/>
              <a:gd name="T27" fmla="*/ 2147483647 h 329"/>
              <a:gd name="T28" fmla="*/ 2147483647 w 491"/>
              <a:gd name="T29" fmla="*/ 2147483647 h 329"/>
              <a:gd name="T30" fmla="*/ 2147483647 w 491"/>
              <a:gd name="T31" fmla="*/ 2147483647 h 329"/>
              <a:gd name="T32" fmla="*/ 0 w 491"/>
              <a:gd name="T33" fmla="*/ 2147483647 h 329"/>
              <a:gd name="T34" fmla="*/ 2147483647 w 491"/>
              <a:gd name="T35" fmla="*/ 2147483647 h 329"/>
              <a:gd name="T36" fmla="*/ 2147483647 w 491"/>
              <a:gd name="T37" fmla="*/ 2147483647 h 329"/>
              <a:gd name="T38" fmla="*/ 2147483647 w 491"/>
              <a:gd name="T39" fmla="*/ 2147483647 h 329"/>
              <a:gd name="T40" fmla="*/ 2147483647 w 491"/>
              <a:gd name="T41" fmla="*/ 2147483647 h 329"/>
              <a:gd name="T42" fmla="*/ 2147483647 w 491"/>
              <a:gd name="T43" fmla="*/ 2147483647 h 329"/>
              <a:gd name="T44" fmla="*/ 2147483647 w 491"/>
              <a:gd name="T45" fmla="*/ 2147483647 h 329"/>
              <a:gd name="T46" fmla="*/ 2147483647 w 491"/>
              <a:gd name="T47" fmla="*/ 2147483647 h 329"/>
              <a:gd name="T48" fmla="*/ 2147483647 w 491"/>
              <a:gd name="T49" fmla="*/ 2147483647 h 329"/>
              <a:gd name="T50" fmla="*/ 2147483647 w 491"/>
              <a:gd name="T51" fmla="*/ 2147483647 h 329"/>
              <a:gd name="T52" fmla="*/ 2147483647 w 491"/>
              <a:gd name="T53" fmla="*/ 2147483647 h 329"/>
              <a:gd name="T54" fmla="*/ 2147483647 w 491"/>
              <a:gd name="T55" fmla="*/ 2147483647 h 329"/>
              <a:gd name="T56" fmla="*/ 2147483647 w 491"/>
              <a:gd name="T57" fmla="*/ 2147483647 h 329"/>
              <a:gd name="T58" fmla="*/ 2147483647 w 491"/>
              <a:gd name="T59" fmla="*/ 2147483647 h 329"/>
              <a:gd name="T60" fmla="*/ 2147483647 w 491"/>
              <a:gd name="T61" fmla="*/ 2147483647 h 329"/>
              <a:gd name="T62" fmla="*/ 2147483647 w 491"/>
              <a:gd name="T63" fmla="*/ 2147483647 h 329"/>
              <a:gd name="T64" fmla="*/ 2147483647 w 491"/>
              <a:gd name="T65" fmla="*/ 2147483647 h 329"/>
              <a:gd name="T66" fmla="*/ 2147483647 w 491"/>
              <a:gd name="T67" fmla="*/ 2147483647 h 329"/>
              <a:gd name="T68" fmla="*/ 2147483647 w 491"/>
              <a:gd name="T69" fmla="*/ 2147483647 h 329"/>
              <a:gd name="T70" fmla="*/ 2147483647 w 491"/>
              <a:gd name="T71" fmla="*/ 2147483647 h 329"/>
              <a:gd name="T72" fmla="*/ 2147483647 w 491"/>
              <a:gd name="T73" fmla="*/ 2147483647 h 329"/>
              <a:gd name="T74" fmla="*/ 2147483647 w 491"/>
              <a:gd name="T75" fmla="*/ 2147483647 h 329"/>
              <a:gd name="T76" fmla="*/ 2147483647 w 491"/>
              <a:gd name="T77" fmla="*/ 2147483647 h 329"/>
              <a:gd name="T78" fmla="*/ 2147483647 w 491"/>
              <a:gd name="T79" fmla="*/ 2147483647 h 329"/>
              <a:gd name="T80" fmla="*/ 2147483647 w 491"/>
              <a:gd name="T81" fmla="*/ 2147483647 h 329"/>
              <a:gd name="T82" fmla="*/ 2147483647 w 491"/>
              <a:gd name="T83" fmla="*/ 2147483647 h 329"/>
              <a:gd name="T84" fmla="*/ 2147483647 w 491"/>
              <a:gd name="T85" fmla="*/ 2147483647 h 329"/>
              <a:gd name="T86" fmla="*/ 2147483647 w 491"/>
              <a:gd name="T87" fmla="*/ 2147483647 h 329"/>
              <a:gd name="T88" fmla="*/ 2147483647 w 491"/>
              <a:gd name="T89" fmla="*/ 2147483647 h 329"/>
              <a:gd name="T90" fmla="*/ 2147483647 w 491"/>
              <a:gd name="T91" fmla="*/ 2147483647 h 329"/>
              <a:gd name="T92" fmla="*/ 2147483647 w 491"/>
              <a:gd name="T93" fmla="*/ 2147483647 h 329"/>
              <a:gd name="T94" fmla="*/ 2147483647 w 491"/>
              <a:gd name="T95" fmla="*/ 2147483647 h 329"/>
              <a:gd name="T96" fmla="*/ 2147483647 w 491"/>
              <a:gd name="T97" fmla="*/ 2147483647 h 329"/>
              <a:gd name="T98" fmla="*/ 2147483647 w 491"/>
              <a:gd name="T99" fmla="*/ 2147483647 h 329"/>
              <a:gd name="T100" fmla="*/ 2147483647 w 491"/>
              <a:gd name="T101" fmla="*/ 2147483647 h 329"/>
              <a:gd name="T102" fmla="*/ 2147483647 w 491"/>
              <a:gd name="T103" fmla="*/ 2147483647 h 329"/>
              <a:gd name="T104" fmla="*/ 2147483647 w 491"/>
              <a:gd name="T105" fmla="*/ 2147483647 h 329"/>
              <a:gd name="T106" fmla="*/ 2147483647 w 491"/>
              <a:gd name="T107" fmla="*/ 2147483647 h 32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1"/>
              <a:gd name="T163" fmla="*/ 0 h 329"/>
              <a:gd name="T164" fmla="*/ 491 w 491"/>
              <a:gd name="T165" fmla="*/ 329 h 32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1" h="329">
                <a:moveTo>
                  <a:pt x="328" y="63"/>
                </a:moveTo>
                <a:lnTo>
                  <a:pt x="307" y="61"/>
                </a:lnTo>
                <a:lnTo>
                  <a:pt x="278" y="66"/>
                </a:lnTo>
                <a:lnTo>
                  <a:pt x="236" y="71"/>
                </a:lnTo>
                <a:lnTo>
                  <a:pt x="228" y="58"/>
                </a:lnTo>
                <a:lnTo>
                  <a:pt x="231" y="29"/>
                </a:lnTo>
                <a:lnTo>
                  <a:pt x="215" y="19"/>
                </a:lnTo>
                <a:lnTo>
                  <a:pt x="204" y="3"/>
                </a:lnTo>
                <a:lnTo>
                  <a:pt x="176" y="0"/>
                </a:lnTo>
                <a:lnTo>
                  <a:pt x="142" y="0"/>
                </a:lnTo>
                <a:lnTo>
                  <a:pt x="115" y="3"/>
                </a:lnTo>
                <a:lnTo>
                  <a:pt x="86" y="3"/>
                </a:lnTo>
                <a:lnTo>
                  <a:pt x="63" y="16"/>
                </a:lnTo>
                <a:lnTo>
                  <a:pt x="42" y="32"/>
                </a:lnTo>
                <a:lnTo>
                  <a:pt x="23" y="47"/>
                </a:lnTo>
                <a:lnTo>
                  <a:pt x="8" y="74"/>
                </a:lnTo>
                <a:lnTo>
                  <a:pt x="0" y="97"/>
                </a:lnTo>
                <a:lnTo>
                  <a:pt x="34" y="129"/>
                </a:lnTo>
                <a:lnTo>
                  <a:pt x="74" y="134"/>
                </a:lnTo>
                <a:lnTo>
                  <a:pt x="71" y="150"/>
                </a:lnTo>
                <a:lnTo>
                  <a:pt x="79" y="155"/>
                </a:lnTo>
                <a:lnTo>
                  <a:pt x="42" y="171"/>
                </a:lnTo>
                <a:lnTo>
                  <a:pt x="21" y="205"/>
                </a:lnTo>
                <a:lnTo>
                  <a:pt x="34" y="231"/>
                </a:lnTo>
                <a:lnTo>
                  <a:pt x="52" y="241"/>
                </a:lnTo>
                <a:lnTo>
                  <a:pt x="71" y="231"/>
                </a:lnTo>
                <a:lnTo>
                  <a:pt x="71" y="255"/>
                </a:lnTo>
                <a:lnTo>
                  <a:pt x="81" y="255"/>
                </a:lnTo>
                <a:lnTo>
                  <a:pt x="94" y="276"/>
                </a:lnTo>
                <a:lnTo>
                  <a:pt x="86" y="323"/>
                </a:lnTo>
                <a:lnTo>
                  <a:pt x="115" y="328"/>
                </a:lnTo>
                <a:lnTo>
                  <a:pt x="142" y="328"/>
                </a:lnTo>
                <a:lnTo>
                  <a:pt x="170" y="320"/>
                </a:lnTo>
                <a:lnTo>
                  <a:pt x="197" y="310"/>
                </a:lnTo>
                <a:lnTo>
                  <a:pt x="215" y="299"/>
                </a:lnTo>
                <a:lnTo>
                  <a:pt x="262" y="281"/>
                </a:lnTo>
                <a:lnTo>
                  <a:pt x="302" y="270"/>
                </a:lnTo>
                <a:lnTo>
                  <a:pt x="328" y="257"/>
                </a:lnTo>
                <a:lnTo>
                  <a:pt x="359" y="234"/>
                </a:lnTo>
                <a:lnTo>
                  <a:pt x="383" y="215"/>
                </a:lnTo>
                <a:lnTo>
                  <a:pt x="443" y="202"/>
                </a:lnTo>
                <a:lnTo>
                  <a:pt x="490" y="137"/>
                </a:lnTo>
                <a:lnTo>
                  <a:pt x="456" y="134"/>
                </a:lnTo>
                <a:lnTo>
                  <a:pt x="446" y="116"/>
                </a:lnTo>
                <a:lnTo>
                  <a:pt x="417" y="105"/>
                </a:lnTo>
                <a:lnTo>
                  <a:pt x="401" y="105"/>
                </a:lnTo>
                <a:lnTo>
                  <a:pt x="383" y="129"/>
                </a:lnTo>
                <a:lnTo>
                  <a:pt x="383" y="121"/>
                </a:lnTo>
                <a:lnTo>
                  <a:pt x="351" y="123"/>
                </a:lnTo>
                <a:lnTo>
                  <a:pt x="362" y="118"/>
                </a:lnTo>
                <a:lnTo>
                  <a:pt x="351" y="103"/>
                </a:lnTo>
                <a:lnTo>
                  <a:pt x="373" y="71"/>
                </a:lnTo>
                <a:lnTo>
                  <a:pt x="349" y="35"/>
                </a:lnTo>
                <a:lnTo>
                  <a:pt x="328" y="6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70" name="Freeform 562"/>
          <p:cNvSpPr>
            <a:spLocks/>
          </p:cNvSpPr>
          <p:nvPr/>
        </p:nvSpPr>
        <p:spPr bwMode="auto">
          <a:xfrm>
            <a:off x="1847850" y="2187575"/>
            <a:ext cx="106363" cy="58738"/>
          </a:xfrm>
          <a:custGeom>
            <a:avLst/>
            <a:gdLst>
              <a:gd name="T0" fmla="*/ 2147483647 w 76"/>
              <a:gd name="T1" fmla="*/ 2147483647 h 37"/>
              <a:gd name="T2" fmla="*/ 2147483647 w 76"/>
              <a:gd name="T3" fmla="*/ 0 h 37"/>
              <a:gd name="T4" fmla="*/ 2147483647 w 76"/>
              <a:gd name="T5" fmla="*/ 2147483647 h 37"/>
              <a:gd name="T6" fmla="*/ 2147483647 w 76"/>
              <a:gd name="T7" fmla="*/ 0 h 37"/>
              <a:gd name="T8" fmla="*/ 0 w 76"/>
              <a:gd name="T9" fmla="*/ 2147483647 h 37"/>
              <a:gd name="T10" fmla="*/ 2147483647 w 76"/>
              <a:gd name="T11" fmla="*/ 2147483647 h 37"/>
              <a:gd name="T12" fmla="*/ 2147483647 w 76"/>
              <a:gd name="T13" fmla="*/ 2147483647 h 37"/>
              <a:gd name="T14" fmla="*/ 2147483647 w 76"/>
              <a:gd name="T15" fmla="*/ 2147483647 h 37"/>
              <a:gd name="T16" fmla="*/ 2147483647 w 76"/>
              <a:gd name="T17" fmla="*/ 2147483647 h 37"/>
              <a:gd name="T18" fmla="*/ 2147483647 w 76"/>
              <a:gd name="T19" fmla="*/ 2147483647 h 37"/>
              <a:gd name="T20" fmla="*/ 2147483647 w 76"/>
              <a:gd name="T21" fmla="*/ 2147483647 h 37"/>
              <a:gd name="T22" fmla="*/ 2147483647 w 76"/>
              <a:gd name="T23" fmla="*/ 2147483647 h 37"/>
              <a:gd name="T24" fmla="*/ 2147483647 w 76"/>
              <a:gd name="T25" fmla="*/ 2147483647 h 37"/>
              <a:gd name="T26" fmla="*/ 2147483647 w 76"/>
              <a:gd name="T27" fmla="*/ 2147483647 h 37"/>
              <a:gd name="T28" fmla="*/ 2147483647 w 76"/>
              <a:gd name="T29" fmla="*/ 2147483647 h 37"/>
              <a:gd name="T30" fmla="*/ 2147483647 w 76"/>
              <a:gd name="T31" fmla="*/ 2147483647 h 37"/>
              <a:gd name="T32" fmla="*/ 2147483647 w 76"/>
              <a:gd name="T33" fmla="*/ 2147483647 h 37"/>
              <a:gd name="T34" fmla="*/ 2147483647 w 76"/>
              <a:gd name="T35" fmla="*/ 2147483647 h 37"/>
              <a:gd name="T36" fmla="*/ 2147483647 w 76"/>
              <a:gd name="T37" fmla="*/ 2147483647 h 37"/>
              <a:gd name="T38" fmla="*/ 2147483647 w 76"/>
              <a:gd name="T39" fmla="*/ 2147483647 h 37"/>
              <a:gd name="T40" fmla="*/ 2147483647 w 76"/>
              <a:gd name="T41" fmla="*/ 2147483647 h 37"/>
              <a:gd name="T42" fmla="*/ 2147483647 w 76"/>
              <a:gd name="T43" fmla="*/ 2147483647 h 37"/>
              <a:gd name="T44" fmla="*/ 2147483647 w 76"/>
              <a:gd name="T45" fmla="*/ 2147483647 h 37"/>
              <a:gd name="T46" fmla="*/ 2147483647 w 76"/>
              <a:gd name="T47" fmla="*/ 2147483647 h 37"/>
              <a:gd name="T48" fmla="*/ 2147483647 w 76"/>
              <a:gd name="T49" fmla="*/ 2147483647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6"/>
              <a:gd name="T76" fmla="*/ 0 h 37"/>
              <a:gd name="T77" fmla="*/ 76 w 76"/>
              <a:gd name="T78" fmla="*/ 37 h 3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6" h="37">
                <a:moveTo>
                  <a:pt x="63" y="11"/>
                </a:moveTo>
                <a:lnTo>
                  <a:pt x="56" y="0"/>
                </a:lnTo>
                <a:lnTo>
                  <a:pt x="29" y="5"/>
                </a:lnTo>
                <a:lnTo>
                  <a:pt x="6" y="0"/>
                </a:lnTo>
                <a:lnTo>
                  <a:pt x="0" y="7"/>
                </a:lnTo>
                <a:lnTo>
                  <a:pt x="33" y="9"/>
                </a:lnTo>
                <a:lnTo>
                  <a:pt x="36" y="15"/>
                </a:lnTo>
                <a:lnTo>
                  <a:pt x="24" y="14"/>
                </a:lnTo>
                <a:lnTo>
                  <a:pt x="24" y="18"/>
                </a:lnTo>
                <a:lnTo>
                  <a:pt x="15" y="22"/>
                </a:lnTo>
                <a:lnTo>
                  <a:pt x="6" y="22"/>
                </a:lnTo>
                <a:lnTo>
                  <a:pt x="19" y="32"/>
                </a:lnTo>
                <a:lnTo>
                  <a:pt x="36" y="25"/>
                </a:lnTo>
                <a:lnTo>
                  <a:pt x="39" y="29"/>
                </a:lnTo>
                <a:lnTo>
                  <a:pt x="22" y="36"/>
                </a:lnTo>
                <a:lnTo>
                  <a:pt x="44" y="32"/>
                </a:lnTo>
                <a:lnTo>
                  <a:pt x="46" y="27"/>
                </a:lnTo>
                <a:lnTo>
                  <a:pt x="51" y="27"/>
                </a:lnTo>
                <a:lnTo>
                  <a:pt x="51" y="29"/>
                </a:lnTo>
                <a:lnTo>
                  <a:pt x="58" y="33"/>
                </a:lnTo>
                <a:lnTo>
                  <a:pt x="72" y="22"/>
                </a:lnTo>
                <a:lnTo>
                  <a:pt x="75" y="18"/>
                </a:lnTo>
                <a:lnTo>
                  <a:pt x="66" y="20"/>
                </a:lnTo>
                <a:lnTo>
                  <a:pt x="48" y="14"/>
                </a:lnTo>
                <a:lnTo>
                  <a:pt x="63" y="11"/>
                </a:lnTo>
              </a:path>
            </a:pathLst>
          </a:custGeom>
          <a:solidFill>
            <a:srgbClr val="0000C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71" name="Freeform 563"/>
          <p:cNvSpPr>
            <a:spLocks/>
          </p:cNvSpPr>
          <p:nvPr/>
        </p:nvSpPr>
        <p:spPr bwMode="auto">
          <a:xfrm>
            <a:off x="1847850" y="2187575"/>
            <a:ext cx="114300" cy="68263"/>
          </a:xfrm>
          <a:custGeom>
            <a:avLst/>
            <a:gdLst>
              <a:gd name="T0" fmla="*/ 2147483647 w 82"/>
              <a:gd name="T1" fmla="*/ 2147483647 h 43"/>
              <a:gd name="T2" fmla="*/ 2147483647 w 82"/>
              <a:gd name="T3" fmla="*/ 0 h 43"/>
              <a:gd name="T4" fmla="*/ 2147483647 w 82"/>
              <a:gd name="T5" fmla="*/ 2147483647 h 43"/>
              <a:gd name="T6" fmla="*/ 2147483647 w 82"/>
              <a:gd name="T7" fmla="*/ 0 h 43"/>
              <a:gd name="T8" fmla="*/ 0 w 82"/>
              <a:gd name="T9" fmla="*/ 2147483647 h 43"/>
              <a:gd name="T10" fmla="*/ 2147483647 w 82"/>
              <a:gd name="T11" fmla="*/ 2147483647 h 43"/>
              <a:gd name="T12" fmla="*/ 2147483647 w 82"/>
              <a:gd name="T13" fmla="*/ 2147483647 h 43"/>
              <a:gd name="T14" fmla="*/ 2147483647 w 82"/>
              <a:gd name="T15" fmla="*/ 2147483647 h 43"/>
              <a:gd name="T16" fmla="*/ 2147483647 w 82"/>
              <a:gd name="T17" fmla="*/ 2147483647 h 43"/>
              <a:gd name="T18" fmla="*/ 2147483647 w 82"/>
              <a:gd name="T19" fmla="*/ 2147483647 h 43"/>
              <a:gd name="T20" fmla="*/ 2147483647 w 82"/>
              <a:gd name="T21" fmla="*/ 2147483647 h 43"/>
              <a:gd name="T22" fmla="*/ 2147483647 w 82"/>
              <a:gd name="T23" fmla="*/ 2147483647 h 43"/>
              <a:gd name="T24" fmla="*/ 2147483647 w 82"/>
              <a:gd name="T25" fmla="*/ 2147483647 h 43"/>
              <a:gd name="T26" fmla="*/ 2147483647 w 82"/>
              <a:gd name="T27" fmla="*/ 2147483647 h 43"/>
              <a:gd name="T28" fmla="*/ 2147483647 w 82"/>
              <a:gd name="T29" fmla="*/ 2147483647 h 43"/>
              <a:gd name="T30" fmla="*/ 2147483647 w 82"/>
              <a:gd name="T31" fmla="*/ 2147483647 h 43"/>
              <a:gd name="T32" fmla="*/ 2147483647 w 82"/>
              <a:gd name="T33" fmla="*/ 2147483647 h 43"/>
              <a:gd name="T34" fmla="*/ 2147483647 w 82"/>
              <a:gd name="T35" fmla="*/ 2147483647 h 43"/>
              <a:gd name="T36" fmla="*/ 2147483647 w 82"/>
              <a:gd name="T37" fmla="*/ 2147483647 h 43"/>
              <a:gd name="T38" fmla="*/ 2147483647 w 82"/>
              <a:gd name="T39" fmla="*/ 2147483647 h 43"/>
              <a:gd name="T40" fmla="*/ 2147483647 w 82"/>
              <a:gd name="T41" fmla="*/ 2147483647 h 43"/>
              <a:gd name="T42" fmla="*/ 2147483647 w 82"/>
              <a:gd name="T43" fmla="*/ 2147483647 h 43"/>
              <a:gd name="T44" fmla="*/ 2147483647 w 82"/>
              <a:gd name="T45" fmla="*/ 2147483647 h 43"/>
              <a:gd name="T46" fmla="*/ 2147483647 w 82"/>
              <a:gd name="T47" fmla="*/ 2147483647 h 43"/>
              <a:gd name="T48" fmla="*/ 2147483647 w 82"/>
              <a:gd name="T49" fmla="*/ 2147483647 h 4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2"/>
              <a:gd name="T76" fmla="*/ 0 h 43"/>
              <a:gd name="T77" fmla="*/ 82 w 82"/>
              <a:gd name="T78" fmla="*/ 43 h 4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2" h="43">
                <a:moveTo>
                  <a:pt x="68" y="13"/>
                </a:moveTo>
                <a:lnTo>
                  <a:pt x="60" y="0"/>
                </a:lnTo>
                <a:lnTo>
                  <a:pt x="31" y="6"/>
                </a:lnTo>
                <a:lnTo>
                  <a:pt x="7" y="0"/>
                </a:lnTo>
                <a:lnTo>
                  <a:pt x="0" y="8"/>
                </a:lnTo>
                <a:lnTo>
                  <a:pt x="36" y="11"/>
                </a:lnTo>
                <a:lnTo>
                  <a:pt x="39" y="18"/>
                </a:lnTo>
                <a:lnTo>
                  <a:pt x="26" y="16"/>
                </a:lnTo>
                <a:lnTo>
                  <a:pt x="26" y="21"/>
                </a:lnTo>
                <a:lnTo>
                  <a:pt x="16" y="26"/>
                </a:lnTo>
                <a:lnTo>
                  <a:pt x="7" y="26"/>
                </a:lnTo>
                <a:lnTo>
                  <a:pt x="21" y="37"/>
                </a:lnTo>
                <a:lnTo>
                  <a:pt x="39" y="29"/>
                </a:lnTo>
                <a:lnTo>
                  <a:pt x="42" y="34"/>
                </a:lnTo>
                <a:lnTo>
                  <a:pt x="24" y="42"/>
                </a:lnTo>
                <a:lnTo>
                  <a:pt x="47" y="37"/>
                </a:lnTo>
                <a:lnTo>
                  <a:pt x="50" y="31"/>
                </a:lnTo>
                <a:lnTo>
                  <a:pt x="55" y="31"/>
                </a:lnTo>
                <a:lnTo>
                  <a:pt x="55" y="34"/>
                </a:lnTo>
                <a:lnTo>
                  <a:pt x="63" y="39"/>
                </a:lnTo>
                <a:lnTo>
                  <a:pt x="78" y="26"/>
                </a:lnTo>
                <a:lnTo>
                  <a:pt x="81" y="21"/>
                </a:lnTo>
                <a:lnTo>
                  <a:pt x="71" y="23"/>
                </a:lnTo>
                <a:lnTo>
                  <a:pt x="52" y="16"/>
                </a:lnTo>
                <a:lnTo>
                  <a:pt x="68"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72" name="Freeform 564"/>
          <p:cNvSpPr>
            <a:spLocks/>
          </p:cNvSpPr>
          <p:nvPr/>
        </p:nvSpPr>
        <p:spPr bwMode="auto">
          <a:xfrm>
            <a:off x="1912938" y="2354263"/>
            <a:ext cx="166687" cy="76200"/>
          </a:xfrm>
          <a:custGeom>
            <a:avLst/>
            <a:gdLst>
              <a:gd name="T0" fmla="*/ 0 w 118"/>
              <a:gd name="T1" fmla="*/ 2147483647 h 48"/>
              <a:gd name="T2" fmla="*/ 2147483647 w 118"/>
              <a:gd name="T3" fmla="*/ 2147483647 h 48"/>
              <a:gd name="T4" fmla="*/ 2147483647 w 118"/>
              <a:gd name="T5" fmla="*/ 2147483647 h 48"/>
              <a:gd name="T6" fmla="*/ 2147483647 w 118"/>
              <a:gd name="T7" fmla="*/ 2147483647 h 48"/>
              <a:gd name="T8" fmla="*/ 2147483647 w 118"/>
              <a:gd name="T9" fmla="*/ 2147483647 h 48"/>
              <a:gd name="T10" fmla="*/ 2147483647 w 118"/>
              <a:gd name="T11" fmla="*/ 2147483647 h 48"/>
              <a:gd name="T12" fmla="*/ 2147483647 w 118"/>
              <a:gd name="T13" fmla="*/ 2147483647 h 48"/>
              <a:gd name="T14" fmla="*/ 2147483647 w 118"/>
              <a:gd name="T15" fmla="*/ 2147483647 h 48"/>
              <a:gd name="T16" fmla="*/ 2147483647 w 118"/>
              <a:gd name="T17" fmla="*/ 2147483647 h 48"/>
              <a:gd name="T18" fmla="*/ 2147483647 w 118"/>
              <a:gd name="T19" fmla="*/ 2147483647 h 48"/>
              <a:gd name="T20" fmla="*/ 2147483647 w 118"/>
              <a:gd name="T21" fmla="*/ 2147483647 h 48"/>
              <a:gd name="T22" fmla="*/ 2147483647 w 118"/>
              <a:gd name="T23" fmla="*/ 0 h 48"/>
              <a:gd name="T24" fmla="*/ 2147483647 w 118"/>
              <a:gd name="T25" fmla="*/ 2147483647 h 48"/>
              <a:gd name="T26" fmla="*/ 2147483647 w 118"/>
              <a:gd name="T27" fmla="*/ 2147483647 h 48"/>
              <a:gd name="T28" fmla="*/ 2147483647 w 118"/>
              <a:gd name="T29" fmla="*/ 2147483647 h 48"/>
              <a:gd name="T30" fmla="*/ 2147483647 w 118"/>
              <a:gd name="T31" fmla="*/ 2147483647 h 48"/>
              <a:gd name="T32" fmla="*/ 2147483647 w 118"/>
              <a:gd name="T33" fmla="*/ 2147483647 h 48"/>
              <a:gd name="T34" fmla="*/ 2147483647 w 118"/>
              <a:gd name="T35" fmla="*/ 2147483647 h 48"/>
              <a:gd name="T36" fmla="*/ 2147483647 w 118"/>
              <a:gd name="T37" fmla="*/ 2147483647 h 48"/>
              <a:gd name="T38" fmla="*/ 0 w 118"/>
              <a:gd name="T39" fmla="*/ 2147483647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
              <a:gd name="T61" fmla="*/ 0 h 48"/>
              <a:gd name="T62" fmla="*/ 118 w 118"/>
              <a:gd name="T63" fmla="*/ 48 h 4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 h="48">
                <a:moveTo>
                  <a:pt x="0" y="21"/>
                </a:moveTo>
                <a:lnTo>
                  <a:pt x="10" y="35"/>
                </a:lnTo>
                <a:lnTo>
                  <a:pt x="40" y="47"/>
                </a:lnTo>
                <a:lnTo>
                  <a:pt x="102" y="27"/>
                </a:lnTo>
                <a:lnTo>
                  <a:pt x="105" y="19"/>
                </a:lnTo>
                <a:lnTo>
                  <a:pt x="112" y="23"/>
                </a:lnTo>
                <a:lnTo>
                  <a:pt x="117" y="21"/>
                </a:lnTo>
                <a:lnTo>
                  <a:pt x="100" y="14"/>
                </a:lnTo>
                <a:lnTo>
                  <a:pt x="62" y="27"/>
                </a:lnTo>
                <a:lnTo>
                  <a:pt x="55" y="16"/>
                </a:lnTo>
                <a:lnTo>
                  <a:pt x="48" y="12"/>
                </a:lnTo>
                <a:lnTo>
                  <a:pt x="34" y="0"/>
                </a:lnTo>
                <a:lnTo>
                  <a:pt x="32" y="2"/>
                </a:lnTo>
                <a:lnTo>
                  <a:pt x="45" y="16"/>
                </a:lnTo>
                <a:lnTo>
                  <a:pt x="48" y="27"/>
                </a:lnTo>
                <a:lnTo>
                  <a:pt x="37" y="23"/>
                </a:lnTo>
                <a:lnTo>
                  <a:pt x="28" y="35"/>
                </a:lnTo>
                <a:lnTo>
                  <a:pt x="25" y="30"/>
                </a:lnTo>
                <a:lnTo>
                  <a:pt x="12" y="30"/>
                </a:lnTo>
                <a:lnTo>
                  <a:pt x="0" y="21"/>
                </a:lnTo>
              </a:path>
            </a:pathLst>
          </a:custGeom>
          <a:solidFill>
            <a:srgbClr val="0000C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73" name="Freeform 565"/>
          <p:cNvSpPr>
            <a:spLocks/>
          </p:cNvSpPr>
          <p:nvPr/>
        </p:nvSpPr>
        <p:spPr bwMode="auto">
          <a:xfrm>
            <a:off x="1912938" y="2354263"/>
            <a:ext cx="176212" cy="85725"/>
          </a:xfrm>
          <a:custGeom>
            <a:avLst/>
            <a:gdLst>
              <a:gd name="T0" fmla="*/ 0 w 124"/>
              <a:gd name="T1" fmla="*/ 2147483647 h 54"/>
              <a:gd name="T2" fmla="*/ 2147483647 w 124"/>
              <a:gd name="T3" fmla="*/ 2147483647 h 54"/>
              <a:gd name="T4" fmla="*/ 2147483647 w 124"/>
              <a:gd name="T5" fmla="*/ 2147483647 h 54"/>
              <a:gd name="T6" fmla="*/ 2147483647 w 124"/>
              <a:gd name="T7" fmla="*/ 2147483647 h 54"/>
              <a:gd name="T8" fmla="*/ 2147483647 w 124"/>
              <a:gd name="T9" fmla="*/ 2147483647 h 54"/>
              <a:gd name="T10" fmla="*/ 2147483647 w 124"/>
              <a:gd name="T11" fmla="*/ 2147483647 h 54"/>
              <a:gd name="T12" fmla="*/ 2147483647 w 124"/>
              <a:gd name="T13" fmla="*/ 2147483647 h 54"/>
              <a:gd name="T14" fmla="*/ 2147483647 w 124"/>
              <a:gd name="T15" fmla="*/ 2147483647 h 54"/>
              <a:gd name="T16" fmla="*/ 2147483647 w 124"/>
              <a:gd name="T17" fmla="*/ 2147483647 h 54"/>
              <a:gd name="T18" fmla="*/ 2147483647 w 124"/>
              <a:gd name="T19" fmla="*/ 2147483647 h 54"/>
              <a:gd name="T20" fmla="*/ 2147483647 w 124"/>
              <a:gd name="T21" fmla="*/ 2147483647 h 54"/>
              <a:gd name="T22" fmla="*/ 2147483647 w 124"/>
              <a:gd name="T23" fmla="*/ 0 h 54"/>
              <a:gd name="T24" fmla="*/ 2147483647 w 124"/>
              <a:gd name="T25" fmla="*/ 2147483647 h 54"/>
              <a:gd name="T26" fmla="*/ 2147483647 w 124"/>
              <a:gd name="T27" fmla="*/ 2147483647 h 54"/>
              <a:gd name="T28" fmla="*/ 2147483647 w 124"/>
              <a:gd name="T29" fmla="*/ 2147483647 h 54"/>
              <a:gd name="T30" fmla="*/ 2147483647 w 124"/>
              <a:gd name="T31" fmla="*/ 2147483647 h 54"/>
              <a:gd name="T32" fmla="*/ 2147483647 w 124"/>
              <a:gd name="T33" fmla="*/ 2147483647 h 54"/>
              <a:gd name="T34" fmla="*/ 2147483647 w 124"/>
              <a:gd name="T35" fmla="*/ 2147483647 h 54"/>
              <a:gd name="T36" fmla="*/ 2147483647 w 124"/>
              <a:gd name="T37" fmla="*/ 2147483647 h 54"/>
              <a:gd name="T38" fmla="*/ 0 w 124"/>
              <a:gd name="T39" fmla="*/ 2147483647 h 5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4"/>
              <a:gd name="T61" fmla="*/ 0 h 54"/>
              <a:gd name="T62" fmla="*/ 124 w 124"/>
              <a:gd name="T63" fmla="*/ 54 h 5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4" h="54">
                <a:moveTo>
                  <a:pt x="0" y="24"/>
                </a:moveTo>
                <a:lnTo>
                  <a:pt x="11" y="39"/>
                </a:lnTo>
                <a:lnTo>
                  <a:pt x="42" y="53"/>
                </a:lnTo>
                <a:lnTo>
                  <a:pt x="107" y="31"/>
                </a:lnTo>
                <a:lnTo>
                  <a:pt x="110" y="21"/>
                </a:lnTo>
                <a:lnTo>
                  <a:pt x="118" y="26"/>
                </a:lnTo>
                <a:lnTo>
                  <a:pt x="123" y="24"/>
                </a:lnTo>
                <a:lnTo>
                  <a:pt x="105" y="16"/>
                </a:lnTo>
                <a:lnTo>
                  <a:pt x="65" y="31"/>
                </a:lnTo>
                <a:lnTo>
                  <a:pt x="58" y="18"/>
                </a:lnTo>
                <a:lnTo>
                  <a:pt x="50" y="13"/>
                </a:lnTo>
                <a:lnTo>
                  <a:pt x="36" y="0"/>
                </a:lnTo>
                <a:lnTo>
                  <a:pt x="34" y="2"/>
                </a:lnTo>
                <a:lnTo>
                  <a:pt x="47" y="18"/>
                </a:lnTo>
                <a:lnTo>
                  <a:pt x="50" y="31"/>
                </a:lnTo>
                <a:lnTo>
                  <a:pt x="39" y="26"/>
                </a:lnTo>
                <a:lnTo>
                  <a:pt x="29" y="39"/>
                </a:lnTo>
                <a:lnTo>
                  <a:pt x="26" y="34"/>
                </a:lnTo>
                <a:lnTo>
                  <a:pt x="13" y="34"/>
                </a:lnTo>
                <a:lnTo>
                  <a:pt x="0"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74" name="Freeform 566"/>
          <p:cNvSpPr>
            <a:spLocks/>
          </p:cNvSpPr>
          <p:nvPr/>
        </p:nvSpPr>
        <p:spPr bwMode="auto">
          <a:xfrm>
            <a:off x="2298700" y="2616200"/>
            <a:ext cx="30163" cy="41275"/>
          </a:xfrm>
          <a:custGeom>
            <a:avLst/>
            <a:gdLst>
              <a:gd name="T0" fmla="*/ 2147483647 w 21"/>
              <a:gd name="T1" fmla="*/ 0 h 26"/>
              <a:gd name="T2" fmla="*/ 0 w 21"/>
              <a:gd name="T3" fmla="*/ 2147483647 h 26"/>
              <a:gd name="T4" fmla="*/ 2147483647 w 21"/>
              <a:gd name="T5" fmla="*/ 2147483647 h 26"/>
              <a:gd name="T6" fmla="*/ 2147483647 w 21"/>
              <a:gd name="T7" fmla="*/ 2147483647 h 26"/>
              <a:gd name="T8" fmla="*/ 2147483647 w 21"/>
              <a:gd name="T9" fmla="*/ 2147483647 h 26"/>
              <a:gd name="T10" fmla="*/ 2147483647 w 21"/>
              <a:gd name="T11" fmla="*/ 2147483647 h 26"/>
              <a:gd name="T12" fmla="*/ 2147483647 w 21"/>
              <a:gd name="T13" fmla="*/ 2147483647 h 26"/>
              <a:gd name="T14" fmla="*/ 2147483647 w 21"/>
              <a:gd name="T15" fmla="*/ 2147483647 h 26"/>
              <a:gd name="T16" fmla="*/ 2147483647 w 21"/>
              <a:gd name="T17" fmla="*/ 0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26"/>
              <a:gd name="T29" fmla="*/ 21 w 21"/>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26">
                <a:moveTo>
                  <a:pt x="2" y="0"/>
                </a:moveTo>
                <a:lnTo>
                  <a:pt x="0" y="13"/>
                </a:lnTo>
                <a:lnTo>
                  <a:pt x="14" y="25"/>
                </a:lnTo>
                <a:lnTo>
                  <a:pt x="20" y="25"/>
                </a:lnTo>
                <a:lnTo>
                  <a:pt x="20" y="21"/>
                </a:lnTo>
                <a:lnTo>
                  <a:pt x="16" y="21"/>
                </a:lnTo>
                <a:lnTo>
                  <a:pt x="10" y="13"/>
                </a:lnTo>
                <a:lnTo>
                  <a:pt x="14" y="2"/>
                </a:lnTo>
                <a:lnTo>
                  <a:pt x="2" y="0"/>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75" name="Freeform 567"/>
          <p:cNvSpPr>
            <a:spLocks/>
          </p:cNvSpPr>
          <p:nvPr/>
        </p:nvSpPr>
        <p:spPr bwMode="auto">
          <a:xfrm>
            <a:off x="2298700" y="2616200"/>
            <a:ext cx="38100" cy="50800"/>
          </a:xfrm>
          <a:custGeom>
            <a:avLst/>
            <a:gdLst>
              <a:gd name="T0" fmla="*/ 2147483647 w 27"/>
              <a:gd name="T1" fmla="*/ 0 h 32"/>
              <a:gd name="T2" fmla="*/ 0 w 27"/>
              <a:gd name="T3" fmla="*/ 2147483647 h 32"/>
              <a:gd name="T4" fmla="*/ 2147483647 w 27"/>
              <a:gd name="T5" fmla="*/ 2147483647 h 32"/>
              <a:gd name="T6" fmla="*/ 2147483647 w 27"/>
              <a:gd name="T7" fmla="*/ 2147483647 h 32"/>
              <a:gd name="T8" fmla="*/ 2147483647 w 27"/>
              <a:gd name="T9" fmla="*/ 2147483647 h 32"/>
              <a:gd name="T10" fmla="*/ 2147483647 w 27"/>
              <a:gd name="T11" fmla="*/ 2147483647 h 32"/>
              <a:gd name="T12" fmla="*/ 2147483647 w 27"/>
              <a:gd name="T13" fmla="*/ 2147483647 h 32"/>
              <a:gd name="T14" fmla="*/ 2147483647 w 27"/>
              <a:gd name="T15" fmla="*/ 2147483647 h 32"/>
              <a:gd name="T16" fmla="*/ 2147483647 w 27"/>
              <a:gd name="T17" fmla="*/ 0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
              <a:gd name="T28" fmla="*/ 0 h 32"/>
              <a:gd name="T29" fmla="*/ 27 w 27"/>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 h="32">
                <a:moveTo>
                  <a:pt x="3" y="0"/>
                </a:moveTo>
                <a:lnTo>
                  <a:pt x="0" y="16"/>
                </a:lnTo>
                <a:lnTo>
                  <a:pt x="18" y="31"/>
                </a:lnTo>
                <a:lnTo>
                  <a:pt x="26" y="31"/>
                </a:lnTo>
                <a:lnTo>
                  <a:pt x="26" y="26"/>
                </a:lnTo>
                <a:lnTo>
                  <a:pt x="21" y="26"/>
                </a:lnTo>
                <a:lnTo>
                  <a:pt x="13" y="16"/>
                </a:lnTo>
                <a:lnTo>
                  <a:pt x="18" y="3"/>
                </a:lnTo>
                <a:lnTo>
                  <a:pt x="3"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76" name="Freeform 568"/>
          <p:cNvSpPr>
            <a:spLocks/>
          </p:cNvSpPr>
          <p:nvPr/>
        </p:nvSpPr>
        <p:spPr bwMode="auto">
          <a:xfrm>
            <a:off x="2346325" y="2641600"/>
            <a:ext cx="57150" cy="136525"/>
          </a:xfrm>
          <a:custGeom>
            <a:avLst/>
            <a:gdLst>
              <a:gd name="T0" fmla="*/ 2147483647 w 40"/>
              <a:gd name="T1" fmla="*/ 0 h 86"/>
              <a:gd name="T2" fmla="*/ 0 w 40"/>
              <a:gd name="T3" fmla="*/ 2147483647 h 86"/>
              <a:gd name="T4" fmla="*/ 0 w 40"/>
              <a:gd name="T5" fmla="*/ 2147483647 h 86"/>
              <a:gd name="T6" fmla="*/ 2147483647 w 40"/>
              <a:gd name="T7" fmla="*/ 2147483647 h 86"/>
              <a:gd name="T8" fmla="*/ 2147483647 w 40"/>
              <a:gd name="T9" fmla="*/ 2147483647 h 86"/>
              <a:gd name="T10" fmla="*/ 2147483647 w 40"/>
              <a:gd name="T11" fmla="*/ 2147483647 h 86"/>
              <a:gd name="T12" fmla="*/ 2147483647 w 40"/>
              <a:gd name="T13" fmla="*/ 2147483647 h 86"/>
              <a:gd name="T14" fmla="*/ 2147483647 w 40"/>
              <a:gd name="T15" fmla="*/ 2147483647 h 86"/>
              <a:gd name="T16" fmla="*/ 2147483647 w 40"/>
              <a:gd name="T17" fmla="*/ 2147483647 h 86"/>
              <a:gd name="T18" fmla="*/ 2147483647 w 40"/>
              <a:gd name="T19" fmla="*/ 2147483647 h 86"/>
              <a:gd name="T20" fmla="*/ 2147483647 w 40"/>
              <a:gd name="T21" fmla="*/ 2147483647 h 86"/>
              <a:gd name="T22" fmla="*/ 2147483647 w 40"/>
              <a:gd name="T23" fmla="*/ 2147483647 h 86"/>
              <a:gd name="T24" fmla="*/ 2147483647 w 40"/>
              <a:gd name="T25" fmla="*/ 2147483647 h 86"/>
              <a:gd name="T26" fmla="*/ 2147483647 w 40"/>
              <a:gd name="T27" fmla="*/ 0 h 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
              <a:gd name="T43" fmla="*/ 0 h 86"/>
              <a:gd name="T44" fmla="*/ 40 w 40"/>
              <a:gd name="T45" fmla="*/ 86 h 8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 h="86">
                <a:moveTo>
                  <a:pt x="7" y="0"/>
                </a:moveTo>
                <a:lnTo>
                  <a:pt x="0" y="5"/>
                </a:lnTo>
                <a:lnTo>
                  <a:pt x="0" y="14"/>
                </a:lnTo>
                <a:lnTo>
                  <a:pt x="14" y="44"/>
                </a:lnTo>
                <a:lnTo>
                  <a:pt x="23" y="39"/>
                </a:lnTo>
                <a:lnTo>
                  <a:pt x="29" y="56"/>
                </a:lnTo>
                <a:lnTo>
                  <a:pt x="27" y="64"/>
                </a:lnTo>
                <a:lnTo>
                  <a:pt x="24" y="71"/>
                </a:lnTo>
                <a:lnTo>
                  <a:pt x="27" y="85"/>
                </a:lnTo>
                <a:lnTo>
                  <a:pt x="39" y="73"/>
                </a:lnTo>
                <a:lnTo>
                  <a:pt x="39" y="59"/>
                </a:lnTo>
                <a:lnTo>
                  <a:pt x="27" y="34"/>
                </a:lnTo>
                <a:lnTo>
                  <a:pt x="16" y="2"/>
                </a:lnTo>
                <a:lnTo>
                  <a:pt x="7" y="0"/>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77" name="Freeform 569"/>
          <p:cNvSpPr>
            <a:spLocks/>
          </p:cNvSpPr>
          <p:nvPr/>
        </p:nvSpPr>
        <p:spPr bwMode="auto">
          <a:xfrm>
            <a:off x="2346325" y="2641600"/>
            <a:ext cx="65088" cy="146050"/>
          </a:xfrm>
          <a:custGeom>
            <a:avLst/>
            <a:gdLst>
              <a:gd name="T0" fmla="*/ 2147483647 w 46"/>
              <a:gd name="T1" fmla="*/ 0 h 92"/>
              <a:gd name="T2" fmla="*/ 0 w 46"/>
              <a:gd name="T3" fmla="*/ 2147483647 h 92"/>
              <a:gd name="T4" fmla="*/ 0 w 46"/>
              <a:gd name="T5" fmla="*/ 2147483647 h 92"/>
              <a:gd name="T6" fmla="*/ 2147483647 w 46"/>
              <a:gd name="T7" fmla="*/ 2147483647 h 92"/>
              <a:gd name="T8" fmla="*/ 2147483647 w 46"/>
              <a:gd name="T9" fmla="*/ 2147483647 h 92"/>
              <a:gd name="T10" fmla="*/ 2147483647 w 46"/>
              <a:gd name="T11" fmla="*/ 2147483647 h 92"/>
              <a:gd name="T12" fmla="*/ 2147483647 w 46"/>
              <a:gd name="T13" fmla="*/ 2147483647 h 92"/>
              <a:gd name="T14" fmla="*/ 2147483647 w 46"/>
              <a:gd name="T15" fmla="*/ 2147483647 h 92"/>
              <a:gd name="T16" fmla="*/ 2147483647 w 46"/>
              <a:gd name="T17" fmla="*/ 2147483647 h 92"/>
              <a:gd name="T18" fmla="*/ 2147483647 w 46"/>
              <a:gd name="T19" fmla="*/ 2147483647 h 92"/>
              <a:gd name="T20" fmla="*/ 2147483647 w 46"/>
              <a:gd name="T21" fmla="*/ 2147483647 h 92"/>
              <a:gd name="T22" fmla="*/ 2147483647 w 46"/>
              <a:gd name="T23" fmla="*/ 2147483647 h 92"/>
              <a:gd name="T24" fmla="*/ 2147483647 w 46"/>
              <a:gd name="T25" fmla="*/ 2147483647 h 92"/>
              <a:gd name="T26" fmla="*/ 2147483647 w 46"/>
              <a:gd name="T27" fmla="*/ 0 h 9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92"/>
              <a:gd name="T44" fmla="*/ 46 w 46"/>
              <a:gd name="T45" fmla="*/ 92 h 9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92">
                <a:moveTo>
                  <a:pt x="8" y="0"/>
                </a:moveTo>
                <a:lnTo>
                  <a:pt x="0" y="5"/>
                </a:lnTo>
                <a:lnTo>
                  <a:pt x="0" y="15"/>
                </a:lnTo>
                <a:lnTo>
                  <a:pt x="16" y="47"/>
                </a:lnTo>
                <a:lnTo>
                  <a:pt x="26" y="42"/>
                </a:lnTo>
                <a:lnTo>
                  <a:pt x="34" y="60"/>
                </a:lnTo>
                <a:lnTo>
                  <a:pt x="31" y="68"/>
                </a:lnTo>
                <a:lnTo>
                  <a:pt x="28" y="76"/>
                </a:lnTo>
                <a:lnTo>
                  <a:pt x="31" y="91"/>
                </a:lnTo>
                <a:lnTo>
                  <a:pt x="45" y="78"/>
                </a:lnTo>
                <a:lnTo>
                  <a:pt x="45" y="63"/>
                </a:lnTo>
                <a:lnTo>
                  <a:pt x="31" y="36"/>
                </a:lnTo>
                <a:lnTo>
                  <a:pt x="18" y="2"/>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78" name="Freeform 570"/>
          <p:cNvSpPr>
            <a:spLocks/>
          </p:cNvSpPr>
          <p:nvPr/>
        </p:nvSpPr>
        <p:spPr bwMode="auto">
          <a:xfrm>
            <a:off x="2290763" y="2665413"/>
            <a:ext cx="71437" cy="112712"/>
          </a:xfrm>
          <a:custGeom>
            <a:avLst/>
            <a:gdLst>
              <a:gd name="T0" fmla="*/ 2147483647 w 51"/>
              <a:gd name="T1" fmla="*/ 2147483647 h 71"/>
              <a:gd name="T2" fmla="*/ 2147483647 w 51"/>
              <a:gd name="T3" fmla="*/ 2147483647 h 71"/>
              <a:gd name="T4" fmla="*/ 2147483647 w 51"/>
              <a:gd name="T5" fmla="*/ 2147483647 h 71"/>
              <a:gd name="T6" fmla="*/ 2147483647 w 51"/>
              <a:gd name="T7" fmla="*/ 2147483647 h 71"/>
              <a:gd name="T8" fmla="*/ 2147483647 w 51"/>
              <a:gd name="T9" fmla="*/ 2147483647 h 71"/>
              <a:gd name="T10" fmla="*/ 2147483647 w 51"/>
              <a:gd name="T11" fmla="*/ 2147483647 h 71"/>
              <a:gd name="T12" fmla="*/ 2147483647 w 51"/>
              <a:gd name="T13" fmla="*/ 2147483647 h 71"/>
              <a:gd name="T14" fmla="*/ 2147483647 w 51"/>
              <a:gd name="T15" fmla="*/ 0 h 71"/>
              <a:gd name="T16" fmla="*/ 0 w 51"/>
              <a:gd name="T17" fmla="*/ 0 h 71"/>
              <a:gd name="T18" fmla="*/ 2147483647 w 51"/>
              <a:gd name="T19" fmla="*/ 2147483647 h 71"/>
              <a:gd name="T20" fmla="*/ 2147483647 w 51"/>
              <a:gd name="T21" fmla="*/ 2147483647 h 71"/>
              <a:gd name="T22" fmla="*/ 2147483647 w 51"/>
              <a:gd name="T23" fmla="*/ 2147483647 h 71"/>
              <a:gd name="T24" fmla="*/ 2147483647 w 51"/>
              <a:gd name="T25" fmla="*/ 2147483647 h 71"/>
              <a:gd name="T26" fmla="*/ 2147483647 w 51"/>
              <a:gd name="T27" fmla="*/ 2147483647 h 71"/>
              <a:gd name="T28" fmla="*/ 2147483647 w 51"/>
              <a:gd name="T29" fmla="*/ 2147483647 h 71"/>
              <a:gd name="T30" fmla="*/ 2147483647 w 51"/>
              <a:gd name="T31" fmla="*/ 2147483647 h 71"/>
              <a:gd name="T32" fmla="*/ 2147483647 w 51"/>
              <a:gd name="T33" fmla="*/ 2147483647 h 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1"/>
              <a:gd name="T52" fmla="*/ 0 h 71"/>
              <a:gd name="T53" fmla="*/ 51 w 51"/>
              <a:gd name="T54" fmla="*/ 71 h 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1" h="71">
                <a:moveTo>
                  <a:pt x="43" y="70"/>
                </a:moveTo>
                <a:lnTo>
                  <a:pt x="50" y="61"/>
                </a:lnTo>
                <a:lnTo>
                  <a:pt x="38" y="49"/>
                </a:lnTo>
                <a:lnTo>
                  <a:pt x="36" y="49"/>
                </a:lnTo>
                <a:lnTo>
                  <a:pt x="33" y="29"/>
                </a:lnTo>
                <a:lnTo>
                  <a:pt x="29" y="27"/>
                </a:lnTo>
                <a:lnTo>
                  <a:pt x="26" y="8"/>
                </a:lnTo>
                <a:lnTo>
                  <a:pt x="14" y="0"/>
                </a:lnTo>
                <a:lnTo>
                  <a:pt x="0" y="0"/>
                </a:lnTo>
                <a:lnTo>
                  <a:pt x="3" y="6"/>
                </a:lnTo>
                <a:lnTo>
                  <a:pt x="17" y="3"/>
                </a:lnTo>
                <a:lnTo>
                  <a:pt x="21" y="13"/>
                </a:lnTo>
                <a:lnTo>
                  <a:pt x="21" y="31"/>
                </a:lnTo>
                <a:lnTo>
                  <a:pt x="30" y="39"/>
                </a:lnTo>
                <a:lnTo>
                  <a:pt x="30" y="49"/>
                </a:lnTo>
                <a:lnTo>
                  <a:pt x="43" y="68"/>
                </a:lnTo>
                <a:lnTo>
                  <a:pt x="43" y="70"/>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79" name="Freeform 571"/>
          <p:cNvSpPr>
            <a:spLocks/>
          </p:cNvSpPr>
          <p:nvPr/>
        </p:nvSpPr>
        <p:spPr bwMode="auto">
          <a:xfrm>
            <a:off x="2290763" y="2665413"/>
            <a:ext cx="79375" cy="122237"/>
          </a:xfrm>
          <a:custGeom>
            <a:avLst/>
            <a:gdLst>
              <a:gd name="T0" fmla="*/ 2147483647 w 57"/>
              <a:gd name="T1" fmla="*/ 2147483647 h 77"/>
              <a:gd name="T2" fmla="*/ 2147483647 w 57"/>
              <a:gd name="T3" fmla="*/ 2147483647 h 77"/>
              <a:gd name="T4" fmla="*/ 2147483647 w 57"/>
              <a:gd name="T5" fmla="*/ 2147483647 h 77"/>
              <a:gd name="T6" fmla="*/ 2147483647 w 57"/>
              <a:gd name="T7" fmla="*/ 2147483647 h 77"/>
              <a:gd name="T8" fmla="*/ 2147483647 w 57"/>
              <a:gd name="T9" fmla="*/ 2147483647 h 77"/>
              <a:gd name="T10" fmla="*/ 2147483647 w 57"/>
              <a:gd name="T11" fmla="*/ 2147483647 h 77"/>
              <a:gd name="T12" fmla="*/ 2147483647 w 57"/>
              <a:gd name="T13" fmla="*/ 2147483647 h 77"/>
              <a:gd name="T14" fmla="*/ 2147483647 w 57"/>
              <a:gd name="T15" fmla="*/ 0 h 77"/>
              <a:gd name="T16" fmla="*/ 0 w 57"/>
              <a:gd name="T17" fmla="*/ 0 h 77"/>
              <a:gd name="T18" fmla="*/ 2147483647 w 57"/>
              <a:gd name="T19" fmla="*/ 2147483647 h 77"/>
              <a:gd name="T20" fmla="*/ 2147483647 w 57"/>
              <a:gd name="T21" fmla="*/ 2147483647 h 77"/>
              <a:gd name="T22" fmla="*/ 2147483647 w 57"/>
              <a:gd name="T23" fmla="*/ 2147483647 h 77"/>
              <a:gd name="T24" fmla="*/ 2147483647 w 57"/>
              <a:gd name="T25" fmla="*/ 2147483647 h 77"/>
              <a:gd name="T26" fmla="*/ 2147483647 w 57"/>
              <a:gd name="T27" fmla="*/ 2147483647 h 77"/>
              <a:gd name="T28" fmla="*/ 2147483647 w 57"/>
              <a:gd name="T29" fmla="*/ 2147483647 h 77"/>
              <a:gd name="T30" fmla="*/ 2147483647 w 57"/>
              <a:gd name="T31" fmla="*/ 2147483647 h 77"/>
              <a:gd name="T32" fmla="*/ 2147483647 w 57"/>
              <a:gd name="T33" fmla="*/ 2147483647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7"/>
              <a:gd name="T52" fmla="*/ 0 h 77"/>
              <a:gd name="T53" fmla="*/ 57 w 57"/>
              <a:gd name="T54" fmla="*/ 77 h 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7" h="77">
                <a:moveTo>
                  <a:pt x="48" y="76"/>
                </a:moveTo>
                <a:lnTo>
                  <a:pt x="56" y="66"/>
                </a:lnTo>
                <a:lnTo>
                  <a:pt x="43" y="53"/>
                </a:lnTo>
                <a:lnTo>
                  <a:pt x="40" y="53"/>
                </a:lnTo>
                <a:lnTo>
                  <a:pt x="37" y="32"/>
                </a:lnTo>
                <a:lnTo>
                  <a:pt x="32" y="29"/>
                </a:lnTo>
                <a:lnTo>
                  <a:pt x="29" y="9"/>
                </a:lnTo>
                <a:lnTo>
                  <a:pt x="16" y="0"/>
                </a:lnTo>
                <a:lnTo>
                  <a:pt x="0" y="0"/>
                </a:lnTo>
                <a:lnTo>
                  <a:pt x="3" y="6"/>
                </a:lnTo>
                <a:lnTo>
                  <a:pt x="19" y="3"/>
                </a:lnTo>
                <a:lnTo>
                  <a:pt x="24" y="14"/>
                </a:lnTo>
                <a:lnTo>
                  <a:pt x="24" y="34"/>
                </a:lnTo>
                <a:lnTo>
                  <a:pt x="34" y="42"/>
                </a:lnTo>
                <a:lnTo>
                  <a:pt x="34" y="53"/>
                </a:lnTo>
                <a:lnTo>
                  <a:pt x="48" y="74"/>
                </a:lnTo>
                <a:lnTo>
                  <a:pt x="48" y="7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80" name="Freeform 572"/>
          <p:cNvSpPr>
            <a:spLocks/>
          </p:cNvSpPr>
          <p:nvPr/>
        </p:nvSpPr>
        <p:spPr bwMode="auto">
          <a:xfrm>
            <a:off x="5040313" y="2387600"/>
            <a:ext cx="38100" cy="66675"/>
          </a:xfrm>
          <a:custGeom>
            <a:avLst/>
            <a:gdLst>
              <a:gd name="T0" fmla="*/ 0 w 27"/>
              <a:gd name="T1" fmla="*/ 2147483647 h 42"/>
              <a:gd name="T2" fmla="*/ 2147483647 w 27"/>
              <a:gd name="T3" fmla="*/ 2147483647 h 42"/>
              <a:gd name="T4" fmla="*/ 2147483647 w 27"/>
              <a:gd name="T5" fmla="*/ 2147483647 h 42"/>
              <a:gd name="T6" fmla="*/ 2147483647 w 27"/>
              <a:gd name="T7" fmla="*/ 2147483647 h 42"/>
              <a:gd name="T8" fmla="*/ 2147483647 w 27"/>
              <a:gd name="T9" fmla="*/ 2147483647 h 42"/>
              <a:gd name="T10" fmla="*/ 2147483647 w 27"/>
              <a:gd name="T11" fmla="*/ 2147483647 h 42"/>
              <a:gd name="T12" fmla="*/ 2147483647 w 27"/>
              <a:gd name="T13" fmla="*/ 2147483647 h 42"/>
              <a:gd name="T14" fmla="*/ 2147483647 w 27"/>
              <a:gd name="T15" fmla="*/ 2147483647 h 42"/>
              <a:gd name="T16" fmla="*/ 2147483647 w 27"/>
              <a:gd name="T17" fmla="*/ 0 h 42"/>
              <a:gd name="T18" fmla="*/ 0 w 27"/>
              <a:gd name="T19" fmla="*/ 2147483647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
              <a:gd name="T31" fmla="*/ 0 h 42"/>
              <a:gd name="T32" fmla="*/ 27 w 27"/>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 h="42">
                <a:moveTo>
                  <a:pt x="0" y="7"/>
                </a:moveTo>
                <a:lnTo>
                  <a:pt x="8" y="16"/>
                </a:lnTo>
                <a:lnTo>
                  <a:pt x="4" y="25"/>
                </a:lnTo>
                <a:lnTo>
                  <a:pt x="4" y="41"/>
                </a:lnTo>
                <a:lnTo>
                  <a:pt x="13" y="32"/>
                </a:lnTo>
                <a:lnTo>
                  <a:pt x="20" y="41"/>
                </a:lnTo>
                <a:lnTo>
                  <a:pt x="26" y="25"/>
                </a:lnTo>
                <a:lnTo>
                  <a:pt x="20" y="4"/>
                </a:lnTo>
                <a:lnTo>
                  <a:pt x="8" y="0"/>
                </a:lnTo>
                <a:lnTo>
                  <a:pt x="0" y="7"/>
                </a:lnTo>
              </a:path>
            </a:pathLst>
          </a:custGeom>
          <a:solidFill>
            <a:srgbClr val="0000C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81" name="Freeform 573"/>
          <p:cNvSpPr>
            <a:spLocks/>
          </p:cNvSpPr>
          <p:nvPr/>
        </p:nvSpPr>
        <p:spPr bwMode="auto">
          <a:xfrm>
            <a:off x="5040313" y="2387600"/>
            <a:ext cx="46037" cy="76200"/>
          </a:xfrm>
          <a:custGeom>
            <a:avLst/>
            <a:gdLst>
              <a:gd name="T0" fmla="*/ 0 w 33"/>
              <a:gd name="T1" fmla="*/ 2147483647 h 48"/>
              <a:gd name="T2" fmla="*/ 2147483647 w 33"/>
              <a:gd name="T3" fmla="*/ 2147483647 h 48"/>
              <a:gd name="T4" fmla="*/ 2147483647 w 33"/>
              <a:gd name="T5" fmla="*/ 2147483647 h 48"/>
              <a:gd name="T6" fmla="*/ 2147483647 w 33"/>
              <a:gd name="T7" fmla="*/ 2147483647 h 48"/>
              <a:gd name="T8" fmla="*/ 2147483647 w 33"/>
              <a:gd name="T9" fmla="*/ 2147483647 h 48"/>
              <a:gd name="T10" fmla="*/ 2147483647 w 33"/>
              <a:gd name="T11" fmla="*/ 2147483647 h 48"/>
              <a:gd name="T12" fmla="*/ 2147483647 w 33"/>
              <a:gd name="T13" fmla="*/ 2147483647 h 48"/>
              <a:gd name="T14" fmla="*/ 2147483647 w 33"/>
              <a:gd name="T15" fmla="*/ 2147483647 h 48"/>
              <a:gd name="T16" fmla="*/ 2147483647 w 33"/>
              <a:gd name="T17" fmla="*/ 0 h 48"/>
              <a:gd name="T18" fmla="*/ 0 w 33"/>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48"/>
              <a:gd name="T32" fmla="*/ 33 w 33"/>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48">
                <a:moveTo>
                  <a:pt x="0" y="8"/>
                </a:moveTo>
                <a:lnTo>
                  <a:pt x="10" y="18"/>
                </a:lnTo>
                <a:lnTo>
                  <a:pt x="5" y="29"/>
                </a:lnTo>
                <a:lnTo>
                  <a:pt x="5" y="47"/>
                </a:lnTo>
                <a:lnTo>
                  <a:pt x="16" y="37"/>
                </a:lnTo>
                <a:lnTo>
                  <a:pt x="24" y="47"/>
                </a:lnTo>
                <a:lnTo>
                  <a:pt x="32" y="29"/>
                </a:lnTo>
                <a:lnTo>
                  <a:pt x="24" y="5"/>
                </a:lnTo>
                <a:lnTo>
                  <a:pt x="10" y="0"/>
                </a:lnTo>
                <a:lnTo>
                  <a:pt x="0" y="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82" name="Freeform 574"/>
          <p:cNvSpPr>
            <a:spLocks/>
          </p:cNvSpPr>
          <p:nvPr/>
        </p:nvSpPr>
        <p:spPr bwMode="auto">
          <a:xfrm>
            <a:off x="5954713" y="2840038"/>
            <a:ext cx="100012" cy="46037"/>
          </a:xfrm>
          <a:custGeom>
            <a:avLst/>
            <a:gdLst>
              <a:gd name="T0" fmla="*/ 2147483647 w 71"/>
              <a:gd name="T1" fmla="*/ 2147483647 h 29"/>
              <a:gd name="T2" fmla="*/ 2147483647 w 71"/>
              <a:gd name="T3" fmla="*/ 2147483647 h 29"/>
              <a:gd name="T4" fmla="*/ 2147483647 w 71"/>
              <a:gd name="T5" fmla="*/ 0 h 29"/>
              <a:gd name="T6" fmla="*/ 2147483647 w 71"/>
              <a:gd name="T7" fmla="*/ 0 h 29"/>
              <a:gd name="T8" fmla="*/ 2147483647 w 71"/>
              <a:gd name="T9" fmla="*/ 2147483647 h 29"/>
              <a:gd name="T10" fmla="*/ 0 w 71"/>
              <a:gd name="T11" fmla="*/ 2147483647 h 29"/>
              <a:gd name="T12" fmla="*/ 2147483647 w 71"/>
              <a:gd name="T13" fmla="*/ 2147483647 h 29"/>
              <a:gd name="T14" fmla="*/ 2147483647 w 71"/>
              <a:gd name="T15" fmla="*/ 2147483647 h 29"/>
              <a:gd name="T16" fmla="*/ 2147483647 w 71"/>
              <a:gd name="T17" fmla="*/ 2147483647 h 29"/>
              <a:gd name="T18" fmla="*/ 2147483647 w 71"/>
              <a:gd name="T19" fmla="*/ 2147483647 h 29"/>
              <a:gd name="T20" fmla="*/ 2147483647 w 71"/>
              <a:gd name="T21" fmla="*/ 2147483647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29"/>
              <a:gd name="T35" fmla="*/ 71 w 71"/>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29">
                <a:moveTo>
                  <a:pt x="70" y="12"/>
                </a:moveTo>
                <a:lnTo>
                  <a:pt x="63" y="12"/>
                </a:lnTo>
                <a:lnTo>
                  <a:pt x="36" y="0"/>
                </a:lnTo>
                <a:lnTo>
                  <a:pt x="22" y="0"/>
                </a:lnTo>
                <a:lnTo>
                  <a:pt x="12" y="5"/>
                </a:lnTo>
                <a:lnTo>
                  <a:pt x="0" y="14"/>
                </a:lnTo>
                <a:lnTo>
                  <a:pt x="6" y="28"/>
                </a:lnTo>
                <a:lnTo>
                  <a:pt x="19" y="9"/>
                </a:lnTo>
                <a:lnTo>
                  <a:pt x="31" y="7"/>
                </a:lnTo>
                <a:lnTo>
                  <a:pt x="63" y="16"/>
                </a:lnTo>
                <a:lnTo>
                  <a:pt x="70" y="12"/>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83" name="Freeform 575"/>
          <p:cNvSpPr>
            <a:spLocks/>
          </p:cNvSpPr>
          <p:nvPr/>
        </p:nvSpPr>
        <p:spPr bwMode="auto">
          <a:xfrm>
            <a:off x="5954713" y="2840038"/>
            <a:ext cx="109537" cy="55562"/>
          </a:xfrm>
          <a:custGeom>
            <a:avLst/>
            <a:gdLst>
              <a:gd name="T0" fmla="*/ 2147483647 w 77"/>
              <a:gd name="T1" fmla="*/ 2147483647 h 35"/>
              <a:gd name="T2" fmla="*/ 2147483647 w 77"/>
              <a:gd name="T3" fmla="*/ 2147483647 h 35"/>
              <a:gd name="T4" fmla="*/ 2147483647 w 77"/>
              <a:gd name="T5" fmla="*/ 0 h 35"/>
              <a:gd name="T6" fmla="*/ 2147483647 w 77"/>
              <a:gd name="T7" fmla="*/ 0 h 35"/>
              <a:gd name="T8" fmla="*/ 2147483647 w 77"/>
              <a:gd name="T9" fmla="*/ 2147483647 h 35"/>
              <a:gd name="T10" fmla="*/ 0 w 77"/>
              <a:gd name="T11" fmla="*/ 2147483647 h 35"/>
              <a:gd name="T12" fmla="*/ 2147483647 w 77"/>
              <a:gd name="T13" fmla="*/ 2147483647 h 35"/>
              <a:gd name="T14" fmla="*/ 2147483647 w 77"/>
              <a:gd name="T15" fmla="*/ 2147483647 h 35"/>
              <a:gd name="T16" fmla="*/ 2147483647 w 77"/>
              <a:gd name="T17" fmla="*/ 2147483647 h 35"/>
              <a:gd name="T18" fmla="*/ 2147483647 w 77"/>
              <a:gd name="T19" fmla="*/ 2147483647 h 35"/>
              <a:gd name="T20" fmla="*/ 2147483647 w 77"/>
              <a:gd name="T21" fmla="*/ 2147483647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35"/>
              <a:gd name="T35" fmla="*/ 77 w 77"/>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35">
                <a:moveTo>
                  <a:pt x="76" y="14"/>
                </a:moveTo>
                <a:lnTo>
                  <a:pt x="68" y="14"/>
                </a:lnTo>
                <a:lnTo>
                  <a:pt x="39" y="0"/>
                </a:lnTo>
                <a:lnTo>
                  <a:pt x="24" y="0"/>
                </a:lnTo>
                <a:lnTo>
                  <a:pt x="13" y="6"/>
                </a:lnTo>
                <a:lnTo>
                  <a:pt x="0" y="17"/>
                </a:lnTo>
                <a:lnTo>
                  <a:pt x="7" y="34"/>
                </a:lnTo>
                <a:lnTo>
                  <a:pt x="21" y="11"/>
                </a:lnTo>
                <a:lnTo>
                  <a:pt x="34" y="8"/>
                </a:lnTo>
                <a:lnTo>
                  <a:pt x="68" y="19"/>
                </a:lnTo>
                <a:lnTo>
                  <a:pt x="76" y="1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84" name="Freeform 576"/>
          <p:cNvSpPr>
            <a:spLocks/>
          </p:cNvSpPr>
          <p:nvPr/>
        </p:nvSpPr>
        <p:spPr bwMode="auto">
          <a:xfrm>
            <a:off x="6143625" y="2803525"/>
            <a:ext cx="23813" cy="28575"/>
          </a:xfrm>
          <a:custGeom>
            <a:avLst/>
            <a:gdLst>
              <a:gd name="T0" fmla="*/ 2147483647 w 17"/>
              <a:gd name="T1" fmla="*/ 0 h 18"/>
              <a:gd name="T2" fmla="*/ 0 w 17"/>
              <a:gd name="T3" fmla="*/ 2147483647 h 18"/>
              <a:gd name="T4" fmla="*/ 0 w 17"/>
              <a:gd name="T5" fmla="*/ 2147483647 h 18"/>
              <a:gd name="T6" fmla="*/ 2147483647 w 17"/>
              <a:gd name="T7" fmla="*/ 2147483647 h 18"/>
              <a:gd name="T8" fmla="*/ 2147483647 w 17"/>
              <a:gd name="T9" fmla="*/ 2147483647 h 18"/>
              <a:gd name="T10" fmla="*/ 2147483647 w 17"/>
              <a:gd name="T11" fmla="*/ 2147483647 h 18"/>
              <a:gd name="T12" fmla="*/ 2147483647 w 17"/>
              <a:gd name="T13" fmla="*/ 2147483647 h 18"/>
              <a:gd name="T14" fmla="*/ 2147483647 w 17"/>
              <a:gd name="T15" fmla="*/ 2147483647 h 18"/>
              <a:gd name="T16" fmla="*/ 2147483647 w 17"/>
              <a:gd name="T17" fmla="*/ 0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8"/>
              <a:gd name="T29" fmla="*/ 17 w 17"/>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8">
                <a:moveTo>
                  <a:pt x="6" y="0"/>
                </a:moveTo>
                <a:lnTo>
                  <a:pt x="0" y="4"/>
                </a:lnTo>
                <a:lnTo>
                  <a:pt x="0" y="17"/>
                </a:lnTo>
                <a:lnTo>
                  <a:pt x="14" y="17"/>
                </a:lnTo>
                <a:lnTo>
                  <a:pt x="16" y="13"/>
                </a:lnTo>
                <a:lnTo>
                  <a:pt x="6" y="13"/>
                </a:lnTo>
                <a:lnTo>
                  <a:pt x="1" y="4"/>
                </a:lnTo>
                <a:lnTo>
                  <a:pt x="10" y="2"/>
                </a:lnTo>
                <a:lnTo>
                  <a:pt x="6" y="0"/>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85" name="Freeform 577"/>
          <p:cNvSpPr>
            <a:spLocks/>
          </p:cNvSpPr>
          <p:nvPr/>
        </p:nvSpPr>
        <p:spPr bwMode="auto">
          <a:xfrm>
            <a:off x="6143625" y="2803525"/>
            <a:ext cx="30163" cy="38100"/>
          </a:xfrm>
          <a:custGeom>
            <a:avLst/>
            <a:gdLst>
              <a:gd name="T0" fmla="*/ 2147483647 w 21"/>
              <a:gd name="T1" fmla="*/ 0 h 24"/>
              <a:gd name="T2" fmla="*/ 0 w 21"/>
              <a:gd name="T3" fmla="*/ 2147483647 h 24"/>
              <a:gd name="T4" fmla="*/ 0 w 21"/>
              <a:gd name="T5" fmla="*/ 2147483647 h 24"/>
              <a:gd name="T6" fmla="*/ 2147483647 w 21"/>
              <a:gd name="T7" fmla="*/ 2147483647 h 24"/>
              <a:gd name="T8" fmla="*/ 2147483647 w 21"/>
              <a:gd name="T9" fmla="*/ 2147483647 h 24"/>
              <a:gd name="T10" fmla="*/ 2147483647 w 21"/>
              <a:gd name="T11" fmla="*/ 2147483647 h 24"/>
              <a:gd name="T12" fmla="*/ 2147483647 w 21"/>
              <a:gd name="T13" fmla="*/ 2147483647 h 24"/>
              <a:gd name="T14" fmla="*/ 2147483647 w 21"/>
              <a:gd name="T15" fmla="*/ 2147483647 h 24"/>
              <a:gd name="T16" fmla="*/ 2147483647 w 2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24"/>
              <a:gd name="T29" fmla="*/ 21 w 21"/>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24">
                <a:moveTo>
                  <a:pt x="8" y="0"/>
                </a:moveTo>
                <a:lnTo>
                  <a:pt x="0" y="5"/>
                </a:lnTo>
                <a:lnTo>
                  <a:pt x="0" y="23"/>
                </a:lnTo>
                <a:lnTo>
                  <a:pt x="18" y="23"/>
                </a:lnTo>
                <a:lnTo>
                  <a:pt x="20" y="18"/>
                </a:lnTo>
                <a:lnTo>
                  <a:pt x="8" y="18"/>
                </a:lnTo>
                <a:lnTo>
                  <a:pt x="2" y="5"/>
                </a:lnTo>
                <a:lnTo>
                  <a:pt x="13" y="3"/>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86" name="Freeform 578"/>
          <p:cNvSpPr>
            <a:spLocks/>
          </p:cNvSpPr>
          <p:nvPr/>
        </p:nvSpPr>
        <p:spPr bwMode="auto">
          <a:xfrm>
            <a:off x="6565900" y="2608263"/>
            <a:ext cx="92075" cy="112712"/>
          </a:xfrm>
          <a:custGeom>
            <a:avLst/>
            <a:gdLst>
              <a:gd name="T0" fmla="*/ 2147483647 w 65"/>
              <a:gd name="T1" fmla="*/ 0 h 71"/>
              <a:gd name="T2" fmla="*/ 2147483647 w 65"/>
              <a:gd name="T3" fmla="*/ 2147483647 h 71"/>
              <a:gd name="T4" fmla="*/ 2147483647 w 65"/>
              <a:gd name="T5" fmla="*/ 2147483647 h 71"/>
              <a:gd name="T6" fmla="*/ 2147483647 w 65"/>
              <a:gd name="T7" fmla="*/ 2147483647 h 71"/>
              <a:gd name="T8" fmla="*/ 2147483647 w 65"/>
              <a:gd name="T9" fmla="*/ 2147483647 h 71"/>
              <a:gd name="T10" fmla="*/ 2147483647 w 65"/>
              <a:gd name="T11" fmla="*/ 2147483647 h 71"/>
              <a:gd name="T12" fmla="*/ 0 w 65"/>
              <a:gd name="T13" fmla="*/ 2147483647 h 71"/>
              <a:gd name="T14" fmla="*/ 2147483647 w 65"/>
              <a:gd name="T15" fmla="*/ 2147483647 h 71"/>
              <a:gd name="T16" fmla="*/ 2147483647 w 65"/>
              <a:gd name="T17" fmla="*/ 2147483647 h 71"/>
              <a:gd name="T18" fmla="*/ 2147483647 w 65"/>
              <a:gd name="T19" fmla="*/ 2147483647 h 71"/>
              <a:gd name="T20" fmla="*/ 2147483647 w 65"/>
              <a:gd name="T21" fmla="*/ 2147483647 h 71"/>
              <a:gd name="T22" fmla="*/ 2147483647 w 65"/>
              <a:gd name="T23" fmla="*/ 2147483647 h 71"/>
              <a:gd name="T24" fmla="*/ 2147483647 w 65"/>
              <a:gd name="T25" fmla="*/ 2147483647 h 71"/>
              <a:gd name="T26" fmla="*/ 2147483647 w 65"/>
              <a:gd name="T27" fmla="*/ 2147483647 h 71"/>
              <a:gd name="T28" fmla="*/ 2147483647 w 65"/>
              <a:gd name="T29" fmla="*/ 2147483647 h 71"/>
              <a:gd name="T30" fmla="*/ 2147483647 w 65"/>
              <a:gd name="T31" fmla="*/ 2147483647 h 71"/>
              <a:gd name="T32" fmla="*/ 2147483647 w 65"/>
              <a:gd name="T33" fmla="*/ 0 h 71"/>
              <a:gd name="T34" fmla="*/ 2147483647 w 65"/>
              <a:gd name="T35" fmla="*/ 0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5"/>
              <a:gd name="T55" fmla="*/ 0 h 71"/>
              <a:gd name="T56" fmla="*/ 65 w 65"/>
              <a:gd name="T57" fmla="*/ 71 h 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5" h="71">
                <a:moveTo>
                  <a:pt x="59" y="0"/>
                </a:moveTo>
                <a:lnTo>
                  <a:pt x="50" y="10"/>
                </a:lnTo>
                <a:lnTo>
                  <a:pt x="50" y="24"/>
                </a:lnTo>
                <a:lnTo>
                  <a:pt x="43" y="33"/>
                </a:lnTo>
                <a:lnTo>
                  <a:pt x="31" y="43"/>
                </a:lnTo>
                <a:lnTo>
                  <a:pt x="18" y="55"/>
                </a:lnTo>
                <a:lnTo>
                  <a:pt x="0" y="63"/>
                </a:lnTo>
                <a:lnTo>
                  <a:pt x="5" y="70"/>
                </a:lnTo>
                <a:lnTo>
                  <a:pt x="16" y="67"/>
                </a:lnTo>
                <a:lnTo>
                  <a:pt x="23" y="63"/>
                </a:lnTo>
                <a:lnTo>
                  <a:pt x="26" y="58"/>
                </a:lnTo>
                <a:lnTo>
                  <a:pt x="33" y="55"/>
                </a:lnTo>
                <a:lnTo>
                  <a:pt x="36" y="51"/>
                </a:lnTo>
                <a:lnTo>
                  <a:pt x="45" y="48"/>
                </a:lnTo>
                <a:lnTo>
                  <a:pt x="55" y="31"/>
                </a:lnTo>
                <a:lnTo>
                  <a:pt x="62" y="26"/>
                </a:lnTo>
                <a:lnTo>
                  <a:pt x="64" y="0"/>
                </a:lnTo>
                <a:lnTo>
                  <a:pt x="59" y="0"/>
                </a:lnTo>
              </a:path>
            </a:pathLst>
          </a:custGeom>
          <a:solidFill>
            <a:srgbClr val="0000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87" name="Freeform 579"/>
          <p:cNvSpPr>
            <a:spLocks/>
          </p:cNvSpPr>
          <p:nvPr/>
        </p:nvSpPr>
        <p:spPr bwMode="auto">
          <a:xfrm>
            <a:off x="6565900" y="2608263"/>
            <a:ext cx="100013" cy="122237"/>
          </a:xfrm>
          <a:custGeom>
            <a:avLst/>
            <a:gdLst>
              <a:gd name="T0" fmla="*/ 2147483647 w 71"/>
              <a:gd name="T1" fmla="*/ 0 h 77"/>
              <a:gd name="T2" fmla="*/ 2147483647 w 71"/>
              <a:gd name="T3" fmla="*/ 2147483647 h 77"/>
              <a:gd name="T4" fmla="*/ 2147483647 w 71"/>
              <a:gd name="T5" fmla="*/ 2147483647 h 77"/>
              <a:gd name="T6" fmla="*/ 2147483647 w 71"/>
              <a:gd name="T7" fmla="*/ 2147483647 h 77"/>
              <a:gd name="T8" fmla="*/ 2147483647 w 71"/>
              <a:gd name="T9" fmla="*/ 2147483647 h 77"/>
              <a:gd name="T10" fmla="*/ 2147483647 w 71"/>
              <a:gd name="T11" fmla="*/ 2147483647 h 77"/>
              <a:gd name="T12" fmla="*/ 0 w 71"/>
              <a:gd name="T13" fmla="*/ 2147483647 h 77"/>
              <a:gd name="T14" fmla="*/ 2147483647 w 71"/>
              <a:gd name="T15" fmla="*/ 2147483647 h 77"/>
              <a:gd name="T16" fmla="*/ 2147483647 w 71"/>
              <a:gd name="T17" fmla="*/ 2147483647 h 77"/>
              <a:gd name="T18" fmla="*/ 2147483647 w 71"/>
              <a:gd name="T19" fmla="*/ 2147483647 h 77"/>
              <a:gd name="T20" fmla="*/ 2147483647 w 71"/>
              <a:gd name="T21" fmla="*/ 2147483647 h 77"/>
              <a:gd name="T22" fmla="*/ 2147483647 w 71"/>
              <a:gd name="T23" fmla="*/ 2147483647 h 77"/>
              <a:gd name="T24" fmla="*/ 2147483647 w 71"/>
              <a:gd name="T25" fmla="*/ 2147483647 h 77"/>
              <a:gd name="T26" fmla="*/ 2147483647 w 71"/>
              <a:gd name="T27" fmla="*/ 2147483647 h 77"/>
              <a:gd name="T28" fmla="*/ 2147483647 w 71"/>
              <a:gd name="T29" fmla="*/ 2147483647 h 77"/>
              <a:gd name="T30" fmla="*/ 2147483647 w 71"/>
              <a:gd name="T31" fmla="*/ 2147483647 h 77"/>
              <a:gd name="T32" fmla="*/ 2147483647 w 71"/>
              <a:gd name="T33" fmla="*/ 0 h 77"/>
              <a:gd name="T34" fmla="*/ 2147483647 w 71"/>
              <a:gd name="T35" fmla="*/ 0 h 7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1"/>
              <a:gd name="T55" fmla="*/ 0 h 77"/>
              <a:gd name="T56" fmla="*/ 71 w 71"/>
              <a:gd name="T57" fmla="*/ 77 h 7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1" h="77">
                <a:moveTo>
                  <a:pt x="65" y="0"/>
                </a:moveTo>
                <a:lnTo>
                  <a:pt x="55" y="11"/>
                </a:lnTo>
                <a:lnTo>
                  <a:pt x="55" y="26"/>
                </a:lnTo>
                <a:lnTo>
                  <a:pt x="47" y="36"/>
                </a:lnTo>
                <a:lnTo>
                  <a:pt x="34" y="47"/>
                </a:lnTo>
                <a:lnTo>
                  <a:pt x="20" y="60"/>
                </a:lnTo>
                <a:lnTo>
                  <a:pt x="0" y="68"/>
                </a:lnTo>
                <a:lnTo>
                  <a:pt x="5" y="76"/>
                </a:lnTo>
                <a:lnTo>
                  <a:pt x="18" y="73"/>
                </a:lnTo>
                <a:lnTo>
                  <a:pt x="25" y="68"/>
                </a:lnTo>
                <a:lnTo>
                  <a:pt x="28" y="63"/>
                </a:lnTo>
                <a:lnTo>
                  <a:pt x="36" y="60"/>
                </a:lnTo>
                <a:lnTo>
                  <a:pt x="39" y="55"/>
                </a:lnTo>
                <a:lnTo>
                  <a:pt x="49" y="52"/>
                </a:lnTo>
                <a:lnTo>
                  <a:pt x="60" y="34"/>
                </a:lnTo>
                <a:lnTo>
                  <a:pt x="68" y="28"/>
                </a:lnTo>
                <a:lnTo>
                  <a:pt x="70" y="0"/>
                </a:lnTo>
                <a:lnTo>
                  <a:pt x="65"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88" name="Freeform 580"/>
          <p:cNvSpPr>
            <a:spLocks/>
          </p:cNvSpPr>
          <p:nvPr/>
        </p:nvSpPr>
        <p:spPr bwMode="auto">
          <a:xfrm>
            <a:off x="6465888" y="1838325"/>
            <a:ext cx="55562" cy="38100"/>
          </a:xfrm>
          <a:custGeom>
            <a:avLst/>
            <a:gdLst>
              <a:gd name="T0" fmla="*/ 2147483647 w 39"/>
              <a:gd name="T1" fmla="*/ 0 h 24"/>
              <a:gd name="T2" fmla="*/ 0 w 39"/>
              <a:gd name="T3" fmla="*/ 2147483647 h 24"/>
              <a:gd name="T4" fmla="*/ 2147483647 w 39"/>
              <a:gd name="T5" fmla="*/ 2147483647 h 24"/>
              <a:gd name="T6" fmla="*/ 2147483647 w 39"/>
              <a:gd name="T7" fmla="*/ 0 h 24"/>
              <a:gd name="T8" fmla="*/ 2147483647 w 39"/>
              <a:gd name="T9" fmla="*/ 2147483647 h 24"/>
              <a:gd name="T10" fmla="*/ 2147483647 w 39"/>
              <a:gd name="T11" fmla="*/ 2147483647 h 24"/>
              <a:gd name="T12" fmla="*/ 2147483647 w 39"/>
              <a:gd name="T13" fmla="*/ 0 h 24"/>
              <a:gd name="T14" fmla="*/ 0 60000 65536"/>
              <a:gd name="T15" fmla="*/ 0 60000 65536"/>
              <a:gd name="T16" fmla="*/ 0 60000 65536"/>
              <a:gd name="T17" fmla="*/ 0 60000 65536"/>
              <a:gd name="T18" fmla="*/ 0 60000 65536"/>
              <a:gd name="T19" fmla="*/ 0 60000 65536"/>
              <a:gd name="T20" fmla="*/ 0 60000 65536"/>
              <a:gd name="T21" fmla="*/ 0 w 39"/>
              <a:gd name="T22" fmla="*/ 0 h 24"/>
              <a:gd name="T23" fmla="*/ 39 w 3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4">
                <a:moveTo>
                  <a:pt x="3" y="0"/>
                </a:moveTo>
                <a:lnTo>
                  <a:pt x="0" y="23"/>
                </a:lnTo>
                <a:lnTo>
                  <a:pt x="38" y="12"/>
                </a:lnTo>
                <a:lnTo>
                  <a:pt x="27" y="0"/>
                </a:lnTo>
                <a:lnTo>
                  <a:pt x="24" y="8"/>
                </a:lnTo>
                <a:lnTo>
                  <a:pt x="11" y="12"/>
                </a:lnTo>
                <a:lnTo>
                  <a:pt x="3" y="0"/>
                </a:lnTo>
              </a:path>
            </a:pathLst>
          </a:custGeom>
          <a:solidFill>
            <a:srgbClr val="0000C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cs-CZ"/>
          </a:p>
        </p:txBody>
      </p:sp>
      <p:sp>
        <p:nvSpPr>
          <p:cNvPr id="17989" name="Freeform 581"/>
          <p:cNvSpPr>
            <a:spLocks/>
          </p:cNvSpPr>
          <p:nvPr/>
        </p:nvSpPr>
        <p:spPr bwMode="auto">
          <a:xfrm>
            <a:off x="6465888" y="1838325"/>
            <a:ext cx="63500" cy="47625"/>
          </a:xfrm>
          <a:custGeom>
            <a:avLst/>
            <a:gdLst>
              <a:gd name="T0" fmla="*/ 2147483647 w 45"/>
              <a:gd name="T1" fmla="*/ 0 h 30"/>
              <a:gd name="T2" fmla="*/ 0 w 45"/>
              <a:gd name="T3" fmla="*/ 2147483647 h 30"/>
              <a:gd name="T4" fmla="*/ 2147483647 w 45"/>
              <a:gd name="T5" fmla="*/ 2147483647 h 30"/>
              <a:gd name="T6" fmla="*/ 2147483647 w 45"/>
              <a:gd name="T7" fmla="*/ 0 h 30"/>
              <a:gd name="T8" fmla="*/ 2147483647 w 45"/>
              <a:gd name="T9" fmla="*/ 2147483647 h 30"/>
              <a:gd name="T10" fmla="*/ 2147483647 w 45"/>
              <a:gd name="T11" fmla="*/ 2147483647 h 30"/>
              <a:gd name="T12" fmla="*/ 2147483647 w 45"/>
              <a:gd name="T13" fmla="*/ 0 h 30"/>
              <a:gd name="T14" fmla="*/ 0 60000 65536"/>
              <a:gd name="T15" fmla="*/ 0 60000 65536"/>
              <a:gd name="T16" fmla="*/ 0 60000 65536"/>
              <a:gd name="T17" fmla="*/ 0 60000 65536"/>
              <a:gd name="T18" fmla="*/ 0 60000 65536"/>
              <a:gd name="T19" fmla="*/ 0 60000 65536"/>
              <a:gd name="T20" fmla="*/ 0 60000 65536"/>
              <a:gd name="T21" fmla="*/ 0 w 45"/>
              <a:gd name="T22" fmla="*/ 0 h 30"/>
              <a:gd name="T23" fmla="*/ 45 w 45"/>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30">
                <a:moveTo>
                  <a:pt x="3" y="0"/>
                </a:moveTo>
                <a:lnTo>
                  <a:pt x="0" y="29"/>
                </a:lnTo>
                <a:lnTo>
                  <a:pt x="44" y="15"/>
                </a:lnTo>
                <a:lnTo>
                  <a:pt x="31" y="0"/>
                </a:lnTo>
                <a:lnTo>
                  <a:pt x="28" y="10"/>
                </a:lnTo>
                <a:lnTo>
                  <a:pt x="13" y="15"/>
                </a:lnTo>
                <a:lnTo>
                  <a:pt x="3"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0" name="Freeform 582"/>
          <p:cNvSpPr>
            <a:spLocks/>
          </p:cNvSpPr>
          <p:nvPr/>
        </p:nvSpPr>
        <p:spPr bwMode="auto">
          <a:xfrm>
            <a:off x="2887663" y="4576763"/>
            <a:ext cx="407987" cy="830262"/>
          </a:xfrm>
          <a:custGeom>
            <a:avLst/>
            <a:gdLst>
              <a:gd name="T0" fmla="*/ 0 w 289"/>
              <a:gd name="T1" fmla="*/ 2147483647 h 523"/>
              <a:gd name="T2" fmla="*/ 2147483647 w 289"/>
              <a:gd name="T3" fmla="*/ 2147483647 h 523"/>
              <a:gd name="T4" fmla="*/ 2147483647 w 289"/>
              <a:gd name="T5" fmla="*/ 2147483647 h 523"/>
              <a:gd name="T6" fmla="*/ 2147483647 w 289"/>
              <a:gd name="T7" fmla="*/ 2147483647 h 523"/>
              <a:gd name="T8" fmla="*/ 2147483647 w 289"/>
              <a:gd name="T9" fmla="*/ 2147483647 h 523"/>
              <a:gd name="T10" fmla="*/ 2147483647 w 289"/>
              <a:gd name="T11" fmla="*/ 2147483647 h 523"/>
              <a:gd name="T12" fmla="*/ 2147483647 w 289"/>
              <a:gd name="T13" fmla="*/ 2147483647 h 523"/>
              <a:gd name="T14" fmla="*/ 2147483647 w 289"/>
              <a:gd name="T15" fmla="*/ 2147483647 h 523"/>
              <a:gd name="T16" fmla="*/ 2147483647 w 289"/>
              <a:gd name="T17" fmla="*/ 2147483647 h 523"/>
              <a:gd name="T18" fmla="*/ 2147483647 w 289"/>
              <a:gd name="T19" fmla="*/ 2147483647 h 523"/>
              <a:gd name="T20" fmla="*/ 2147483647 w 289"/>
              <a:gd name="T21" fmla="*/ 2147483647 h 523"/>
              <a:gd name="T22" fmla="*/ 2147483647 w 289"/>
              <a:gd name="T23" fmla="*/ 2147483647 h 523"/>
              <a:gd name="T24" fmla="*/ 2147483647 w 289"/>
              <a:gd name="T25" fmla="*/ 2147483647 h 523"/>
              <a:gd name="T26" fmla="*/ 2147483647 w 289"/>
              <a:gd name="T27" fmla="*/ 2147483647 h 523"/>
              <a:gd name="T28" fmla="*/ 2147483647 w 289"/>
              <a:gd name="T29" fmla="*/ 2147483647 h 523"/>
              <a:gd name="T30" fmla="*/ 2147483647 w 289"/>
              <a:gd name="T31" fmla="*/ 2147483647 h 523"/>
              <a:gd name="T32" fmla="*/ 2147483647 w 289"/>
              <a:gd name="T33" fmla="*/ 2147483647 h 523"/>
              <a:gd name="T34" fmla="*/ 2147483647 w 289"/>
              <a:gd name="T35" fmla="*/ 2147483647 h 523"/>
              <a:gd name="T36" fmla="*/ 2147483647 w 289"/>
              <a:gd name="T37" fmla="*/ 2147483647 h 523"/>
              <a:gd name="T38" fmla="*/ 2147483647 w 289"/>
              <a:gd name="T39" fmla="*/ 2147483647 h 523"/>
              <a:gd name="T40" fmla="*/ 2147483647 w 289"/>
              <a:gd name="T41" fmla="*/ 2147483647 h 523"/>
              <a:gd name="T42" fmla="*/ 2147483647 w 289"/>
              <a:gd name="T43" fmla="*/ 2147483647 h 523"/>
              <a:gd name="T44" fmla="*/ 2147483647 w 289"/>
              <a:gd name="T45" fmla="*/ 2147483647 h 523"/>
              <a:gd name="T46" fmla="*/ 2147483647 w 289"/>
              <a:gd name="T47" fmla="*/ 2147483647 h 523"/>
              <a:gd name="T48" fmla="*/ 2147483647 w 289"/>
              <a:gd name="T49" fmla="*/ 2147483647 h 523"/>
              <a:gd name="T50" fmla="*/ 2147483647 w 289"/>
              <a:gd name="T51" fmla="*/ 2147483647 h 523"/>
              <a:gd name="T52" fmla="*/ 2147483647 w 289"/>
              <a:gd name="T53" fmla="*/ 2147483647 h 523"/>
              <a:gd name="T54" fmla="*/ 2147483647 w 289"/>
              <a:gd name="T55" fmla="*/ 2147483647 h 523"/>
              <a:gd name="T56" fmla="*/ 2147483647 w 289"/>
              <a:gd name="T57" fmla="*/ 2147483647 h 523"/>
              <a:gd name="T58" fmla="*/ 2147483647 w 289"/>
              <a:gd name="T59" fmla="*/ 2147483647 h 523"/>
              <a:gd name="T60" fmla="*/ 2147483647 w 289"/>
              <a:gd name="T61" fmla="*/ 2147483647 h 523"/>
              <a:gd name="T62" fmla="*/ 2147483647 w 289"/>
              <a:gd name="T63" fmla="*/ 2147483647 h 523"/>
              <a:gd name="T64" fmla="*/ 2147483647 w 289"/>
              <a:gd name="T65" fmla="*/ 2147483647 h 523"/>
              <a:gd name="T66" fmla="*/ 2147483647 w 289"/>
              <a:gd name="T67" fmla="*/ 2147483647 h 523"/>
              <a:gd name="T68" fmla="*/ 2147483647 w 289"/>
              <a:gd name="T69" fmla="*/ 0 h 523"/>
              <a:gd name="T70" fmla="*/ 2147483647 w 289"/>
              <a:gd name="T71" fmla="*/ 2147483647 h 523"/>
              <a:gd name="T72" fmla="*/ 2147483647 w 289"/>
              <a:gd name="T73" fmla="*/ 2147483647 h 523"/>
              <a:gd name="T74" fmla="*/ 2147483647 w 289"/>
              <a:gd name="T75" fmla="*/ 2147483647 h 523"/>
              <a:gd name="T76" fmla="*/ 2147483647 w 289"/>
              <a:gd name="T77" fmla="*/ 2147483647 h 523"/>
              <a:gd name="T78" fmla="*/ 2147483647 w 289"/>
              <a:gd name="T79" fmla="*/ 2147483647 h 523"/>
              <a:gd name="T80" fmla="*/ 2147483647 w 289"/>
              <a:gd name="T81" fmla="*/ 2147483647 h 523"/>
              <a:gd name="T82" fmla="*/ 2147483647 w 289"/>
              <a:gd name="T83" fmla="*/ 2147483647 h 523"/>
              <a:gd name="T84" fmla="*/ 2147483647 w 289"/>
              <a:gd name="T85" fmla="*/ 2147483647 h 523"/>
              <a:gd name="T86" fmla="*/ 2147483647 w 289"/>
              <a:gd name="T87" fmla="*/ 2147483647 h 523"/>
              <a:gd name="T88" fmla="*/ 2147483647 w 289"/>
              <a:gd name="T89" fmla="*/ 2147483647 h 523"/>
              <a:gd name="T90" fmla="*/ 2147483647 w 289"/>
              <a:gd name="T91" fmla="*/ 2147483647 h 523"/>
              <a:gd name="T92" fmla="*/ 2147483647 w 289"/>
              <a:gd name="T93" fmla="*/ 2147483647 h 523"/>
              <a:gd name="T94" fmla="*/ 0 w 289"/>
              <a:gd name="T95" fmla="*/ 2147483647 h 5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9"/>
              <a:gd name="T145" fmla="*/ 0 h 523"/>
              <a:gd name="T146" fmla="*/ 289 w 289"/>
              <a:gd name="T147" fmla="*/ 523 h 52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9" h="523">
                <a:moveTo>
                  <a:pt x="0" y="479"/>
                </a:moveTo>
                <a:lnTo>
                  <a:pt x="3" y="493"/>
                </a:lnTo>
                <a:lnTo>
                  <a:pt x="13" y="490"/>
                </a:lnTo>
                <a:lnTo>
                  <a:pt x="18" y="516"/>
                </a:lnTo>
                <a:lnTo>
                  <a:pt x="71" y="522"/>
                </a:lnTo>
                <a:lnTo>
                  <a:pt x="57" y="508"/>
                </a:lnTo>
                <a:lnTo>
                  <a:pt x="68" y="472"/>
                </a:lnTo>
                <a:lnTo>
                  <a:pt x="79" y="477"/>
                </a:lnTo>
                <a:lnTo>
                  <a:pt x="110" y="430"/>
                </a:lnTo>
                <a:lnTo>
                  <a:pt x="86" y="401"/>
                </a:lnTo>
                <a:lnTo>
                  <a:pt x="115" y="385"/>
                </a:lnTo>
                <a:lnTo>
                  <a:pt x="121" y="359"/>
                </a:lnTo>
                <a:lnTo>
                  <a:pt x="133" y="349"/>
                </a:lnTo>
                <a:lnTo>
                  <a:pt x="123" y="343"/>
                </a:lnTo>
                <a:lnTo>
                  <a:pt x="141" y="343"/>
                </a:lnTo>
                <a:lnTo>
                  <a:pt x="138" y="330"/>
                </a:lnTo>
                <a:lnTo>
                  <a:pt x="131" y="341"/>
                </a:lnTo>
                <a:lnTo>
                  <a:pt x="123" y="330"/>
                </a:lnTo>
                <a:lnTo>
                  <a:pt x="121" y="312"/>
                </a:lnTo>
                <a:lnTo>
                  <a:pt x="160" y="312"/>
                </a:lnTo>
                <a:lnTo>
                  <a:pt x="162" y="275"/>
                </a:lnTo>
                <a:lnTo>
                  <a:pt x="223" y="270"/>
                </a:lnTo>
                <a:lnTo>
                  <a:pt x="244" y="241"/>
                </a:lnTo>
                <a:lnTo>
                  <a:pt x="217" y="194"/>
                </a:lnTo>
                <a:lnTo>
                  <a:pt x="228" y="131"/>
                </a:lnTo>
                <a:lnTo>
                  <a:pt x="288" y="81"/>
                </a:lnTo>
                <a:lnTo>
                  <a:pt x="285" y="57"/>
                </a:lnTo>
                <a:lnTo>
                  <a:pt x="278" y="57"/>
                </a:lnTo>
                <a:lnTo>
                  <a:pt x="259" y="86"/>
                </a:lnTo>
                <a:lnTo>
                  <a:pt x="217" y="84"/>
                </a:lnTo>
                <a:lnTo>
                  <a:pt x="225" y="52"/>
                </a:lnTo>
                <a:lnTo>
                  <a:pt x="157" y="8"/>
                </a:lnTo>
                <a:lnTo>
                  <a:pt x="136" y="2"/>
                </a:lnTo>
                <a:lnTo>
                  <a:pt x="131" y="13"/>
                </a:lnTo>
                <a:lnTo>
                  <a:pt x="104" y="0"/>
                </a:lnTo>
                <a:lnTo>
                  <a:pt x="89" y="15"/>
                </a:lnTo>
                <a:lnTo>
                  <a:pt x="89" y="34"/>
                </a:lnTo>
                <a:lnTo>
                  <a:pt x="71" y="42"/>
                </a:lnTo>
                <a:lnTo>
                  <a:pt x="71" y="79"/>
                </a:lnTo>
                <a:lnTo>
                  <a:pt x="55" y="97"/>
                </a:lnTo>
                <a:lnTo>
                  <a:pt x="42" y="149"/>
                </a:lnTo>
                <a:lnTo>
                  <a:pt x="50" y="196"/>
                </a:lnTo>
                <a:lnTo>
                  <a:pt x="31" y="238"/>
                </a:lnTo>
                <a:lnTo>
                  <a:pt x="18" y="341"/>
                </a:lnTo>
                <a:lnTo>
                  <a:pt x="28" y="380"/>
                </a:lnTo>
                <a:lnTo>
                  <a:pt x="18" y="383"/>
                </a:lnTo>
                <a:lnTo>
                  <a:pt x="23" y="414"/>
                </a:lnTo>
                <a:lnTo>
                  <a:pt x="0" y="47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1" name="Freeform 583"/>
          <p:cNvSpPr>
            <a:spLocks/>
          </p:cNvSpPr>
          <p:nvPr/>
        </p:nvSpPr>
        <p:spPr bwMode="auto">
          <a:xfrm>
            <a:off x="2982913" y="5413375"/>
            <a:ext cx="76200" cy="73025"/>
          </a:xfrm>
          <a:custGeom>
            <a:avLst/>
            <a:gdLst>
              <a:gd name="T0" fmla="*/ 0 w 54"/>
              <a:gd name="T1" fmla="*/ 0 h 46"/>
              <a:gd name="T2" fmla="*/ 0 w 54"/>
              <a:gd name="T3" fmla="*/ 2147483647 h 46"/>
              <a:gd name="T4" fmla="*/ 2147483647 w 54"/>
              <a:gd name="T5" fmla="*/ 2147483647 h 46"/>
              <a:gd name="T6" fmla="*/ 2147483647 w 54"/>
              <a:gd name="T7" fmla="*/ 2147483647 h 46"/>
              <a:gd name="T8" fmla="*/ 0 w 54"/>
              <a:gd name="T9" fmla="*/ 0 h 46"/>
              <a:gd name="T10" fmla="*/ 0 60000 65536"/>
              <a:gd name="T11" fmla="*/ 0 60000 65536"/>
              <a:gd name="T12" fmla="*/ 0 60000 65536"/>
              <a:gd name="T13" fmla="*/ 0 60000 65536"/>
              <a:gd name="T14" fmla="*/ 0 60000 65536"/>
              <a:gd name="T15" fmla="*/ 0 w 54"/>
              <a:gd name="T16" fmla="*/ 0 h 46"/>
              <a:gd name="T17" fmla="*/ 54 w 54"/>
              <a:gd name="T18" fmla="*/ 46 h 46"/>
            </a:gdLst>
            <a:ahLst/>
            <a:cxnLst>
              <a:cxn ang="T10">
                <a:pos x="T0" y="T1"/>
              </a:cxn>
              <a:cxn ang="T11">
                <a:pos x="T2" y="T3"/>
              </a:cxn>
              <a:cxn ang="T12">
                <a:pos x="T4" y="T5"/>
              </a:cxn>
              <a:cxn ang="T13">
                <a:pos x="T6" y="T7"/>
              </a:cxn>
              <a:cxn ang="T14">
                <a:pos x="T8" y="T9"/>
              </a:cxn>
            </a:cxnLst>
            <a:rect l="T15" t="T16" r="T17" b="T18"/>
            <a:pathLst>
              <a:path w="54" h="46">
                <a:moveTo>
                  <a:pt x="0" y="0"/>
                </a:moveTo>
                <a:lnTo>
                  <a:pt x="0" y="45"/>
                </a:lnTo>
                <a:lnTo>
                  <a:pt x="53" y="42"/>
                </a:lnTo>
                <a:lnTo>
                  <a:pt x="13" y="23"/>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2" name="Freeform 584"/>
          <p:cNvSpPr>
            <a:spLocks/>
          </p:cNvSpPr>
          <p:nvPr/>
        </p:nvSpPr>
        <p:spPr bwMode="auto">
          <a:xfrm>
            <a:off x="6757988" y="4314825"/>
            <a:ext cx="838200" cy="708025"/>
          </a:xfrm>
          <a:custGeom>
            <a:avLst/>
            <a:gdLst>
              <a:gd name="T0" fmla="*/ 2147483647 w 594"/>
              <a:gd name="T1" fmla="*/ 2147483647 h 446"/>
              <a:gd name="T2" fmla="*/ 2147483647 w 594"/>
              <a:gd name="T3" fmla="*/ 2147483647 h 446"/>
              <a:gd name="T4" fmla="*/ 2147483647 w 594"/>
              <a:gd name="T5" fmla="*/ 2147483647 h 446"/>
              <a:gd name="T6" fmla="*/ 2147483647 w 594"/>
              <a:gd name="T7" fmla="*/ 2147483647 h 446"/>
              <a:gd name="T8" fmla="*/ 2147483647 w 594"/>
              <a:gd name="T9" fmla="*/ 2147483647 h 446"/>
              <a:gd name="T10" fmla="*/ 2147483647 w 594"/>
              <a:gd name="T11" fmla="*/ 2147483647 h 446"/>
              <a:gd name="T12" fmla="*/ 2147483647 w 594"/>
              <a:gd name="T13" fmla="*/ 2147483647 h 446"/>
              <a:gd name="T14" fmla="*/ 2147483647 w 594"/>
              <a:gd name="T15" fmla="*/ 2147483647 h 446"/>
              <a:gd name="T16" fmla="*/ 2147483647 w 594"/>
              <a:gd name="T17" fmla="*/ 2147483647 h 446"/>
              <a:gd name="T18" fmla="*/ 2147483647 w 594"/>
              <a:gd name="T19" fmla="*/ 2147483647 h 446"/>
              <a:gd name="T20" fmla="*/ 2147483647 w 594"/>
              <a:gd name="T21" fmla="*/ 2147483647 h 446"/>
              <a:gd name="T22" fmla="*/ 2147483647 w 594"/>
              <a:gd name="T23" fmla="*/ 2147483647 h 446"/>
              <a:gd name="T24" fmla="*/ 2147483647 w 594"/>
              <a:gd name="T25" fmla="*/ 2147483647 h 446"/>
              <a:gd name="T26" fmla="*/ 2147483647 w 594"/>
              <a:gd name="T27" fmla="*/ 2147483647 h 446"/>
              <a:gd name="T28" fmla="*/ 2147483647 w 594"/>
              <a:gd name="T29" fmla="*/ 2147483647 h 446"/>
              <a:gd name="T30" fmla="*/ 2147483647 w 594"/>
              <a:gd name="T31" fmla="*/ 2147483647 h 446"/>
              <a:gd name="T32" fmla="*/ 2147483647 w 594"/>
              <a:gd name="T33" fmla="*/ 2147483647 h 446"/>
              <a:gd name="T34" fmla="*/ 2147483647 w 594"/>
              <a:gd name="T35" fmla="*/ 2147483647 h 446"/>
              <a:gd name="T36" fmla="*/ 2147483647 w 594"/>
              <a:gd name="T37" fmla="*/ 2147483647 h 446"/>
              <a:gd name="T38" fmla="*/ 2147483647 w 594"/>
              <a:gd name="T39" fmla="*/ 2147483647 h 446"/>
              <a:gd name="T40" fmla="*/ 2147483647 w 594"/>
              <a:gd name="T41" fmla="*/ 2147483647 h 446"/>
              <a:gd name="T42" fmla="*/ 2147483647 w 594"/>
              <a:gd name="T43" fmla="*/ 2147483647 h 446"/>
              <a:gd name="T44" fmla="*/ 2147483647 w 594"/>
              <a:gd name="T45" fmla="*/ 2147483647 h 446"/>
              <a:gd name="T46" fmla="*/ 2147483647 w 594"/>
              <a:gd name="T47" fmla="*/ 2147483647 h 446"/>
              <a:gd name="T48" fmla="*/ 2147483647 w 594"/>
              <a:gd name="T49" fmla="*/ 2147483647 h 446"/>
              <a:gd name="T50" fmla="*/ 2147483647 w 594"/>
              <a:gd name="T51" fmla="*/ 2147483647 h 446"/>
              <a:gd name="T52" fmla="*/ 2147483647 w 594"/>
              <a:gd name="T53" fmla="*/ 2147483647 h 446"/>
              <a:gd name="T54" fmla="*/ 2147483647 w 594"/>
              <a:gd name="T55" fmla="*/ 2147483647 h 446"/>
              <a:gd name="T56" fmla="*/ 2147483647 w 594"/>
              <a:gd name="T57" fmla="*/ 2147483647 h 446"/>
              <a:gd name="T58" fmla="*/ 2147483647 w 594"/>
              <a:gd name="T59" fmla="*/ 2147483647 h 446"/>
              <a:gd name="T60" fmla="*/ 2147483647 w 594"/>
              <a:gd name="T61" fmla="*/ 2147483647 h 446"/>
              <a:gd name="T62" fmla="*/ 2147483647 w 594"/>
              <a:gd name="T63" fmla="*/ 2147483647 h 446"/>
              <a:gd name="T64" fmla="*/ 2147483647 w 594"/>
              <a:gd name="T65" fmla="*/ 2147483647 h 4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4"/>
              <a:gd name="T100" fmla="*/ 0 h 446"/>
              <a:gd name="T101" fmla="*/ 594 w 594"/>
              <a:gd name="T102" fmla="*/ 446 h 4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4" h="446">
                <a:moveTo>
                  <a:pt x="0" y="236"/>
                </a:moveTo>
                <a:lnTo>
                  <a:pt x="8" y="238"/>
                </a:lnTo>
                <a:lnTo>
                  <a:pt x="2" y="222"/>
                </a:lnTo>
                <a:lnTo>
                  <a:pt x="13" y="230"/>
                </a:lnTo>
                <a:lnTo>
                  <a:pt x="0" y="207"/>
                </a:lnTo>
                <a:lnTo>
                  <a:pt x="8" y="167"/>
                </a:lnTo>
                <a:lnTo>
                  <a:pt x="10" y="175"/>
                </a:lnTo>
                <a:lnTo>
                  <a:pt x="50" y="144"/>
                </a:lnTo>
                <a:lnTo>
                  <a:pt x="110" y="131"/>
                </a:lnTo>
                <a:lnTo>
                  <a:pt x="131" y="107"/>
                </a:lnTo>
                <a:lnTo>
                  <a:pt x="131" y="91"/>
                </a:lnTo>
                <a:lnTo>
                  <a:pt x="139" y="84"/>
                </a:lnTo>
                <a:lnTo>
                  <a:pt x="147" y="99"/>
                </a:lnTo>
                <a:lnTo>
                  <a:pt x="149" y="81"/>
                </a:lnTo>
                <a:lnTo>
                  <a:pt x="165" y="84"/>
                </a:lnTo>
                <a:lnTo>
                  <a:pt x="165" y="68"/>
                </a:lnTo>
                <a:lnTo>
                  <a:pt x="186" y="47"/>
                </a:lnTo>
                <a:lnTo>
                  <a:pt x="210" y="50"/>
                </a:lnTo>
                <a:lnTo>
                  <a:pt x="215" y="73"/>
                </a:lnTo>
                <a:lnTo>
                  <a:pt x="223" y="57"/>
                </a:lnTo>
                <a:lnTo>
                  <a:pt x="241" y="62"/>
                </a:lnTo>
                <a:lnTo>
                  <a:pt x="236" y="52"/>
                </a:lnTo>
                <a:lnTo>
                  <a:pt x="249" y="26"/>
                </a:lnTo>
                <a:lnTo>
                  <a:pt x="283" y="18"/>
                </a:lnTo>
                <a:lnTo>
                  <a:pt x="275" y="5"/>
                </a:lnTo>
                <a:lnTo>
                  <a:pt x="341" y="21"/>
                </a:lnTo>
                <a:lnTo>
                  <a:pt x="328" y="60"/>
                </a:lnTo>
                <a:lnTo>
                  <a:pt x="396" y="102"/>
                </a:lnTo>
                <a:lnTo>
                  <a:pt x="409" y="86"/>
                </a:lnTo>
                <a:lnTo>
                  <a:pt x="417" y="18"/>
                </a:lnTo>
                <a:lnTo>
                  <a:pt x="435" y="0"/>
                </a:lnTo>
                <a:lnTo>
                  <a:pt x="448" y="50"/>
                </a:lnTo>
                <a:lnTo>
                  <a:pt x="472" y="60"/>
                </a:lnTo>
                <a:lnTo>
                  <a:pt x="488" y="123"/>
                </a:lnTo>
                <a:lnTo>
                  <a:pt x="522" y="141"/>
                </a:lnTo>
                <a:lnTo>
                  <a:pt x="535" y="175"/>
                </a:lnTo>
                <a:lnTo>
                  <a:pt x="551" y="173"/>
                </a:lnTo>
                <a:lnTo>
                  <a:pt x="553" y="194"/>
                </a:lnTo>
                <a:lnTo>
                  <a:pt x="579" y="217"/>
                </a:lnTo>
                <a:lnTo>
                  <a:pt x="593" y="264"/>
                </a:lnTo>
                <a:lnTo>
                  <a:pt x="588" y="312"/>
                </a:lnTo>
                <a:lnTo>
                  <a:pt x="559" y="354"/>
                </a:lnTo>
                <a:lnTo>
                  <a:pt x="540" y="416"/>
                </a:lnTo>
                <a:lnTo>
                  <a:pt x="509" y="427"/>
                </a:lnTo>
                <a:lnTo>
                  <a:pt x="485" y="437"/>
                </a:lnTo>
                <a:lnTo>
                  <a:pt x="488" y="445"/>
                </a:lnTo>
                <a:lnTo>
                  <a:pt x="464" y="422"/>
                </a:lnTo>
                <a:lnTo>
                  <a:pt x="443" y="440"/>
                </a:lnTo>
                <a:lnTo>
                  <a:pt x="414" y="432"/>
                </a:lnTo>
                <a:lnTo>
                  <a:pt x="393" y="416"/>
                </a:lnTo>
                <a:lnTo>
                  <a:pt x="382" y="380"/>
                </a:lnTo>
                <a:lnTo>
                  <a:pt x="367" y="388"/>
                </a:lnTo>
                <a:lnTo>
                  <a:pt x="365" y="361"/>
                </a:lnTo>
                <a:lnTo>
                  <a:pt x="359" y="377"/>
                </a:lnTo>
                <a:lnTo>
                  <a:pt x="346" y="377"/>
                </a:lnTo>
                <a:lnTo>
                  <a:pt x="362" y="332"/>
                </a:lnTo>
                <a:lnTo>
                  <a:pt x="333" y="374"/>
                </a:lnTo>
                <a:lnTo>
                  <a:pt x="323" y="369"/>
                </a:lnTo>
                <a:lnTo>
                  <a:pt x="306" y="335"/>
                </a:lnTo>
                <a:lnTo>
                  <a:pt x="265" y="320"/>
                </a:lnTo>
                <a:lnTo>
                  <a:pt x="183" y="330"/>
                </a:lnTo>
                <a:lnTo>
                  <a:pt x="152" y="356"/>
                </a:lnTo>
                <a:lnTo>
                  <a:pt x="100" y="356"/>
                </a:lnTo>
                <a:lnTo>
                  <a:pt x="66" y="374"/>
                </a:lnTo>
                <a:lnTo>
                  <a:pt x="26" y="361"/>
                </a:lnTo>
                <a:lnTo>
                  <a:pt x="34" y="320"/>
                </a:lnTo>
                <a:lnTo>
                  <a:pt x="0" y="23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3" name="Freeform 585"/>
          <p:cNvSpPr>
            <a:spLocks/>
          </p:cNvSpPr>
          <p:nvPr/>
        </p:nvSpPr>
        <p:spPr bwMode="auto">
          <a:xfrm>
            <a:off x="7408863" y="5064125"/>
            <a:ext cx="79375" cy="84138"/>
          </a:xfrm>
          <a:custGeom>
            <a:avLst/>
            <a:gdLst>
              <a:gd name="T0" fmla="*/ 0 w 57"/>
              <a:gd name="T1" fmla="*/ 2147483647 h 53"/>
              <a:gd name="T2" fmla="*/ 0 w 57"/>
              <a:gd name="T3" fmla="*/ 0 h 53"/>
              <a:gd name="T4" fmla="*/ 2147483647 w 57"/>
              <a:gd name="T5" fmla="*/ 2147483647 h 53"/>
              <a:gd name="T6" fmla="*/ 2147483647 w 57"/>
              <a:gd name="T7" fmla="*/ 2147483647 h 53"/>
              <a:gd name="T8" fmla="*/ 2147483647 w 57"/>
              <a:gd name="T9" fmla="*/ 2147483647 h 53"/>
              <a:gd name="T10" fmla="*/ 2147483647 w 57"/>
              <a:gd name="T11" fmla="*/ 2147483647 h 53"/>
              <a:gd name="T12" fmla="*/ 2147483647 w 57"/>
              <a:gd name="T13" fmla="*/ 2147483647 h 53"/>
              <a:gd name="T14" fmla="*/ 2147483647 w 57"/>
              <a:gd name="T15" fmla="*/ 2147483647 h 53"/>
              <a:gd name="T16" fmla="*/ 0 w 57"/>
              <a:gd name="T17" fmla="*/ 2147483647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53"/>
              <a:gd name="T29" fmla="*/ 57 w 57"/>
              <a:gd name="T30" fmla="*/ 53 h 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53">
                <a:moveTo>
                  <a:pt x="0" y="10"/>
                </a:moveTo>
                <a:lnTo>
                  <a:pt x="0" y="0"/>
                </a:lnTo>
                <a:lnTo>
                  <a:pt x="29" y="7"/>
                </a:lnTo>
                <a:lnTo>
                  <a:pt x="51" y="2"/>
                </a:lnTo>
                <a:lnTo>
                  <a:pt x="56" y="12"/>
                </a:lnTo>
                <a:lnTo>
                  <a:pt x="56" y="29"/>
                </a:lnTo>
                <a:lnTo>
                  <a:pt x="32" y="52"/>
                </a:lnTo>
                <a:lnTo>
                  <a:pt x="21" y="49"/>
                </a:lnTo>
                <a:lnTo>
                  <a:pt x="0"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4" name="Freeform 586"/>
          <p:cNvSpPr>
            <a:spLocks/>
          </p:cNvSpPr>
          <p:nvPr/>
        </p:nvSpPr>
        <p:spPr bwMode="auto">
          <a:xfrm>
            <a:off x="4603750" y="2820988"/>
            <a:ext cx="161925" cy="71437"/>
          </a:xfrm>
          <a:custGeom>
            <a:avLst/>
            <a:gdLst>
              <a:gd name="T0" fmla="*/ 0 w 114"/>
              <a:gd name="T1" fmla="*/ 2147483647 h 45"/>
              <a:gd name="T2" fmla="*/ 2147483647 w 114"/>
              <a:gd name="T3" fmla="*/ 2147483647 h 45"/>
              <a:gd name="T4" fmla="*/ 2147483647 w 114"/>
              <a:gd name="T5" fmla="*/ 2147483647 h 45"/>
              <a:gd name="T6" fmla="*/ 2147483647 w 114"/>
              <a:gd name="T7" fmla="*/ 2147483647 h 45"/>
              <a:gd name="T8" fmla="*/ 2147483647 w 114"/>
              <a:gd name="T9" fmla="*/ 2147483647 h 45"/>
              <a:gd name="T10" fmla="*/ 2147483647 w 114"/>
              <a:gd name="T11" fmla="*/ 2147483647 h 45"/>
              <a:gd name="T12" fmla="*/ 2147483647 w 114"/>
              <a:gd name="T13" fmla="*/ 2147483647 h 45"/>
              <a:gd name="T14" fmla="*/ 2147483647 w 114"/>
              <a:gd name="T15" fmla="*/ 2147483647 h 45"/>
              <a:gd name="T16" fmla="*/ 2147483647 w 114"/>
              <a:gd name="T17" fmla="*/ 0 h 45"/>
              <a:gd name="T18" fmla="*/ 2147483647 w 114"/>
              <a:gd name="T19" fmla="*/ 2147483647 h 45"/>
              <a:gd name="T20" fmla="*/ 2147483647 w 114"/>
              <a:gd name="T21" fmla="*/ 2147483647 h 45"/>
              <a:gd name="T22" fmla="*/ 0 w 114"/>
              <a:gd name="T23" fmla="*/ 2147483647 h 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45"/>
              <a:gd name="T38" fmla="*/ 114 w 114"/>
              <a:gd name="T39" fmla="*/ 45 h 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45">
                <a:moveTo>
                  <a:pt x="0" y="23"/>
                </a:moveTo>
                <a:lnTo>
                  <a:pt x="2" y="26"/>
                </a:lnTo>
                <a:lnTo>
                  <a:pt x="2" y="34"/>
                </a:lnTo>
                <a:lnTo>
                  <a:pt x="13" y="36"/>
                </a:lnTo>
                <a:lnTo>
                  <a:pt x="39" y="34"/>
                </a:lnTo>
                <a:lnTo>
                  <a:pt x="60" y="44"/>
                </a:lnTo>
                <a:lnTo>
                  <a:pt x="96" y="36"/>
                </a:lnTo>
                <a:lnTo>
                  <a:pt x="113" y="12"/>
                </a:lnTo>
                <a:lnTo>
                  <a:pt x="105" y="0"/>
                </a:lnTo>
                <a:lnTo>
                  <a:pt x="62" y="2"/>
                </a:lnTo>
                <a:lnTo>
                  <a:pt x="49" y="23"/>
                </a:lnTo>
                <a:lnTo>
                  <a:pt x="0" y="2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5" name="Freeform 587"/>
          <p:cNvSpPr>
            <a:spLocks/>
          </p:cNvSpPr>
          <p:nvPr/>
        </p:nvSpPr>
        <p:spPr bwMode="auto">
          <a:xfrm>
            <a:off x="4465638" y="2736850"/>
            <a:ext cx="69850" cy="60325"/>
          </a:xfrm>
          <a:custGeom>
            <a:avLst/>
            <a:gdLst>
              <a:gd name="T0" fmla="*/ 0 w 49"/>
              <a:gd name="T1" fmla="*/ 2147483647 h 38"/>
              <a:gd name="T2" fmla="*/ 2147483647 w 49"/>
              <a:gd name="T3" fmla="*/ 2147483647 h 38"/>
              <a:gd name="T4" fmla="*/ 2147483647 w 49"/>
              <a:gd name="T5" fmla="*/ 0 h 38"/>
              <a:gd name="T6" fmla="*/ 2147483647 w 49"/>
              <a:gd name="T7" fmla="*/ 2147483647 h 38"/>
              <a:gd name="T8" fmla="*/ 2147483647 w 49"/>
              <a:gd name="T9" fmla="*/ 2147483647 h 38"/>
              <a:gd name="T10" fmla="*/ 2147483647 w 49"/>
              <a:gd name="T11" fmla="*/ 2147483647 h 38"/>
              <a:gd name="T12" fmla="*/ 0 w 49"/>
              <a:gd name="T13" fmla="*/ 2147483647 h 38"/>
              <a:gd name="T14" fmla="*/ 0 60000 65536"/>
              <a:gd name="T15" fmla="*/ 0 60000 65536"/>
              <a:gd name="T16" fmla="*/ 0 60000 65536"/>
              <a:gd name="T17" fmla="*/ 0 60000 65536"/>
              <a:gd name="T18" fmla="*/ 0 60000 65536"/>
              <a:gd name="T19" fmla="*/ 0 60000 65536"/>
              <a:gd name="T20" fmla="*/ 0 60000 65536"/>
              <a:gd name="T21" fmla="*/ 0 w 49"/>
              <a:gd name="T22" fmla="*/ 0 h 38"/>
              <a:gd name="T23" fmla="*/ 49 w 4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38">
                <a:moveTo>
                  <a:pt x="0" y="11"/>
                </a:moveTo>
                <a:lnTo>
                  <a:pt x="8" y="3"/>
                </a:lnTo>
                <a:lnTo>
                  <a:pt x="32" y="0"/>
                </a:lnTo>
                <a:lnTo>
                  <a:pt x="45" y="16"/>
                </a:lnTo>
                <a:lnTo>
                  <a:pt x="48" y="26"/>
                </a:lnTo>
                <a:lnTo>
                  <a:pt x="42" y="37"/>
                </a:lnTo>
                <a:lnTo>
                  <a:pt x="0" y="1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6" name="Freeform 588"/>
          <p:cNvSpPr>
            <a:spLocks/>
          </p:cNvSpPr>
          <p:nvPr/>
        </p:nvSpPr>
        <p:spPr bwMode="auto">
          <a:xfrm>
            <a:off x="2960688" y="4284663"/>
            <a:ext cx="249237" cy="317500"/>
          </a:xfrm>
          <a:custGeom>
            <a:avLst/>
            <a:gdLst>
              <a:gd name="T0" fmla="*/ 0 w 177"/>
              <a:gd name="T1" fmla="*/ 2147483647 h 200"/>
              <a:gd name="T2" fmla="*/ 2147483647 w 177"/>
              <a:gd name="T3" fmla="*/ 2147483647 h 200"/>
              <a:gd name="T4" fmla="*/ 2147483647 w 177"/>
              <a:gd name="T5" fmla="*/ 2147483647 h 200"/>
              <a:gd name="T6" fmla="*/ 2147483647 w 177"/>
              <a:gd name="T7" fmla="*/ 2147483647 h 200"/>
              <a:gd name="T8" fmla="*/ 2147483647 w 177"/>
              <a:gd name="T9" fmla="*/ 2147483647 h 200"/>
              <a:gd name="T10" fmla="*/ 2147483647 w 177"/>
              <a:gd name="T11" fmla="*/ 2147483647 h 200"/>
              <a:gd name="T12" fmla="*/ 2147483647 w 177"/>
              <a:gd name="T13" fmla="*/ 2147483647 h 200"/>
              <a:gd name="T14" fmla="*/ 2147483647 w 177"/>
              <a:gd name="T15" fmla="*/ 2147483647 h 200"/>
              <a:gd name="T16" fmla="*/ 2147483647 w 177"/>
              <a:gd name="T17" fmla="*/ 2147483647 h 200"/>
              <a:gd name="T18" fmla="*/ 2147483647 w 177"/>
              <a:gd name="T19" fmla="*/ 2147483647 h 200"/>
              <a:gd name="T20" fmla="*/ 2147483647 w 177"/>
              <a:gd name="T21" fmla="*/ 2147483647 h 200"/>
              <a:gd name="T22" fmla="*/ 2147483647 w 177"/>
              <a:gd name="T23" fmla="*/ 2147483647 h 200"/>
              <a:gd name="T24" fmla="*/ 2147483647 w 177"/>
              <a:gd name="T25" fmla="*/ 2147483647 h 200"/>
              <a:gd name="T26" fmla="*/ 2147483647 w 177"/>
              <a:gd name="T27" fmla="*/ 2147483647 h 200"/>
              <a:gd name="T28" fmla="*/ 2147483647 w 177"/>
              <a:gd name="T29" fmla="*/ 2147483647 h 200"/>
              <a:gd name="T30" fmla="*/ 2147483647 w 177"/>
              <a:gd name="T31" fmla="*/ 2147483647 h 200"/>
              <a:gd name="T32" fmla="*/ 2147483647 w 177"/>
              <a:gd name="T33" fmla="*/ 2147483647 h 200"/>
              <a:gd name="T34" fmla="*/ 2147483647 w 177"/>
              <a:gd name="T35" fmla="*/ 2147483647 h 200"/>
              <a:gd name="T36" fmla="*/ 2147483647 w 177"/>
              <a:gd name="T37" fmla="*/ 2147483647 h 200"/>
              <a:gd name="T38" fmla="*/ 2147483647 w 177"/>
              <a:gd name="T39" fmla="*/ 2147483647 h 200"/>
              <a:gd name="T40" fmla="*/ 2147483647 w 177"/>
              <a:gd name="T41" fmla="*/ 2147483647 h 200"/>
              <a:gd name="T42" fmla="*/ 2147483647 w 177"/>
              <a:gd name="T43" fmla="*/ 0 h 200"/>
              <a:gd name="T44" fmla="*/ 2147483647 w 177"/>
              <a:gd name="T45" fmla="*/ 2147483647 h 200"/>
              <a:gd name="T46" fmla="*/ 0 w 177"/>
              <a:gd name="T47" fmla="*/ 2147483647 h 2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7"/>
              <a:gd name="T73" fmla="*/ 0 h 200"/>
              <a:gd name="T74" fmla="*/ 177 w 177"/>
              <a:gd name="T75" fmla="*/ 200 h 20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7" h="200">
                <a:moveTo>
                  <a:pt x="0" y="19"/>
                </a:moveTo>
                <a:lnTo>
                  <a:pt x="13" y="40"/>
                </a:lnTo>
                <a:lnTo>
                  <a:pt x="5" y="87"/>
                </a:lnTo>
                <a:lnTo>
                  <a:pt x="13" y="92"/>
                </a:lnTo>
                <a:lnTo>
                  <a:pt x="8" y="97"/>
                </a:lnTo>
                <a:lnTo>
                  <a:pt x="3" y="118"/>
                </a:lnTo>
                <a:lnTo>
                  <a:pt x="16" y="145"/>
                </a:lnTo>
                <a:lnTo>
                  <a:pt x="27" y="199"/>
                </a:lnTo>
                <a:lnTo>
                  <a:pt x="37" y="199"/>
                </a:lnTo>
                <a:lnTo>
                  <a:pt x="52" y="184"/>
                </a:lnTo>
                <a:lnTo>
                  <a:pt x="79" y="197"/>
                </a:lnTo>
                <a:lnTo>
                  <a:pt x="84" y="186"/>
                </a:lnTo>
                <a:lnTo>
                  <a:pt x="105" y="192"/>
                </a:lnTo>
                <a:lnTo>
                  <a:pt x="116" y="152"/>
                </a:lnTo>
                <a:lnTo>
                  <a:pt x="157" y="145"/>
                </a:lnTo>
                <a:lnTo>
                  <a:pt x="171" y="157"/>
                </a:lnTo>
                <a:lnTo>
                  <a:pt x="176" y="126"/>
                </a:lnTo>
                <a:lnTo>
                  <a:pt x="165" y="103"/>
                </a:lnTo>
                <a:lnTo>
                  <a:pt x="142" y="100"/>
                </a:lnTo>
                <a:lnTo>
                  <a:pt x="131" y="61"/>
                </a:lnTo>
                <a:lnTo>
                  <a:pt x="69" y="34"/>
                </a:lnTo>
                <a:lnTo>
                  <a:pt x="63" y="0"/>
                </a:lnTo>
                <a:lnTo>
                  <a:pt x="19" y="21"/>
                </a:lnTo>
                <a:lnTo>
                  <a:pt x="0" y="19"/>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7" name="Freeform 589"/>
          <p:cNvSpPr>
            <a:spLocks/>
          </p:cNvSpPr>
          <p:nvPr/>
        </p:nvSpPr>
        <p:spPr bwMode="auto">
          <a:xfrm>
            <a:off x="2557463" y="3622675"/>
            <a:ext cx="23812" cy="65088"/>
          </a:xfrm>
          <a:custGeom>
            <a:avLst/>
            <a:gdLst>
              <a:gd name="T0" fmla="*/ 0 w 17"/>
              <a:gd name="T1" fmla="*/ 2147483647 h 41"/>
              <a:gd name="T2" fmla="*/ 2147483647 w 17"/>
              <a:gd name="T3" fmla="*/ 2147483647 h 41"/>
              <a:gd name="T4" fmla="*/ 2147483647 w 17"/>
              <a:gd name="T5" fmla="*/ 0 h 41"/>
              <a:gd name="T6" fmla="*/ 0 w 17"/>
              <a:gd name="T7" fmla="*/ 2147483647 h 41"/>
              <a:gd name="T8" fmla="*/ 0 60000 65536"/>
              <a:gd name="T9" fmla="*/ 0 60000 65536"/>
              <a:gd name="T10" fmla="*/ 0 60000 65536"/>
              <a:gd name="T11" fmla="*/ 0 60000 65536"/>
              <a:gd name="T12" fmla="*/ 0 w 17"/>
              <a:gd name="T13" fmla="*/ 0 h 41"/>
              <a:gd name="T14" fmla="*/ 17 w 17"/>
              <a:gd name="T15" fmla="*/ 41 h 41"/>
            </a:gdLst>
            <a:ahLst/>
            <a:cxnLst>
              <a:cxn ang="T8">
                <a:pos x="T0" y="T1"/>
              </a:cxn>
              <a:cxn ang="T9">
                <a:pos x="T2" y="T3"/>
              </a:cxn>
              <a:cxn ang="T10">
                <a:pos x="T4" y="T5"/>
              </a:cxn>
              <a:cxn ang="T11">
                <a:pos x="T6" y="T7"/>
              </a:cxn>
            </a:cxnLst>
            <a:rect l="T12" t="T13" r="T14" b="T15"/>
            <a:pathLst>
              <a:path w="17" h="41">
                <a:moveTo>
                  <a:pt x="0" y="11"/>
                </a:moveTo>
                <a:lnTo>
                  <a:pt x="8" y="40"/>
                </a:lnTo>
                <a:lnTo>
                  <a:pt x="16" y="0"/>
                </a:lnTo>
                <a:lnTo>
                  <a:pt x="0" y="1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8" name="Freeform 590"/>
          <p:cNvSpPr>
            <a:spLocks/>
          </p:cNvSpPr>
          <p:nvPr/>
        </p:nvSpPr>
        <p:spPr bwMode="auto">
          <a:xfrm>
            <a:off x="1479550" y="1992313"/>
            <a:ext cx="1774825" cy="1028700"/>
          </a:xfrm>
          <a:custGeom>
            <a:avLst/>
            <a:gdLst>
              <a:gd name="T0" fmla="*/ 2147483647 w 1257"/>
              <a:gd name="T1" fmla="*/ 2147483647 h 648"/>
              <a:gd name="T2" fmla="*/ 2147483647 w 1257"/>
              <a:gd name="T3" fmla="*/ 2147483647 h 648"/>
              <a:gd name="T4" fmla="*/ 2147483647 w 1257"/>
              <a:gd name="T5" fmla="*/ 2147483647 h 648"/>
              <a:gd name="T6" fmla="*/ 2147483647 w 1257"/>
              <a:gd name="T7" fmla="*/ 2147483647 h 648"/>
              <a:gd name="T8" fmla="*/ 2147483647 w 1257"/>
              <a:gd name="T9" fmla="*/ 2147483647 h 648"/>
              <a:gd name="T10" fmla="*/ 2147483647 w 1257"/>
              <a:gd name="T11" fmla="*/ 2147483647 h 648"/>
              <a:gd name="T12" fmla="*/ 2147483647 w 1257"/>
              <a:gd name="T13" fmla="*/ 2147483647 h 648"/>
              <a:gd name="T14" fmla="*/ 2147483647 w 1257"/>
              <a:gd name="T15" fmla="*/ 2147483647 h 648"/>
              <a:gd name="T16" fmla="*/ 2147483647 w 1257"/>
              <a:gd name="T17" fmla="*/ 2147483647 h 648"/>
              <a:gd name="T18" fmla="*/ 2147483647 w 1257"/>
              <a:gd name="T19" fmla="*/ 2147483647 h 648"/>
              <a:gd name="T20" fmla="*/ 2147483647 w 1257"/>
              <a:gd name="T21" fmla="*/ 2147483647 h 648"/>
              <a:gd name="T22" fmla="*/ 2147483647 w 1257"/>
              <a:gd name="T23" fmla="*/ 2147483647 h 648"/>
              <a:gd name="T24" fmla="*/ 2147483647 w 1257"/>
              <a:gd name="T25" fmla="*/ 0 h 648"/>
              <a:gd name="T26" fmla="*/ 2147483647 w 1257"/>
              <a:gd name="T27" fmla="*/ 2147483647 h 648"/>
              <a:gd name="T28" fmla="*/ 2147483647 w 1257"/>
              <a:gd name="T29" fmla="*/ 2147483647 h 648"/>
              <a:gd name="T30" fmla="*/ 2147483647 w 1257"/>
              <a:gd name="T31" fmla="*/ 2147483647 h 648"/>
              <a:gd name="T32" fmla="*/ 2147483647 w 1257"/>
              <a:gd name="T33" fmla="*/ 2147483647 h 648"/>
              <a:gd name="T34" fmla="*/ 2147483647 w 1257"/>
              <a:gd name="T35" fmla="*/ 2147483647 h 648"/>
              <a:gd name="T36" fmla="*/ 2147483647 w 1257"/>
              <a:gd name="T37" fmla="*/ 2147483647 h 648"/>
              <a:gd name="T38" fmla="*/ 2147483647 w 1257"/>
              <a:gd name="T39" fmla="*/ 2147483647 h 648"/>
              <a:gd name="T40" fmla="*/ 2147483647 w 1257"/>
              <a:gd name="T41" fmla="*/ 2147483647 h 648"/>
              <a:gd name="T42" fmla="*/ 2147483647 w 1257"/>
              <a:gd name="T43" fmla="*/ 2147483647 h 648"/>
              <a:gd name="T44" fmla="*/ 2147483647 w 1257"/>
              <a:gd name="T45" fmla="*/ 2147483647 h 648"/>
              <a:gd name="T46" fmla="*/ 2147483647 w 1257"/>
              <a:gd name="T47" fmla="*/ 2147483647 h 648"/>
              <a:gd name="T48" fmla="*/ 2147483647 w 1257"/>
              <a:gd name="T49" fmla="*/ 2147483647 h 648"/>
              <a:gd name="T50" fmla="*/ 2147483647 w 1257"/>
              <a:gd name="T51" fmla="*/ 2147483647 h 648"/>
              <a:gd name="T52" fmla="*/ 2147483647 w 1257"/>
              <a:gd name="T53" fmla="*/ 2147483647 h 648"/>
              <a:gd name="T54" fmla="*/ 2147483647 w 1257"/>
              <a:gd name="T55" fmla="*/ 2147483647 h 648"/>
              <a:gd name="T56" fmla="*/ 2147483647 w 1257"/>
              <a:gd name="T57" fmla="*/ 2147483647 h 648"/>
              <a:gd name="T58" fmla="*/ 2147483647 w 1257"/>
              <a:gd name="T59" fmla="*/ 2147483647 h 648"/>
              <a:gd name="T60" fmla="*/ 2147483647 w 1257"/>
              <a:gd name="T61" fmla="*/ 2147483647 h 648"/>
              <a:gd name="T62" fmla="*/ 2147483647 w 1257"/>
              <a:gd name="T63" fmla="*/ 2147483647 h 648"/>
              <a:gd name="T64" fmla="*/ 2147483647 w 1257"/>
              <a:gd name="T65" fmla="*/ 2147483647 h 648"/>
              <a:gd name="T66" fmla="*/ 2147483647 w 1257"/>
              <a:gd name="T67" fmla="*/ 2147483647 h 648"/>
              <a:gd name="T68" fmla="*/ 2147483647 w 1257"/>
              <a:gd name="T69" fmla="*/ 2147483647 h 648"/>
              <a:gd name="T70" fmla="*/ 2147483647 w 1257"/>
              <a:gd name="T71" fmla="*/ 2147483647 h 648"/>
              <a:gd name="T72" fmla="*/ 2147483647 w 1257"/>
              <a:gd name="T73" fmla="*/ 2147483647 h 648"/>
              <a:gd name="T74" fmla="*/ 2147483647 w 1257"/>
              <a:gd name="T75" fmla="*/ 2147483647 h 648"/>
              <a:gd name="T76" fmla="*/ 2147483647 w 1257"/>
              <a:gd name="T77" fmla="*/ 2147483647 h 648"/>
              <a:gd name="T78" fmla="*/ 2147483647 w 1257"/>
              <a:gd name="T79" fmla="*/ 2147483647 h 648"/>
              <a:gd name="T80" fmla="*/ 2147483647 w 1257"/>
              <a:gd name="T81" fmla="*/ 2147483647 h 648"/>
              <a:gd name="T82" fmla="*/ 2147483647 w 1257"/>
              <a:gd name="T83" fmla="*/ 2147483647 h 648"/>
              <a:gd name="T84" fmla="*/ 2147483647 w 1257"/>
              <a:gd name="T85" fmla="*/ 2147483647 h 648"/>
              <a:gd name="T86" fmla="*/ 2147483647 w 1257"/>
              <a:gd name="T87" fmla="*/ 2147483647 h 648"/>
              <a:gd name="T88" fmla="*/ 2147483647 w 1257"/>
              <a:gd name="T89" fmla="*/ 2147483647 h 648"/>
              <a:gd name="T90" fmla="*/ 2147483647 w 1257"/>
              <a:gd name="T91" fmla="*/ 2147483647 h 648"/>
              <a:gd name="T92" fmla="*/ 2147483647 w 1257"/>
              <a:gd name="T93" fmla="*/ 2147483647 h 648"/>
              <a:gd name="T94" fmla="*/ 2147483647 w 1257"/>
              <a:gd name="T95" fmla="*/ 2147483647 h 648"/>
              <a:gd name="T96" fmla="*/ 2147483647 w 1257"/>
              <a:gd name="T97" fmla="*/ 2147483647 h 648"/>
              <a:gd name="T98" fmla="*/ 2147483647 w 1257"/>
              <a:gd name="T99" fmla="*/ 2147483647 h 648"/>
              <a:gd name="T100" fmla="*/ 2147483647 w 1257"/>
              <a:gd name="T101" fmla="*/ 2147483647 h 648"/>
              <a:gd name="T102" fmla="*/ 2147483647 w 1257"/>
              <a:gd name="T103" fmla="*/ 2147483647 h 648"/>
              <a:gd name="T104" fmla="*/ 2147483647 w 1257"/>
              <a:gd name="T105" fmla="*/ 2147483647 h 648"/>
              <a:gd name="T106" fmla="*/ 2147483647 w 1257"/>
              <a:gd name="T107" fmla="*/ 2147483647 h 648"/>
              <a:gd name="T108" fmla="*/ 2147483647 w 1257"/>
              <a:gd name="T109" fmla="*/ 2147483647 h 648"/>
              <a:gd name="T110" fmla="*/ 2147483647 w 1257"/>
              <a:gd name="T111" fmla="*/ 2147483647 h 648"/>
              <a:gd name="T112" fmla="*/ 2147483647 w 1257"/>
              <a:gd name="T113" fmla="*/ 2147483647 h 648"/>
              <a:gd name="T114" fmla="*/ 2147483647 w 1257"/>
              <a:gd name="T115" fmla="*/ 2147483647 h 648"/>
              <a:gd name="T116" fmla="*/ 2147483647 w 1257"/>
              <a:gd name="T117" fmla="*/ 2147483647 h 648"/>
              <a:gd name="T118" fmla="*/ 2147483647 w 1257"/>
              <a:gd name="T119" fmla="*/ 2147483647 h 6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7"/>
              <a:gd name="T181" fmla="*/ 0 h 648"/>
              <a:gd name="T182" fmla="*/ 1257 w 1257"/>
              <a:gd name="T183" fmla="*/ 648 h 64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7" h="648">
                <a:moveTo>
                  <a:pt x="0" y="288"/>
                </a:moveTo>
                <a:lnTo>
                  <a:pt x="0" y="63"/>
                </a:lnTo>
                <a:lnTo>
                  <a:pt x="102" y="92"/>
                </a:lnTo>
                <a:lnTo>
                  <a:pt x="97" y="78"/>
                </a:lnTo>
                <a:lnTo>
                  <a:pt x="105" y="70"/>
                </a:lnTo>
                <a:lnTo>
                  <a:pt x="166" y="50"/>
                </a:lnTo>
                <a:lnTo>
                  <a:pt x="118" y="76"/>
                </a:lnTo>
                <a:lnTo>
                  <a:pt x="147" y="68"/>
                </a:lnTo>
                <a:lnTo>
                  <a:pt x="147" y="76"/>
                </a:lnTo>
                <a:lnTo>
                  <a:pt x="197" y="50"/>
                </a:lnTo>
                <a:lnTo>
                  <a:pt x="191" y="39"/>
                </a:lnTo>
                <a:lnTo>
                  <a:pt x="223" y="70"/>
                </a:lnTo>
                <a:lnTo>
                  <a:pt x="244" y="53"/>
                </a:lnTo>
                <a:lnTo>
                  <a:pt x="242" y="70"/>
                </a:lnTo>
                <a:lnTo>
                  <a:pt x="270" y="58"/>
                </a:lnTo>
                <a:lnTo>
                  <a:pt x="343" y="81"/>
                </a:lnTo>
                <a:lnTo>
                  <a:pt x="380" y="81"/>
                </a:lnTo>
                <a:lnTo>
                  <a:pt x="396" y="94"/>
                </a:lnTo>
                <a:lnTo>
                  <a:pt x="375" y="107"/>
                </a:lnTo>
                <a:lnTo>
                  <a:pt x="388" y="110"/>
                </a:lnTo>
                <a:lnTo>
                  <a:pt x="456" y="105"/>
                </a:lnTo>
                <a:lnTo>
                  <a:pt x="485" y="120"/>
                </a:lnTo>
                <a:lnTo>
                  <a:pt x="490" y="136"/>
                </a:lnTo>
                <a:lnTo>
                  <a:pt x="498" y="129"/>
                </a:lnTo>
                <a:lnTo>
                  <a:pt x="485" y="110"/>
                </a:lnTo>
                <a:lnTo>
                  <a:pt x="517" y="89"/>
                </a:lnTo>
                <a:lnTo>
                  <a:pt x="488" y="102"/>
                </a:lnTo>
                <a:lnTo>
                  <a:pt x="475" y="97"/>
                </a:lnTo>
                <a:lnTo>
                  <a:pt x="512" y="78"/>
                </a:lnTo>
                <a:lnTo>
                  <a:pt x="535" y="102"/>
                </a:lnTo>
                <a:lnTo>
                  <a:pt x="554" y="102"/>
                </a:lnTo>
                <a:lnTo>
                  <a:pt x="569" y="112"/>
                </a:lnTo>
                <a:lnTo>
                  <a:pt x="627" y="110"/>
                </a:lnTo>
                <a:lnTo>
                  <a:pt x="625" y="105"/>
                </a:lnTo>
                <a:lnTo>
                  <a:pt x="645" y="115"/>
                </a:lnTo>
                <a:lnTo>
                  <a:pt x="645" y="107"/>
                </a:lnTo>
                <a:lnTo>
                  <a:pt x="632" y="110"/>
                </a:lnTo>
                <a:lnTo>
                  <a:pt x="622" y="97"/>
                </a:lnTo>
                <a:lnTo>
                  <a:pt x="645" y="94"/>
                </a:lnTo>
                <a:lnTo>
                  <a:pt x="653" y="105"/>
                </a:lnTo>
                <a:lnTo>
                  <a:pt x="661" y="99"/>
                </a:lnTo>
                <a:lnTo>
                  <a:pt x="659" y="115"/>
                </a:lnTo>
                <a:lnTo>
                  <a:pt x="672" y="126"/>
                </a:lnTo>
                <a:lnTo>
                  <a:pt x="669" y="105"/>
                </a:lnTo>
                <a:lnTo>
                  <a:pt x="698" y="92"/>
                </a:lnTo>
                <a:lnTo>
                  <a:pt x="693" y="78"/>
                </a:lnTo>
                <a:lnTo>
                  <a:pt x="682" y="89"/>
                </a:lnTo>
                <a:lnTo>
                  <a:pt x="698" y="68"/>
                </a:lnTo>
                <a:lnTo>
                  <a:pt x="656" y="53"/>
                </a:lnTo>
                <a:lnTo>
                  <a:pt x="659" y="21"/>
                </a:lnTo>
                <a:lnTo>
                  <a:pt x="669" y="21"/>
                </a:lnTo>
                <a:lnTo>
                  <a:pt x="674" y="0"/>
                </a:lnTo>
                <a:lnTo>
                  <a:pt x="706" y="21"/>
                </a:lnTo>
                <a:lnTo>
                  <a:pt x="706" y="34"/>
                </a:lnTo>
                <a:lnTo>
                  <a:pt x="729" y="53"/>
                </a:lnTo>
                <a:lnTo>
                  <a:pt x="713" y="53"/>
                </a:lnTo>
                <a:lnTo>
                  <a:pt x="724" y="55"/>
                </a:lnTo>
                <a:lnTo>
                  <a:pt x="711" y="63"/>
                </a:lnTo>
                <a:lnTo>
                  <a:pt x="737" y="68"/>
                </a:lnTo>
                <a:lnTo>
                  <a:pt x="732" y="70"/>
                </a:lnTo>
                <a:lnTo>
                  <a:pt x="745" y="99"/>
                </a:lnTo>
                <a:lnTo>
                  <a:pt x="761" y="73"/>
                </a:lnTo>
                <a:lnTo>
                  <a:pt x="777" y="81"/>
                </a:lnTo>
                <a:lnTo>
                  <a:pt x="782" y="99"/>
                </a:lnTo>
                <a:lnTo>
                  <a:pt x="774" y="107"/>
                </a:lnTo>
                <a:lnTo>
                  <a:pt x="789" y="126"/>
                </a:lnTo>
                <a:lnTo>
                  <a:pt x="803" y="120"/>
                </a:lnTo>
                <a:lnTo>
                  <a:pt x="813" y="92"/>
                </a:lnTo>
                <a:lnTo>
                  <a:pt x="829" y="89"/>
                </a:lnTo>
                <a:lnTo>
                  <a:pt x="818" y="60"/>
                </a:lnTo>
                <a:lnTo>
                  <a:pt x="860" y="63"/>
                </a:lnTo>
                <a:lnTo>
                  <a:pt x="879" y="76"/>
                </a:lnTo>
                <a:lnTo>
                  <a:pt x="868" y="86"/>
                </a:lnTo>
                <a:lnTo>
                  <a:pt x="881" y="92"/>
                </a:lnTo>
                <a:lnTo>
                  <a:pt x="860" y="94"/>
                </a:lnTo>
                <a:lnTo>
                  <a:pt x="879" y="131"/>
                </a:lnTo>
                <a:lnTo>
                  <a:pt x="850" y="146"/>
                </a:lnTo>
                <a:lnTo>
                  <a:pt x="839" y="139"/>
                </a:lnTo>
                <a:lnTo>
                  <a:pt x="845" y="149"/>
                </a:lnTo>
                <a:lnTo>
                  <a:pt x="803" y="141"/>
                </a:lnTo>
                <a:lnTo>
                  <a:pt x="811" y="152"/>
                </a:lnTo>
                <a:lnTo>
                  <a:pt x="792" y="170"/>
                </a:lnTo>
                <a:lnTo>
                  <a:pt x="750" y="157"/>
                </a:lnTo>
                <a:lnTo>
                  <a:pt x="766" y="173"/>
                </a:lnTo>
                <a:lnTo>
                  <a:pt x="797" y="176"/>
                </a:lnTo>
                <a:lnTo>
                  <a:pt x="777" y="199"/>
                </a:lnTo>
                <a:lnTo>
                  <a:pt x="753" y="199"/>
                </a:lnTo>
                <a:lnTo>
                  <a:pt x="742" y="215"/>
                </a:lnTo>
                <a:lnTo>
                  <a:pt x="701" y="205"/>
                </a:lnTo>
                <a:lnTo>
                  <a:pt x="737" y="215"/>
                </a:lnTo>
                <a:lnTo>
                  <a:pt x="742" y="225"/>
                </a:lnTo>
                <a:lnTo>
                  <a:pt x="713" y="230"/>
                </a:lnTo>
                <a:lnTo>
                  <a:pt x="724" y="236"/>
                </a:lnTo>
                <a:lnTo>
                  <a:pt x="711" y="236"/>
                </a:lnTo>
                <a:lnTo>
                  <a:pt x="711" y="249"/>
                </a:lnTo>
                <a:lnTo>
                  <a:pt x="684" y="262"/>
                </a:lnTo>
                <a:lnTo>
                  <a:pt x="679" y="314"/>
                </a:lnTo>
                <a:lnTo>
                  <a:pt x="687" y="328"/>
                </a:lnTo>
                <a:lnTo>
                  <a:pt x="703" y="322"/>
                </a:lnTo>
                <a:lnTo>
                  <a:pt x="711" y="362"/>
                </a:lnTo>
                <a:lnTo>
                  <a:pt x="735" y="351"/>
                </a:lnTo>
                <a:lnTo>
                  <a:pt x="763" y="364"/>
                </a:lnTo>
                <a:lnTo>
                  <a:pt x="818" y="390"/>
                </a:lnTo>
                <a:lnTo>
                  <a:pt x="816" y="404"/>
                </a:lnTo>
                <a:lnTo>
                  <a:pt x="821" y="393"/>
                </a:lnTo>
                <a:lnTo>
                  <a:pt x="863" y="396"/>
                </a:lnTo>
                <a:lnTo>
                  <a:pt x="863" y="440"/>
                </a:lnTo>
                <a:lnTo>
                  <a:pt x="879" y="453"/>
                </a:lnTo>
                <a:lnTo>
                  <a:pt x="865" y="458"/>
                </a:lnTo>
                <a:lnTo>
                  <a:pt x="889" y="464"/>
                </a:lnTo>
                <a:lnTo>
                  <a:pt x="881" y="480"/>
                </a:lnTo>
                <a:lnTo>
                  <a:pt x="902" y="480"/>
                </a:lnTo>
                <a:lnTo>
                  <a:pt x="929" y="456"/>
                </a:lnTo>
                <a:lnTo>
                  <a:pt x="918" y="451"/>
                </a:lnTo>
                <a:lnTo>
                  <a:pt x="902" y="409"/>
                </a:lnTo>
                <a:lnTo>
                  <a:pt x="955" y="375"/>
                </a:lnTo>
                <a:lnTo>
                  <a:pt x="944" y="372"/>
                </a:lnTo>
                <a:lnTo>
                  <a:pt x="934" y="333"/>
                </a:lnTo>
                <a:lnTo>
                  <a:pt x="918" y="322"/>
                </a:lnTo>
                <a:lnTo>
                  <a:pt x="941" y="301"/>
                </a:lnTo>
                <a:lnTo>
                  <a:pt x="931" y="296"/>
                </a:lnTo>
                <a:lnTo>
                  <a:pt x="934" y="278"/>
                </a:lnTo>
                <a:lnTo>
                  <a:pt x="926" y="275"/>
                </a:lnTo>
                <a:lnTo>
                  <a:pt x="934" y="259"/>
                </a:lnTo>
                <a:lnTo>
                  <a:pt x="924" y="252"/>
                </a:lnTo>
                <a:lnTo>
                  <a:pt x="931" y="238"/>
                </a:lnTo>
                <a:lnTo>
                  <a:pt x="971" y="246"/>
                </a:lnTo>
                <a:lnTo>
                  <a:pt x="986" y="238"/>
                </a:lnTo>
                <a:lnTo>
                  <a:pt x="1020" y="259"/>
                </a:lnTo>
                <a:lnTo>
                  <a:pt x="1020" y="267"/>
                </a:lnTo>
                <a:lnTo>
                  <a:pt x="1052" y="270"/>
                </a:lnTo>
                <a:lnTo>
                  <a:pt x="1054" y="293"/>
                </a:lnTo>
                <a:lnTo>
                  <a:pt x="1025" y="293"/>
                </a:lnTo>
                <a:lnTo>
                  <a:pt x="1049" y="296"/>
                </a:lnTo>
                <a:lnTo>
                  <a:pt x="1057" y="309"/>
                </a:lnTo>
                <a:lnTo>
                  <a:pt x="1034" y="328"/>
                </a:lnTo>
                <a:lnTo>
                  <a:pt x="1068" y="317"/>
                </a:lnTo>
                <a:lnTo>
                  <a:pt x="1073" y="333"/>
                </a:lnTo>
                <a:lnTo>
                  <a:pt x="1054" y="340"/>
                </a:lnTo>
                <a:lnTo>
                  <a:pt x="1078" y="325"/>
                </a:lnTo>
                <a:lnTo>
                  <a:pt x="1081" y="335"/>
                </a:lnTo>
                <a:lnTo>
                  <a:pt x="1096" y="317"/>
                </a:lnTo>
                <a:lnTo>
                  <a:pt x="1101" y="328"/>
                </a:lnTo>
                <a:lnTo>
                  <a:pt x="1118" y="304"/>
                </a:lnTo>
                <a:lnTo>
                  <a:pt x="1112" y="299"/>
                </a:lnTo>
                <a:lnTo>
                  <a:pt x="1125" y="288"/>
                </a:lnTo>
                <a:lnTo>
                  <a:pt x="1141" y="309"/>
                </a:lnTo>
                <a:lnTo>
                  <a:pt x="1130" y="314"/>
                </a:lnTo>
                <a:lnTo>
                  <a:pt x="1144" y="314"/>
                </a:lnTo>
                <a:lnTo>
                  <a:pt x="1152" y="325"/>
                </a:lnTo>
                <a:lnTo>
                  <a:pt x="1141" y="328"/>
                </a:lnTo>
                <a:lnTo>
                  <a:pt x="1157" y="330"/>
                </a:lnTo>
                <a:lnTo>
                  <a:pt x="1144" y="335"/>
                </a:lnTo>
                <a:lnTo>
                  <a:pt x="1157" y="333"/>
                </a:lnTo>
                <a:lnTo>
                  <a:pt x="1165" y="343"/>
                </a:lnTo>
                <a:lnTo>
                  <a:pt x="1157" y="348"/>
                </a:lnTo>
                <a:lnTo>
                  <a:pt x="1172" y="357"/>
                </a:lnTo>
                <a:lnTo>
                  <a:pt x="1152" y="367"/>
                </a:lnTo>
                <a:lnTo>
                  <a:pt x="1167" y="367"/>
                </a:lnTo>
                <a:lnTo>
                  <a:pt x="1165" y="375"/>
                </a:lnTo>
                <a:lnTo>
                  <a:pt x="1191" y="382"/>
                </a:lnTo>
                <a:lnTo>
                  <a:pt x="1199" y="404"/>
                </a:lnTo>
                <a:lnTo>
                  <a:pt x="1206" y="393"/>
                </a:lnTo>
                <a:lnTo>
                  <a:pt x="1233" y="409"/>
                </a:lnTo>
                <a:lnTo>
                  <a:pt x="1178" y="424"/>
                </a:lnTo>
                <a:lnTo>
                  <a:pt x="1191" y="433"/>
                </a:lnTo>
                <a:lnTo>
                  <a:pt x="1233" y="416"/>
                </a:lnTo>
                <a:lnTo>
                  <a:pt x="1233" y="433"/>
                </a:lnTo>
                <a:lnTo>
                  <a:pt x="1251" y="427"/>
                </a:lnTo>
                <a:lnTo>
                  <a:pt x="1256" y="435"/>
                </a:lnTo>
                <a:lnTo>
                  <a:pt x="1246" y="435"/>
                </a:lnTo>
                <a:lnTo>
                  <a:pt x="1256" y="456"/>
                </a:lnTo>
                <a:lnTo>
                  <a:pt x="1194" y="492"/>
                </a:lnTo>
                <a:lnTo>
                  <a:pt x="1099" y="492"/>
                </a:lnTo>
                <a:lnTo>
                  <a:pt x="1062" y="522"/>
                </a:lnTo>
                <a:lnTo>
                  <a:pt x="1028" y="558"/>
                </a:lnTo>
                <a:lnTo>
                  <a:pt x="1062" y="529"/>
                </a:lnTo>
                <a:lnTo>
                  <a:pt x="1112" y="511"/>
                </a:lnTo>
                <a:lnTo>
                  <a:pt x="1130" y="527"/>
                </a:lnTo>
                <a:lnTo>
                  <a:pt x="1096" y="534"/>
                </a:lnTo>
                <a:lnTo>
                  <a:pt x="1123" y="540"/>
                </a:lnTo>
                <a:lnTo>
                  <a:pt x="1118" y="556"/>
                </a:lnTo>
                <a:lnTo>
                  <a:pt x="1135" y="574"/>
                </a:lnTo>
                <a:lnTo>
                  <a:pt x="1175" y="582"/>
                </a:lnTo>
                <a:lnTo>
                  <a:pt x="1183" y="556"/>
                </a:lnTo>
                <a:lnTo>
                  <a:pt x="1183" y="571"/>
                </a:lnTo>
                <a:lnTo>
                  <a:pt x="1196" y="571"/>
                </a:lnTo>
                <a:lnTo>
                  <a:pt x="1175" y="587"/>
                </a:lnTo>
                <a:lnTo>
                  <a:pt x="1133" y="600"/>
                </a:lnTo>
                <a:lnTo>
                  <a:pt x="1115" y="619"/>
                </a:lnTo>
                <a:lnTo>
                  <a:pt x="1101" y="600"/>
                </a:lnTo>
                <a:lnTo>
                  <a:pt x="1144" y="585"/>
                </a:lnTo>
                <a:lnTo>
                  <a:pt x="1123" y="585"/>
                </a:lnTo>
                <a:lnTo>
                  <a:pt x="1125" y="574"/>
                </a:lnTo>
                <a:lnTo>
                  <a:pt x="1088" y="587"/>
                </a:lnTo>
                <a:lnTo>
                  <a:pt x="1078" y="579"/>
                </a:lnTo>
                <a:lnTo>
                  <a:pt x="1078" y="556"/>
                </a:lnTo>
                <a:lnTo>
                  <a:pt x="1054" y="548"/>
                </a:lnTo>
                <a:lnTo>
                  <a:pt x="1039" y="585"/>
                </a:lnTo>
                <a:lnTo>
                  <a:pt x="963" y="603"/>
                </a:lnTo>
                <a:lnTo>
                  <a:pt x="910" y="613"/>
                </a:lnTo>
                <a:lnTo>
                  <a:pt x="900" y="624"/>
                </a:lnTo>
                <a:lnTo>
                  <a:pt x="910" y="624"/>
                </a:lnTo>
                <a:lnTo>
                  <a:pt x="915" y="629"/>
                </a:lnTo>
                <a:lnTo>
                  <a:pt x="853" y="647"/>
                </a:lnTo>
                <a:lnTo>
                  <a:pt x="855" y="639"/>
                </a:lnTo>
                <a:lnTo>
                  <a:pt x="860" y="637"/>
                </a:lnTo>
                <a:lnTo>
                  <a:pt x="863" y="627"/>
                </a:lnTo>
                <a:lnTo>
                  <a:pt x="871" y="621"/>
                </a:lnTo>
                <a:lnTo>
                  <a:pt x="876" y="587"/>
                </a:lnTo>
                <a:lnTo>
                  <a:pt x="887" y="600"/>
                </a:lnTo>
                <a:lnTo>
                  <a:pt x="902" y="598"/>
                </a:lnTo>
                <a:lnTo>
                  <a:pt x="887" y="574"/>
                </a:lnTo>
                <a:lnTo>
                  <a:pt x="831" y="566"/>
                </a:lnTo>
                <a:lnTo>
                  <a:pt x="826" y="537"/>
                </a:lnTo>
                <a:lnTo>
                  <a:pt x="813" y="537"/>
                </a:lnTo>
                <a:lnTo>
                  <a:pt x="805" y="524"/>
                </a:lnTo>
                <a:lnTo>
                  <a:pt x="792" y="522"/>
                </a:lnTo>
                <a:lnTo>
                  <a:pt x="792" y="532"/>
                </a:lnTo>
                <a:lnTo>
                  <a:pt x="779" y="519"/>
                </a:lnTo>
                <a:lnTo>
                  <a:pt x="753" y="537"/>
                </a:lnTo>
                <a:lnTo>
                  <a:pt x="684" y="524"/>
                </a:lnTo>
                <a:lnTo>
                  <a:pt x="674" y="509"/>
                </a:lnTo>
                <a:lnTo>
                  <a:pt x="674" y="519"/>
                </a:lnTo>
                <a:lnTo>
                  <a:pt x="270" y="519"/>
                </a:lnTo>
                <a:lnTo>
                  <a:pt x="265" y="503"/>
                </a:lnTo>
                <a:lnTo>
                  <a:pt x="242" y="500"/>
                </a:lnTo>
                <a:lnTo>
                  <a:pt x="242" y="490"/>
                </a:lnTo>
                <a:lnTo>
                  <a:pt x="197" y="475"/>
                </a:lnTo>
                <a:lnTo>
                  <a:pt x="202" y="469"/>
                </a:lnTo>
                <a:lnTo>
                  <a:pt x="194" y="451"/>
                </a:lnTo>
                <a:lnTo>
                  <a:pt x="181" y="451"/>
                </a:lnTo>
                <a:lnTo>
                  <a:pt x="157" y="411"/>
                </a:lnTo>
                <a:lnTo>
                  <a:pt x="160" y="401"/>
                </a:lnTo>
                <a:lnTo>
                  <a:pt x="163" y="380"/>
                </a:lnTo>
                <a:lnTo>
                  <a:pt x="137" y="367"/>
                </a:lnTo>
                <a:lnTo>
                  <a:pt x="81" y="299"/>
                </a:lnTo>
                <a:lnTo>
                  <a:pt x="53" y="317"/>
                </a:lnTo>
                <a:lnTo>
                  <a:pt x="42" y="306"/>
                </a:lnTo>
                <a:lnTo>
                  <a:pt x="29" y="288"/>
                </a:lnTo>
                <a:lnTo>
                  <a:pt x="0" y="28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7999" name="Freeform 591"/>
          <p:cNvSpPr>
            <a:spLocks/>
          </p:cNvSpPr>
          <p:nvPr/>
        </p:nvSpPr>
        <p:spPr bwMode="auto">
          <a:xfrm>
            <a:off x="1746250" y="2762250"/>
            <a:ext cx="104775" cy="68263"/>
          </a:xfrm>
          <a:custGeom>
            <a:avLst/>
            <a:gdLst>
              <a:gd name="T0" fmla="*/ 0 w 74"/>
              <a:gd name="T1" fmla="*/ 0 h 43"/>
              <a:gd name="T2" fmla="*/ 2147483647 w 74"/>
              <a:gd name="T3" fmla="*/ 2147483647 h 43"/>
              <a:gd name="T4" fmla="*/ 2147483647 w 74"/>
              <a:gd name="T5" fmla="*/ 2147483647 h 43"/>
              <a:gd name="T6" fmla="*/ 2147483647 w 74"/>
              <a:gd name="T7" fmla="*/ 2147483647 h 43"/>
              <a:gd name="T8" fmla="*/ 0 w 74"/>
              <a:gd name="T9" fmla="*/ 0 h 43"/>
              <a:gd name="T10" fmla="*/ 0 60000 65536"/>
              <a:gd name="T11" fmla="*/ 0 60000 65536"/>
              <a:gd name="T12" fmla="*/ 0 60000 65536"/>
              <a:gd name="T13" fmla="*/ 0 60000 65536"/>
              <a:gd name="T14" fmla="*/ 0 60000 65536"/>
              <a:gd name="T15" fmla="*/ 0 w 74"/>
              <a:gd name="T16" fmla="*/ 0 h 43"/>
              <a:gd name="T17" fmla="*/ 74 w 74"/>
              <a:gd name="T18" fmla="*/ 43 h 43"/>
            </a:gdLst>
            <a:ahLst/>
            <a:cxnLst>
              <a:cxn ang="T10">
                <a:pos x="T0" y="T1"/>
              </a:cxn>
              <a:cxn ang="T11">
                <a:pos x="T2" y="T3"/>
              </a:cxn>
              <a:cxn ang="T12">
                <a:pos x="T4" y="T5"/>
              </a:cxn>
              <a:cxn ang="T13">
                <a:pos x="T6" y="T7"/>
              </a:cxn>
              <a:cxn ang="T14">
                <a:pos x="T8" y="T9"/>
              </a:cxn>
            </a:cxnLst>
            <a:rect l="T15" t="T16" r="T17" b="T18"/>
            <a:pathLst>
              <a:path w="74" h="43">
                <a:moveTo>
                  <a:pt x="0" y="0"/>
                </a:moveTo>
                <a:lnTo>
                  <a:pt x="39" y="7"/>
                </a:lnTo>
                <a:lnTo>
                  <a:pt x="73" y="42"/>
                </a:lnTo>
                <a:lnTo>
                  <a:pt x="53" y="37"/>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0" name="Freeform 592"/>
          <p:cNvSpPr>
            <a:spLocks/>
          </p:cNvSpPr>
          <p:nvPr/>
        </p:nvSpPr>
        <p:spPr bwMode="auto">
          <a:xfrm>
            <a:off x="1857375" y="1733550"/>
            <a:ext cx="153988" cy="88900"/>
          </a:xfrm>
          <a:custGeom>
            <a:avLst/>
            <a:gdLst>
              <a:gd name="T0" fmla="*/ 0 w 109"/>
              <a:gd name="T1" fmla="*/ 2147483647 h 56"/>
              <a:gd name="T2" fmla="*/ 2147483647 w 109"/>
              <a:gd name="T3" fmla="*/ 2147483647 h 56"/>
              <a:gd name="T4" fmla="*/ 2147483647 w 109"/>
              <a:gd name="T5" fmla="*/ 2147483647 h 56"/>
              <a:gd name="T6" fmla="*/ 2147483647 w 109"/>
              <a:gd name="T7" fmla="*/ 2147483647 h 56"/>
              <a:gd name="T8" fmla="*/ 2147483647 w 109"/>
              <a:gd name="T9" fmla="*/ 2147483647 h 56"/>
              <a:gd name="T10" fmla="*/ 2147483647 w 109"/>
              <a:gd name="T11" fmla="*/ 2147483647 h 56"/>
              <a:gd name="T12" fmla="*/ 2147483647 w 109"/>
              <a:gd name="T13" fmla="*/ 2147483647 h 56"/>
              <a:gd name="T14" fmla="*/ 2147483647 w 109"/>
              <a:gd name="T15" fmla="*/ 2147483647 h 56"/>
              <a:gd name="T16" fmla="*/ 2147483647 w 109"/>
              <a:gd name="T17" fmla="*/ 2147483647 h 56"/>
              <a:gd name="T18" fmla="*/ 2147483647 w 109"/>
              <a:gd name="T19" fmla="*/ 2147483647 h 56"/>
              <a:gd name="T20" fmla="*/ 2147483647 w 109"/>
              <a:gd name="T21" fmla="*/ 2147483647 h 56"/>
              <a:gd name="T22" fmla="*/ 2147483647 w 109"/>
              <a:gd name="T23" fmla="*/ 2147483647 h 56"/>
              <a:gd name="T24" fmla="*/ 2147483647 w 109"/>
              <a:gd name="T25" fmla="*/ 2147483647 h 56"/>
              <a:gd name="T26" fmla="*/ 2147483647 w 109"/>
              <a:gd name="T27" fmla="*/ 0 h 56"/>
              <a:gd name="T28" fmla="*/ 2147483647 w 109"/>
              <a:gd name="T29" fmla="*/ 2147483647 h 56"/>
              <a:gd name="T30" fmla="*/ 0 w 109"/>
              <a:gd name="T31" fmla="*/ 2147483647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9"/>
              <a:gd name="T49" fmla="*/ 0 h 56"/>
              <a:gd name="T50" fmla="*/ 109 w 109"/>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9" h="56">
                <a:moveTo>
                  <a:pt x="0" y="42"/>
                </a:moveTo>
                <a:lnTo>
                  <a:pt x="24" y="53"/>
                </a:lnTo>
                <a:lnTo>
                  <a:pt x="32" y="42"/>
                </a:lnTo>
                <a:lnTo>
                  <a:pt x="37" y="55"/>
                </a:lnTo>
                <a:lnTo>
                  <a:pt x="48" y="47"/>
                </a:lnTo>
                <a:lnTo>
                  <a:pt x="45" y="37"/>
                </a:lnTo>
                <a:lnTo>
                  <a:pt x="56" y="45"/>
                </a:lnTo>
                <a:lnTo>
                  <a:pt x="66" y="27"/>
                </a:lnTo>
                <a:lnTo>
                  <a:pt x="74" y="24"/>
                </a:lnTo>
                <a:lnTo>
                  <a:pt x="76" y="39"/>
                </a:lnTo>
                <a:lnTo>
                  <a:pt x="103" y="27"/>
                </a:lnTo>
                <a:lnTo>
                  <a:pt x="93" y="13"/>
                </a:lnTo>
                <a:lnTo>
                  <a:pt x="108" y="8"/>
                </a:lnTo>
                <a:lnTo>
                  <a:pt x="93" y="0"/>
                </a:lnTo>
                <a:lnTo>
                  <a:pt x="53" y="8"/>
                </a:lnTo>
                <a:lnTo>
                  <a:pt x="0" y="4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1" name="Freeform 593"/>
          <p:cNvSpPr>
            <a:spLocks/>
          </p:cNvSpPr>
          <p:nvPr/>
        </p:nvSpPr>
        <p:spPr bwMode="auto">
          <a:xfrm>
            <a:off x="1963738" y="1771650"/>
            <a:ext cx="258762" cy="114300"/>
          </a:xfrm>
          <a:custGeom>
            <a:avLst/>
            <a:gdLst>
              <a:gd name="T0" fmla="*/ 0 w 183"/>
              <a:gd name="T1" fmla="*/ 2147483647 h 72"/>
              <a:gd name="T2" fmla="*/ 2147483647 w 183"/>
              <a:gd name="T3" fmla="*/ 2147483647 h 72"/>
              <a:gd name="T4" fmla="*/ 2147483647 w 183"/>
              <a:gd name="T5" fmla="*/ 2147483647 h 72"/>
              <a:gd name="T6" fmla="*/ 2147483647 w 183"/>
              <a:gd name="T7" fmla="*/ 2147483647 h 72"/>
              <a:gd name="T8" fmla="*/ 2147483647 w 183"/>
              <a:gd name="T9" fmla="*/ 2147483647 h 72"/>
              <a:gd name="T10" fmla="*/ 2147483647 w 183"/>
              <a:gd name="T11" fmla="*/ 2147483647 h 72"/>
              <a:gd name="T12" fmla="*/ 2147483647 w 183"/>
              <a:gd name="T13" fmla="*/ 2147483647 h 72"/>
              <a:gd name="T14" fmla="*/ 2147483647 w 183"/>
              <a:gd name="T15" fmla="*/ 2147483647 h 72"/>
              <a:gd name="T16" fmla="*/ 2147483647 w 183"/>
              <a:gd name="T17" fmla="*/ 2147483647 h 72"/>
              <a:gd name="T18" fmla="*/ 2147483647 w 183"/>
              <a:gd name="T19" fmla="*/ 2147483647 h 72"/>
              <a:gd name="T20" fmla="*/ 2147483647 w 183"/>
              <a:gd name="T21" fmla="*/ 2147483647 h 72"/>
              <a:gd name="T22" fmla="*/ 2147483647 w 183"/>
              <a:gd name="T23" fmla="*/ 2147483647 h 72"/>
              <a:gd name="T24" fmla="*/ 2147483647 w 183"/>
              <a:gd name="T25" fmla="*/ 2147483647 h 72"/>
              <a:gd name="T26" fmla="*/ 2147483647 w 183"/>
              <a:gd name="T27" fmla="*/ 2147483647 h 72"/>
              <a:gd name="T28" fmla="*/ 2147483647 w 183"/>
              <a:gd name="T29" fmla="*/ 2147483647 h 72"/>
              <a:gd name="T30" fmla="*/ 2147483647 w 183"/>
              <a:gd name="T31" fmla="*/ 2147483647 h 72"/>
              <a:gd name="T32" fmla="*/ 2147483647 w 183"/>
              <a:gd name="T33" fmla="*/ 0 h 72"/>
              <a:gd name="T34" fmla="*/ 2147483647 w 183"/>
              <a:gd name="T35" fmla="*/ 2147483647 h 72"/>
              <a:gd name="T36" fmla="*/ 2147483647 w 183"/>
              <a:gd name="T37" fmla="*/ 2147483647 h 72"/>
              <a:gd name="T38" fmla="*/ 2147483647 w 183"/>
              <a:gd name="T39" fmla="*/ 2147483647 h 72"/>
              <a:gd name="T40" fmla="*/ 2147483647 w 183"/>
              <a:gd name="T41" fmla="*/ 2147483647 h 72"/>
              <a:gd name="T42" fmla="*/ 2147483647 w 183"/>
              <a:gd name="T43" fmla="*/ 2147483647 h 72"/>
              <a:gd name="T44" fmla="*/ 2147483647 w 183"/>
              <a:gd name="T45" fmla="*/ 2147483647 h 72"/>
              <a:gd name="T46" fmla="*/ 2147483647 w 183"/>
              <a:gd name="T47" fmla="*/ 2147483647 h 72"/>
              <a:gd name="T48" fmla="*/ 2147483647 w 183"/>
              <a:gd name="T49" fmla="*/ 2147483647 h 72"/>
              <a:gd name="T50" fmla="*/ 2147483647 w 183"/>
              <a:gd name="T51" fmla="*/ 2147483647 h 72"/>
              <a:gd name="T52" fmla="*/ 2147483647 w 183"/>
              <a:gd name="T53" fmla="*/ 2147483647 h 72"/>
              <a:gd name="T54" fmla="*/ 2147483647 w 183"/>
              <a:gd name="T55" fmla="*/ 2147483647 h 72"/>
              <a:gd name="T56" fmla="*/ 2147483647 w 183"/>
              <a:gd name="T57" fmla="*/ 2147483647 h 72"/>
              <a:gd name="T58" fmla="*/ 2147483647 w 183"/>
              <a:gd name="T59" fmla="*/ 2147483647 h 72"/>
              <a:gd name="T60" fmla="*/ 2147483647 w 183"/>
              <a:gd name="T61" fmla="*/ 2147483647 h 72"/>
              <a:gd name="T62" fmla="*/ 2147483647 w 183"/>
              <a:gd name="T63" fmla="*/ 2147483647 h 72"/>
              <a:gd name="T64" fmla="*/ 2147483647 w 183"/>
              <a:gd name="T65" fmla="*/ 2147483647 h 72"/>
              <a:gd name="T66" fmla="*/ 0 w 183"/>
              <a:gd name="T67" fmla="*/ 2147483647 h 7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3"/>
              <a:gd name="T103" fmla="*/ 0 h 72"/>
              <a:gd name="T104" fmla="*/ 183 w 183"/>
              <a:gd name="T105" fmla="*/ 72 h 7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3" h="72">
                <a:moveTo>
                  <a:pt x="0" y="47"/>
                </a:moveTo>
                <a:lnTo>
                  <a:pt x="6" y="39"/>
                </a:lnTo>
                <a:lnTo>
                  <a:pt x="37" y="34"/>
                </a:lnTo>
                <a:lnTo>
                  <a:pt x="6" y="37"/>
                </a:lnTo>
                <a:lnTo>
                  <a:pt x="43" y="29"/>
                </a:lnTo>
                <a:lnTo>
                  <a:pt x="14" y="29"/>
                </a:lnTo>
                <a:lnTo>
                  <a:pt x="17" y="18"/>
                </a:lnTo>
                <a:lnTo>
                  <a:pt x="43" y="18"/>
                </a:lnTo>
                <a:lnTo>
                  <a:pt x="27" y="15"/>
                </a:lnTo>
                <a:lnTo>
                  <a:pt x="40" y="10"/>
                </a:lnTo>
                <a:lnTo>
                  <a:pt x="77" y="18"/>
                </a:lnTo>
                <a:lnTo>
                  <a:pt x="95" y="39"/>
                </a:lnTo>
                <a:lnTo>
                  <a:pt x="129" y="39"/>
                </a:lnTo>
                <a:lnTo>
                  <a:pt x="116" y="29"/>
                </a:lnTo>
                <a:lnTo>
                  <a:pt x="124" y="18"/>
                </a:lnTo>
                <a:lnTo>
                  <a:pt x="108" y="10"/>
                </a:lnTo>
                <a:lnTo>
                  <a:pt x="132" y="0"/>
                </a:lnTo>
                <a:lnTo>
                  <a:pt x="142" y="15"/>
                </a:lnTo>
                <a:lnTo>
                  <a:pt x="135" y="21"/>
                </a:lnTo>
                <a:lnTo>
                  <a:pt x="150" y="23"/>
                </a:lnTo>
                <a:lnTo>
                  <a:pt x="145" y="31"/>
                </a:lnTo>
                <a:lnTo>
                  <a:pt x="161" y="34"/>
                </a:lnTo>
                <a:lnTo>
                  <a:pt x="169" y="23"/>
                </a:lnTo>
                <a:lnTo>
                  <a:pt x="182" y="37"/>
                </a:lnTo>
                <a:lnTo>
                  <a:pt x="171" y="52"/>
                </a:lnTo>
                <a:lnTo>
                  <a:pt x="132" y="50"/>
                </a:lnTo>
                <a:lnTo>
                  <a:pt x="74" y="71"/>
                </a:lnTo>
                <a:lnTo>
                  <a:pt x="51" y="60"/>
                </a:lnTo>
                <a:lnTo>
                  <a:pt x="98" y="45"/>
                </a:lnTo>
                <a:lnTo>
                  <a:pt x="56" y="52"/>
                </a:lnTo>
                <a:lnTo>
                  <a:pt x="66" y="42"/>
                </a:lnTo>
                <a:lnTo>
                  <a:pt x="43" y="55"/>
                </a:lnTo>
                <a:lnTo>
                  <a:pt x="17" y="50"/>
                </a:lnTo>
                <a:lnTo>
                  <a:pt x="0" y="4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2" name="Freeform 594"/>
          <p:cNvSpPr>
            <a:spLocks/>
          </p:cNvSpPr>
          <p:nvPr/>
        </p:nvSpPr>
        <p:spPr bwMode="auto">
          <a:xfrm>
            <a:off x="2220913" y="1646238"/>
            <a:ext cx="131762" cy="76200"/>
          </a:xfrm>
          <a:custGeom>
            <a:avLst/>
            <a:gdLst>
              <a:gd name="T0" fmla="*/ 0 w 93"/>
              <a:gd name="T1" fmla="*/ 0 h 48"/>
              <a:gd name="T2" fmla="*/ 2147483647 w 93"/>
              <a:gd name="T3" fmla="*/ 2147483647 h 48"/>
              <a:gd name="T4" fmla="*/ 2147483647 w 93"/>
              <a:gd name="T5" fmla="*/ 2147483647 h 48"/>
              <a:gd name="T6" fmla="*/ 2147483647 w 93"/>
              <a:gd name="T7" fmla="*/ 2147483647 h 48"/>
              <a:gd name="T8" fmla="*/ 2147483647 w 93"/>
              <a:gd name="T9" fmla="*/ 2147483647 h 48"/>
              <a:gd name="T10" fmla="*/ 2147483647 w 93"/>
              <a:gd name="T11" fmla="*/ 2147483647 h 48"/>
              <a:gd name="T12" fmla="*/ 2147483647 w 93"/>
              <a:gd name="T13" fmla="*/ 2147483647 h 48"/>
              <a:gd name="T14" fmla="*/ 2147483647 w 93"/>
              <a:gd name="T15" fmla="*/ 2147483647 h 48"/>
              <a:gd name="T16" fmla="*/ 2147483647 w 93"/>
              <a:gd name="T17" fmla="*/ 2147483647 h 48"/>
              <a:gd name="T18" fmla="*/ 2147483647 w 93"/>
              <a:gd name="T19" fmla="*/ 2147483647 h 48"/>
              <a:gd name="T20" fmla="*/ 2147483647 w 93"/>
              <a:gd name="T21" fmla="*/ 2147483647 h 48"/>
              <a:gd name="T22" fmla="*/ 2147483647 w 93"/>
              <a:gd name="T23" fmla="*/ 2147483647 h 48"/>
              <a:gd name="T24" fmla="*/ 0 w 93"/>
              <a:gd name="T25" fmla="*/ 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3"/>
              <a:gd name="T40" fmla="*/ 0 h 48"/>
              <a:gd name="T41" fmla="*/ 93 w 93"/>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3" h="48">
                <a:moveTo>
                  <a:pt x="0" y="0"/>
                </a:moveTo>
                <a:lnTo>
                  <a:pt x="7" y="16"/>
                </a:lnTo>
                <a:lnTo>
                  <a:pt x="26" y="16"/>
                </a:lnTo>
                <a:lnTo>
                  <a:pt x="21" y="21"/>
                </a:lnTo>
                <a:lnTo>
                  <a:pt x="26" y="24"/>
                </a:lnTo>
                <a:lnTo>
                  <a:pt x="7" y="32"/>
                </a:lnTo>
                <a:lnTo>
                  <a:pt x="41" y="34"/>
                </a:lnTo>
                <a:lnTo>
                  <a:pt x="92" y="47"/>
                </a:lnTo>
                <a:lnTo>
                  <a:pt x="83" y="18"/>
                </a:lnTo>
                <a:lnTo>
                  <a:pt x="47" y="6"/>
                </a:lnTo>
                <a:lnTo>
                  <a:pt x="31" y="11"/>
                </a:lnTo>
                <a:lnTo>
                  <a:pt x="29" y="3"/>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3" name="Freeform 595"/>
          <p:cNvSpPr>
            <a:spLocks/>
          </p:cNvSpPr>
          <p:nvPr/>
        </p:nvSpPr>
        <p:spPr bwMode="auto">
          <a:xfrm>
            <a:off x="2282825" y="1784350"/>
            <a:ext cx="104775" cy="71438"/>
          </a:xfrm>
          <a:custGeom>
            <a:avLst/>
            <a:gdLst>
              <a:gd name="T0" fmla="*/ 0 w 74"/>
              <a:gd name="T1" fmla="*/ 2147483647 h 45"/>
              <a:gd name="T2" fmla="*/ 2147483647 w 74"/>
              <a:gd name="T3" fmla="*/ 2147483647 h 45"/>
              <a:gd name="T4" fmla="*/ 2147483647 w 74"/>
              <a:gd name="T5" fmla="*/ 2147483647 h 45"/>
              <a:gd name="T6" fmla="*/ 2147483647 w 74"/>
              <a:gd name="T7" fmla="*/ 2147483647 h 45"/>
              <a:gd name="T8" fmla="*/ 2147483647 w 74"/>
              <a:gd name="T9" fmla="*/ 2147483647 h 45"/>
              <a:gd name="T10" fmla="*/ 2147483647 w 74"/>
              <a:gd name="T11" fmla="*/ 2147483647 h 45"/>
              <a:gd name="T12" fmla="*/ 2147483647 w 74"/>
              <a:gd name="T13" fmla="*/ 2147483647 h 45"/>
              <a:gd name="T14" fmla="*/ 2147483647 w 74"/>
              <a:gd name="T15" fmla="*/ 0 h 45"/>
              <a:gd name="T16" fmla="*/ 2147483647 w 74"/>
              <a:gd name="T17" fmla="*/ 2147483647 h 45"/>
              <a:gd name="T18" fmla="*/ 2147483647 w 74"/>
              <a:gd name="T19" fmla="*/ 2147483647 h 45"/>
              <a:gd name="T20" fmla="*/ 2147483647 w 74"/>
              <a:gd name="T21" fmla="*/ 2147483647 h 45"/>
              <a:gd name="T22" fmla="*/ 2147483647 w 74"/>
              <a:gd name="T23" fmla="*/ 2147483647 h 45"/>
              <a:gd name="T24" fmla="*/ 2147483647 w 74"/>
              <a:gd name="T25" fmla="*/ 2147483647 h 45"/>
              <a:gd name="T26" fmla="*/ 2147483647 w 74"/>
              <a:gd name="T27" fmla="*/ 2147483647 h 45"/>
              <a:gd name="T28" fmla="*/ 2147483647 w 74"/>
              <a:gd name="T29" fmla="*/ 2147483647 h 45"/>
              <a:gd name="T30" fmla="*/ 0 w 74"/>
              <a:gd name="T31" fmla="*/ 2147483647 h 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4"/>
              <a:gd name="T49" fmla="*/ 0 h 45"/>
              <a:gd name="T50" fmla="*/ 74 w 74"/>
              <a:gd name="T51" fmla="*/ 45 h 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4" h="45">
                <a:moveTo>
                  <a:pt x="0" y="31"/>
                </a:moveTo>
                <a:lnTo>
                  <a:pt x="5" y="21"/>
                </a:lnTo>
                <a:lnTo>
                  <a:pt x="21" y="23"/>
                </a:lnTo>
                <a:lnTo>
                  <a:pt x="3" y="10"/>
                </a:lnTo>
                <a:lnTo>
                  <a:pt x="5" y="2"/>
                </a:lnTo>
                <a:lnTo>
                  <a:pt x="37" y="15"/>
                </a:lnTo>
                <a:lnTo>
                  <a:pt x="19" y="2"/>
                </a:lnTo>
                <a:lnTo>
                  <a:pt x="63" y="0"/>
                </a:lnTo>
                <a:lnTo>
                  <a:pt x="73" y="34"/>
                </a:lnTo>
                <a:lnTo>
                  <a:pt x="63" y="29"/>
                </a:lnTo>
                <a:lnTo>
                  <a:pt x="61" y="44"/>
                </a:lnTo>
                <a:lnTo>
                  <a:pt x="26" y="44"/>
                </a:lnTo>
                <a:lnTo>
                  <a:pt x="34" y="39"/>
                </a:lnTo>
                <a:lnTo>
                  <a:pt x="24" y="34"/>
                </a:lnTo>
                <a:lnTo>
                  <a:pt x="50" y="23"/>
                </a:lnTo>
                <a:lnTo>
                  <a:pt x="0" y="3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4" name="Freeform 596"/>
          <p:cNvSpPr>
            <a:spLocks/>
          </p:cNvSpPr>
          <p:nvPr/>
        </p:nvSpPr>
        <p:spPr bwMode="auto">
          <a:xfrm>
            <a:off x="2282825" y="1908175"/>
            <a:ext cx="123825" cy="119063"/>
          </a:xfrm>
          <a:custGeom>
            <a:avLst/>
            <a:gdLst>
              <a:gd name="T0" fmla="*/ 0 w 88"/>
              <a:gd name="T1" fmla="*/ 2147483647 h 75"/>
              <a:gd name="T2" fmla="*/ 2147483647 w 88"/>
              <a:gd name="T3" fmla="*/ 2147483647 h 75"/>
              <a:gd name="T4" fmla="*/ 2147483647 w 88"/>
              <a:gd name="T5" fmla="*/ 2147483647 h 75"/>
              <a:gd name="T6" fmla="*/ 2147483647 w 88"/>
              <a:gd name="T7" fmla="*/ 2147483647 h 75"/>
              <a:gd name="T8" fmla="*/ 2147483647 w 88"/>
              <a:gd name="T9" fmla="*/ 2147483647 h 75"/>
              <a:gd name="T10" fmla="*/ 2147483647 w 88"/>
              <a:gd name="T11" fmla="*/ 2147483647 h 75"/>
              <a:gd name="T12" fmla="*/ 2147483647 w 88"/>
              <a:gd name="T13" fmla="*/ 2147483647 h 75"/>
              <a:gd name="T14" fmla="*/ 2147483647 w 88"/>
              <a:gd name="T15" fmla="*/ 2147483647 h 75"/>
              <a:gd name="T16" fmla="*/ 2147483647 w 88"/>
              <a:gd name="T17" fmla="*/ 0 h 75"/>
              <a:gd name="T18" fmla="*/ 2147483647 w 88"/>
              <a:gd name="T19" fmla="*/ 2147483647 h 75"/>
              <a:gd name="T20" fmla="*/ 2147483647 w 88"/>
              <a:gd name="T21" fmla="*/ 2147483647 h 75"/>
              <a:gd name="T22" fmla="*/ 2147483647 w 88"/>
              <a:gd name="T23" fmla="*/ 2147483647 h 75"/>
              <a:gd name="T24" fmla="*/ 2147483647 w 88"/>
              <a:gd name="T25" fmla="*/ 2147483647 h 75"/>
              <a:gd name="T26" fmla="*/ 2147483647 w 88"/>
              <a:gd name="T27" fmla="*/ 2147483647 h 75"/>
              <a:gd name="T28" fmla="*/ 2147483647 w 88"/>
              <a:gd name="T29" fmla="*/ 2147483647 h 75"/>
              <a:gd name="T30" fmla="*/ 0 w 88"/>
              <a:gd name="T31" fmla="*/ 2147483647 h 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75"/>
              <a:gd name="T50" fmla="*/ 88 w 88"/>
              <a:gd name="T51" fmla="*/ 75 h 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75">
                <a:moveTo>
                  <a:pt x="0" y="37"/>
                </a:moveTo>
                <a:lnTo>
                  <a:pt x="3" y="29"/>
                </a:lnTo>
                <a:lnTo>
                  <a:pt x="34" y="35"/>
                </a:lnTo>
                <a:lnTo>
                  <a:pt x="32" y="24"/>
                </a:lnTo>
                <a:lnTo>
                  <a:pt x="37" y="24"/>
                </a:lnTo>
                <a:lnTo>
                  <a:pt x="16" y="16"/>
                </a:lnTo>
                <a:lnTo>
                  <a:pt x="26" y="13"/>
                </a:lnTo>
                <a:lnTo>
                  <a:pt x="16" y="8"/>
                </a:lnTo>
                <a:lnTo>
                  <a:pt x="73" y="0"/>
                </a:lnTo>
                <a:lnTo>
                  <a:pt x="76" y="16"/>
                </a:lnTo>
                <a:lnTo>
                  <a:pt x="58" y="32"/>
                </a:lnTo>
                <a:lnTo>
                  <a:pt x="84" y="35"/>
                </a:lnTo>
                <a:lnTo>
                  <a:pt x="87" y="61"/>
                </a:lnTo>
                <a:lnTo>
                  <a:pt x="50" y="74"/>
                </a:lnTo>
                <a:lnTo>
                  <a:pt x="34" y="50"/>
                </a:lnTo>
                <a:lnTo>
                  <a:pt x="0" y="3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5" name="Freeform 597"/>
          <p:cNvSpPr>
            <a:spLocks/>
          </p:cNvSpPr>
          <p:nvPr/>
        </p:nvSpPr>
        <p:spPr bwMode="auto">
          <a:xfrm>
            <a:off x="2368550" y="1666875"/>
            <a:ext cx="76200" cy="55563"/>
          </a:xfrm>
          <a:custGeom>
            <a:avLst/>
            <a:gdLst>
              <a:gd name="T0" fmla="*/ 0 w 53"/>
              <a:gd name="T1" fmla="*/ 0 h 35"/>
              <a:gd name="T2" fmla="*/ 2147483647 w 53"/>
              <a:gd name="T3" fmla="*/ 2147483647 h 35"/>
              <a:gd name="T4" fmla="*/ 2147483647 w 53"/>
              <a:gd name="T5" fmla="*/ 2147483647 h 35"/>
              <a:gd name="T6" fmla="*/ 2147483647 w 53"/>
              <a:gd name="T7" fmla="*/ 2147483647 h 35"/>
              <a:gd name="T8" fmla="*/ 2147483647 w 53"/>
              <a:gd name="T9" fmla="*/ 2147483647 h 35"/>
              <a:gd name="T10" fmla="*/ 2147483647 w 53"/>
              <a:gd name="T11" fmla="*/ 2147483647 h 35"/>
              <a:gd name="T12" fmla="*/ 2147483647 w 53"/>
              <a:gd name="T13" fmla="*/ 2147483647 h 35"/>
              <a:gd name="T14" fmla="*/ 0 w 53"/>
              <a:gd name="T15" fmla="*/ 0 h 35"/>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35"/>
              <a:gd name="T26" fmla="*/ 53 w 53"/>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35">
                <a:moveTo>
                  <a:pt x="0" y="0"/>
                </a:moveTo>
                <a:lnTo>
                  <a:pt x="5" y="21"/>
                </a:lnTo>
                <a:lnTo>
                  <a:pt x="23" y="24"/>
                </a:lnTo>
                <a:lnTo>
                  <a:pt x="5" y="27"/>
                </a:lnTo>
                <a:lnTo>
                  <a:pt x="18" y="34"/>
                </a:lnTo>
                <a:lnTo>
                  <a:pt x="49" y="32"/>
                </a:lnTo>
                <a:lnTo>
                  <a:pt x="52" y="19"/>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6" name="Freeform 598"/>
          <p:cNvSpPr>
            <a:spLocks/>
          </p:cNvSpPr>
          <p:nvPr/>
        </p:nvSpPr>
        <p:spPr bwMode="auto">
          <a:xfrm>
            <a:off x="2409825" y="1538288"/>
            <a:ext cx="234950" cy="173037"/>
          </a:xfrm>
          <a:custGeom>
            <a:avLst/>
            <a:gdLst>
              <a:gd name="T0" fmla="*/ 0 w 166"/>
              <a:gd name="T1" fmla="*/ 2147483647 h 109"/>
              <a:gd name="T2" fmla="*/ 2147483647 w 166"/>
              <a:gd name="T3" fmla="*/ 2147483647 h 109"/>
              <a:gd name="T4" fmla="*/ 2147483647 w 166"/>
              <a:gd name="T5" fmla="*/ 2147483647 h 109"/>
              <a:gd name="T6" fmla="*/ 2147483647 w 166"/>
              <a:gd name="T7" fmla="*/ 2147483647 h 109"/>
              <a:gd name="T8" fmla="*/ 2147483647 w 166"/>
              <a:gd name="T9" fmla="*/ 0 h 109"/>
              <a:gd name="T10" fmla="*/ 2147483647 w 166"/>
              <a:gd name="T11" fmla="*/ 2147483647 h 109"/>
              <a:gd name="T12" fmla="*/ 2147483647 w 166"/>
              <a:gd name="T13" fmla="*/ 2147483647 h 109"/>
              <a:gd name="T14" fmla="*/ 2147483647 w 166"/>
              <a:gd name="T15" fmla="*/ 2147483647 h 109"/>
              <a:gd name="T16" fmla="*/ 2147483647 w 166"/>
              <a:gd name="T17" fmla="*/ 2147483647 h 109"/>
              <a:gd name="T18" fmla="*/ 2147483647 w 166"/>
              <a:gd name="T19" fmla="*/ 2147483647 h 109"/>
              <a:gd name="T20" fmla="*/ 2147483647 w 166"/>
              <a:gd name="T21" fmla="*/ 2147483647 h 109"/>
              <a:gd name="T22" fmla="*/ 2147483647 w 166"/>
              <a:gd name="T23" fmla="*/ 2147483647 h 109"/>
              <a:gd name="T24" fmla="*/ 2147483647 w 166"/>
              <a:gd name="T25" fmla="*/ 2147483647 h 109"/>
              <a:gd name="T26" fmla="*/ 2147483647 w 166"/>
              <a:gd name="T27" fmla="*/ 2147483647 h 109"/>
              <a:gd name="T28" fmla="*/ 2147483647 w 166"/>
              <a:gd name="T29" fmla="*/ 2147483647 h 109"/>
              <a:gd name="T30" fmla="*/ 2147483647 w 166"/>
              <a:gd name="T31" fmla="*/ 2147483647 h 109"/>
              <a:gd name="T32" fmla="*/ 2147483647 w 166"/>
              <a:gd name="T33" fmla="*/ 2147483647 h 109"/>
              <a:gd name="T34" fmla="*/ 2147483647 w 166"/>
              <a:gd name="T35" fmla="*/ 2147483647 h 109"/>
              <a:gd name="T36" fmla="*/ 2147483647 w 166"/>
              <a:gd name="T37" fmla="*/ 2147483647 h 109"/>
              <a:gd name="T38" fmla="*/ 2147483647 w 166"/>
              <a:gd name="T39" fmla="*/ 2147483647 h 109"/>
              <a:gd name="T40" fmla="*/ 2147483647 w 166"/>
              <a:gd name="T41" fmla="*/ 2147483647 h 109"/>
              <a:gd name="T42" fmla="*/ 2147483647 w 166"/>
              <a:gd name="T43" fmla="*/ 2147483647 h 109"/>
              <a:gd name="T44" fmla="*/ 2147483647 w 166"/>
              <a:gd name="T45" fmla="*/ 2147483647 h 109"/>
              <a:gd name="T46" fmla="*/ 2147483647 w 166"/>
              <a:gd name="T47" fmla="*/ 2147483647 h 109"/>
              <a:gd name="T48" fmla="*/ 2147483647 w 166"/>
              <a:gd name="T49" fmla="*/ 2147483647 h 109"/>
              <a:gd name="T50" fmla="*/ 2147483647 w 166"/>
              <a:gd name="T51" fmla="*/ 2147483647 h 109"/>
              <a:gd name="T52" fmla="*/ 2147483647 w 166"/>
              <a:gd name="T53" fmla="*/ 2147483647 h 109"/>
              <a:gd name="T54" fmla="*/ 2147483647 w 166"/>
              <a:gd name="T55" fmla="*/ 2147483647 h 109"/>
              <a:gd name="T56" fmla="*/ 2147483647 w 166"/>
              <a:gd name="T57" fmla="*/ 2147483647 h 109"/>
              <a:gd name="T58" fmla="*/ 2147483647 w 166"/>
              <a:gd name="T59" fmla="*/ 2147483647 h 109"/>
              <a:gd name="T60" fmla="*/ 2147483647 w 166"/>
              <a:gd name="T61" fmla="*/ 2147483647 h 109"/>
              <a:gd name="T62" fmla="*/ 2147483647 w 166"/>
              <a:gd name="T63" fmla="*/ 2147483647 h 109"/>
              <a:gd name="T64" fmla="*/ 2147483647 w 166"/>
              <a:gd name="T65" fmla="*/ 2147483647 h 109"/>
              <a:gd name="T66" fmla="*/ 2147483647 w 166"/>
              <a:gd name="T67" fmla="*/ 2147483647 h 109"/>
              <a:gd name="T68" fmla="*/ 2147483647 w 166"/>
              <a:gd name="T69" fmla="*/ 2147483647 h 109"/>
              <a:gd name="T70" fmla="*/ 2147483647 w 166"/>
              <a:gd name="T71" fmla="*/ 2147483647 h 109"/>
              <a:gd name="T72" fmla="*/ 2147483647 w 166"/>
              <a:gd name="T73" fmla="*/ 2147483647 h 109"/>
              <a:gd name="T74" fmla="*/ 0 w 166"/>
              <a:gd name="T75" fmla="*/ 2147483647 h 1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6"/>
              <a:gd name="T115" fmla="*/ 0 h 109"/>
              <a:gd name="T116" fmla="*/ 166 w 166"/>
              <a:gd name="T117" fmla="*/ 109 h 10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6" h="109">
                <a:moveTo>
                  <a:pt x="0" y="34"/>
                </a:moveTo>
                <a:lnTo>
                  <a:pt x="39" y="29"/>
                </a:lnTo>
                <a:lnTo>
                  <a:pt x="20" y="10"/>
                </a:lnTo>
                <a:lnTo>
                  <a:pt x="52" y="5"/>
                </a:lnTo>
                <a:lnTo>
                  <a:pt x="25" y="0"/>
                </a:lnTo>
                <a:lnTo>
                  <a:pt x="70" y="8"/>
                </a:lnTo>
                <a:lnTo>
                  <a:pt x="81" y="29"/>
                </a:lnTo>
                <a:lnTo>
                  <a:pt x="107" y="29"/>
                </a:lnTo>
                <a:lnTo>
                  <a:pt x="115" y="42"/>
                </a:lnTo>
                <a:lnTo>
                  <a:pt x="115" y="32"/>
                </a:lnTo>
                <a:lnTo>
                  <a:pt x="128" y="34"/>
                </a:lnTo>
                <a:lnTo>
                  <a:pt x="123" y="42"/>
                </a:lnTo>
                <a:lnTo>
                  <a:pt x="138" y="47"/>
                </a:lnTo>
                <a:lnTo>
                  <a:pt x="128" y="60"/>
                </a:lnTo>
                <a:lnTo>
                  <a:pt x="154" y="60"/>
                </a:lnTo>
                <a:lnTo>
                  <a:pt x="165" y="71"/>
                </a:lnTo>
                <a:lnTo>
                  <a:pt x="133" y="76"/>
                </a:lnTo>
                <a:lnTo>
                  <a:pt x="125" y="89"/>
                </a:lnTo>
                <a:lnTo>
                  <a:pt x="120" y="76"/>
                </a:lnTo>
                <a:lnTo>
                  <a:pt x="112" y="108"/>
                </a:lnTo>
                <a:lnTo>
                  <a:pt x="91" y="92"/>
                </a:lnTo>
                <a:lnTo>
                  <a:pt x="102" y="108"/>
                </a:lnTo>
                <a:lnTo>
                  <a:pt x="65" y="105"/>
                </a:lnTo>
                <a:lnTo>
                  <a:pt x="49" y="97"/>
                </a:lnTo>
                <a:lnTo>
                  <a:pt x="68" y="92"/>
                </a:lnTo>
                <a:lnTo>
                  <a:pt x="49" y="92"/>
                </a:lnTo>
                <a:lnTo>
                  <a:pt x="44" y="86"/>
                </a:lnTo>
                <a:lnTo>
                  <a:pt x="52" y="86"/>
                </a:lnTo>
                <a:lnTo>
                  <a:pt x="36" y="79"/>
                </a:lnTo>
                <a:lnTo>
                  <a:pt x="89" y="71"/>
                </a:lnTo>
                <a:lnTo>
                  <a:pt x="25" y="71"/>
                </a:lnTo>
                <a:lnTo>
                  <a:pt x="13" y="63"/>
                </a:lnTo>
                <a:lnTo>
                  <a:pt x="36" y="58"/>
                </a:lnTo>
                <a:lnTo>
                  <a:pt x="2" y="47"/>
                </a:lnTo>
                <a:lnTo>
                  <a:pt x="10" y="47"/>
                </a:lnTo>
                <a:lnTo>
                  <a:pt x="2" y="39"/>
                </a:lnTo>
                <a:lnTo>
                  <a:pt x="39" y="39"/>
                </a:lnTo>
                <a:lnTo>
                  <a:pt x="0" y="3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7" name="Freeform 599"/>
          <p:cNvSpPr>
            <a:spLocks/>
          </p:cNvSpPr>
          <p:nvPr/>
        </p:nvSpPr>
        <p:spPr bwMode="auto">
          <a:xfrm>
            <a:off x="2409825" y="1833563"/>
            <a:ext cx="57150" cy="39687"/>
          </a:xfrm>
          <a:custGeom>
            <a:avLst/>
            <a:gdLst>
              <a:gd name="T0" fmla="*/ 0 w 40"/>
              <a:gd name="T1" fmla="*/ 2147483647 h 25"/>
              <a:gd name="T2" fmla="*/ 2147483647 w 40"/>
              <a:gd name="T3" fmla="*/ 0 h 25"/>
              <a:gd name="T4" fmla="*/ 2147483647 w 40"/>
              <a:gd name="T5" fmla="*/ 2147483647 h 25"/>
              <a:gd name="T6" fmla="*/ 2147483647 w 40"/>
              <a:gd name="T7" fmla="*/ 2147483647 h 25"/>
              <a:gd name="T8" fmla="*/ 0 w 40"/>
              <a:gd name="T9" fmla="*/ 2147483647 h 25"/>
              <a:gd name="T10" fmla="*/ 0 60000 65536"/>
              <a:gd name="T11" fmla="*/ 0 60000 65536"/>
              <a:gd name="T12" fmla="*/ 0 60000 65536"/>
              <a:gd name="T13" fmla="*/ 0 60000 65536"/>
              <a:gd name="T14" fmla="*/ 0 60000 65536"/>
              <a:gd name="T15" fmla="*/ 0 w 40"/>
              <a:gd name="T16" fmla="*/ 0 h 25"/>
              <a:gd name="T17" fmla="*/ 40 w 40"/>
              <a:gd name="T18" fmla="*/ 25 h 25"/>
            </a:gdLst>
            <a:ahLst/>
            <a:cxnLst>
              <a:cxn ang="T10">
                <a:pos x="T0" y="T1"/>
              </a:cxn>
              <a:cxn ang="T11">
                <a:pos x="T2" y="T3"/>
              </a:cxn>
              <a:cxn ang="T12">
                <a:pos x="T4" y="T5"/>
              </a:cxn>
              <a:cxn ang="T13">
                <a:pos x="T6" y="T7"/>
              </a:cxn>
              <a:cxn ang="T14">
                <a:pos x="T8" y="T9"/>
              </a:cxn>
            </a:cxnLst>
            <a:rect l="T15" t="T16" r="T17" b="T18"/>
            <a:pathLst>
              <a:path w="40" h="25">
                <a:moveTo>
                  <a:pt x="0" y="16"/>
                </a:moveTo>
                <a:lnTo>
                  <a:pt x="7" y="0"/>
                </a:lnTo>
                <a:lnTo>
                  <a:pt x="34" y="3"/>
                </a:lnTo>
                <a:lnTo>
                  <a:pt x="39" y="24"/>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8" name="Freeform 600"/>
          <p:cNvSpPr>
            <a:spLocks/>
          </p:cNvSpPr>
          <p:nvPr/>
        </p:nvSpPr>
        <p:spPr bwMode="auto">
          <a:xfrm>
            <a:off x="2419350" y="1905000"/>
            <a:ext cx="114300" cy="88900"/>
          </a:xfrm>
          <a:custGeom>
            <a:avLst/>
            <a:gdLst>
              <a:gd name="T0" fmla="*/ 0 w 80"/>
              <a:gd name="T1" fmla="*/ 2147483647 h 56"/>
              <a:gd name="T2" fmla="*/ 2147483647 w 80"/>
              <a:gd name="T3" fmla="*/ 2147483647 h 56"/>
              <a:gd name="T4" fmla="*/ 2147483647 w 80"/>
              <a:gd name="T5" fmla="*/ 2147483647 h 56"/>
              <a:gd name="T6" fmla="*/ 2147483647 w 80"/>
              <a:gd name="T7" fmla="*/ 2147483647 h 56"/>
              <a:gd name="T8" fmla="*/ 2147483647 w 80"/>
              <a:gd name="T9" fmla="*/ 2147483647 h 56"/>
              <a:gd name="T10" fmla="*/ 2147483647 w 80"/>
              <a:gd name="T11" fmla="*/ 2147483647 h 56"/>
              <a:gd name="T12" fmla="*/ 2147483647 w 80"/>
              <a:gd name="T13" fmla="*/ 2147483647 h 56"/>
              <a:gd name="T14" fmla="*/ 2147483647 w 80"/>
              <a:gd name="T15" fmla="*/ 2147483647 h 56"/>
              <a:gd name="T16" fmla="*/ 2147483647 w 80"/>
              <a:gd name="T17" fmla="*/ 2147483647 h 56"/>
              <a:gd name="T18" fmla="*/ 2147483647 w 80"/>
              <a:gd name="T19" fmla="*/ 0 h 56"/>
              <a:gd name="T20" fmla="*/ 2147483647 w 80"/>
              <a:gd name="T21" fmla="*/ 2147483647 h 56"/>
              <a:gd name="T22" fmla="*/ 0 w 80"/>
              <a:gd name="T23" fmla="*/ 2147483647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56"/>
              <a:gd name="T38" fmla="*/ 80 w 80"/>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56">
                <a:moveTo>
                  <a:pt x="0" y="7"/>
                </a:moveTo>
                <a:lnTo>
                  <a:pt x="3" y="37"/>
                </a:lnTo>
                <a:lnTo>
                  <a:pt x="13" y="39"/>
                </a:lnTo>
                <a:lnTo>
                  <a:pt x="8" y="55"/>
                </a:lnTo>
                <a:lnTo>
                  <a:pt x="21" y="55"/>
                </a:lnTo>
                <a:lnTo>
                  <a:pt x="35" y="42"/>
                </a:lnTo>
                <a:lnTo>
                  <a:pt x="21" y="37"/>
                </a:lnTo>
                <a:lnTo>
                  <a:pt x="55" y="37"/>
                </a:lnTo>
                <a:lnTo>
                  <a:pt x="79" y="2"/>
                </a:lnTo>
                <a:lnTo>
                  <a:pt x="6" y="0"/>
                </a:lnTo>
                <a:lnTo>
                  <a:pt x="18" y="10"/>
                </a:lnTo>
                <a:lnTo>
                  <a:pt x="0" y="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09" name="Freeform 601"/>
          <p:cNvSpPr>
            <a:spLocks/>
          </p:cNvSpPr>
          <p:nvPr/>
        </p:nvSpPr>
        <p:spPr bwMode="auto">
          <a:xfrm>
            <a:off x="2501900" y="1433513"/>
            <a:ext cx="633413" cy="373062"/>
          </a:xfrm>
          <a:custGeom>
            <a:avLst/>
            <a:gdLst>
              <a:gd name="T0" fmla="*/ 2147483647 w 449"/>
              <a:gd name="T1" fmla="*/ 2147483647 h 235"/>
              <a:gd name="T2" fmla="*/ 2147483647 w 449"/>
              <a:gd name="T3" fmla="*/ 2147483647 h 235"/>
              <a:gd name="T4" fmla="*/ 2147483647 w 449"/>
              <a:gd name="T5" fmla="*/ 2147483647 h 235"/>
              <a:gd name="T6" fmla="*/ 2147483647 w 449"/>
              <a:gd name="T7" fmla="*/ 2147483647 h 235"/>
              <a:gd name="T8" fmla="*/ 2147483647 w 449"/>
              <a:gd name="T9" fmla="*/ 2147483647 h 235"/>
              <a:gd name="T10" fmla="*/ 2147483647 w 449"/>
              <a:gd name="T11" fmla="*/ 2147483647 h 235"/>
              <a:gd name="T12" fmla="*/ 2147483647 w 449"/>
              <a:gd name="T13" fmla="*/ 2147483647 h 235"/>
              <a:gd name="T14" fmla="*/ 2147483647 w 449"/>
              <a:gd name="T15" fmla="*/ 2147483647 h 235"/>
              <a:gd name="T16" fmla="*/ 2147483647 w 449"/>
              <a:gd name="T17" fmla="*/ 2147483647 h 235"/>
              <a:gd name="T18" fmla="*/ 2147483647 w 449"/>
              <a:gd name="T19" fmla="*/ 2147483647 h 235"/>
              <a:gd name="T20" fmla="*/ 2147483647 w 449"/>
              <a:gd name="T21" fmla="*/ 2147483647 h 235"/>
              <a:gd name="T22" fmla="*/ 2147483647 w 449"/>
              <a:gd name="T23" fmla="*/ 2147483647 h 235"/>
              <a:gd name="T24" fmla="*/ 2147483647 w 449"/>
              <a:gd name="T25" fmla="*/ 2147483647 h 235"/>
              <a:gd name="T26" fmla="*/ 2147483647 w 449"/>
              <a:gd name="T27" fmla="*/ 2147483647 h 235"/>
              <a:gd name="T28" fmla="*/ 2147483647 w 449"/>
              <a:gd name="T29" fmla="*/ 2147483647 h 235"/>
              <a:gd name="T30" fmla="*/ 2147483647 w 449"/>
              <a:gd name="T31" fmla="*/ 2147483647 h 235"/>
              <a:gd name="T32" fmla="*/ 2147483647 w 449"/>
              <a:gd name="T33" fmla="*/ 2147483647 h 235"/>
              <a:gd name="T34" fmla="*/ 2147483647 w 449"/>
              <a:gd name="T35" fmla="*/ 2147483647 h 235"/>
              <a:gd name="T36" fmla="*/ 2147483647 w 449"/>
              <a:gd name="T37" fmla="*/ 2147483647 h 235"/>
              <a:gd name="T38" fmla="*/ 2147483647 w 449"/>
              <a:gd name="T39" fmla="*/ 2147483647 h 235"/>
              <a:gd name="T40" fmla="*/ 2147483647 w 449"/>
              <a:gd name="T41" fmla="*/ 2147483647 h 235"/>
              <a:gd name="T42" fmla="*/ 2147483647 w 449"/>
              <a:gd name="T43" fmla="*/ 2147483647 h 235"/>
              <a:gd name="T44" fmla="*/ 2147483647 w 449"/>
              <a:gd name="T45" fmla="*/ 2147483647 h 235"/>
              <a:gd name="T46" fmla="*/ 2147483647 w 449"/>
              <a:gd name="T47" fmla="*/ 2147483647 h 235"/>
              <a:gd name="T48" fmla="*/ 2147483647 w 449"/>
              <a:gd name="T49" fmla="*/ 2147483647 h 235"/>
              <a:gd name="T50" fmla="*/ 2147483647 w 449"/>
              <a:gd name="T51" fmla="*/ 2147483647 h 235"/>
              <a:gd name="T52" fmla="*/ 2147483647 w 449"/>
              <a:gd name="T53" fmla="*/ 2147483647 h 235"/>
              <a:gd name="T54" fmla="*/ 2147483647 w 449"/>
              <a:gd name="T55" fmla="*/ 2147483647 h 235"/>
              <a:gd name="T56" fmla="*/ 2147483647 w 449"/>
              <a:gd name="T57" fmla="*/ 2147483647 h 235"/>
              <a:gd name="T58" fmla="*/ 2147483647 w 449"/>
              <a:gd name="T59" fmla="*/ 2147483647 h 235"/>
              <a:gd name="T60" fmla="*/ 2147483647 w 449"/>
              <a:gd name="T61" fmla="*/ 2147483647 h 235"/>
              <a:gd name="T62" fmla="*/ 2147483647 w 449"/>
              <a:gd name="T63" fmla="*/ 2147483647 h 235"/>
              <a:gd name="T64" fmla="*/ 2147483647 w 449"/>
              <a:gd name="T65" fmla="*/ 2147483647 h 235"/>
              <a:gd name="T66" fmla="*/ 2147483647 w 449"/>
              <a:gd name="T67" fmla="*/ 2147483647 h 235"/>
              <a:gd name="T68" fmla="*/ 2147483647 w 449"/>
              <a:gd name="T69" fmla="*/ 2147483647 h 235"/>
              <a:gd name="T70" fmla="*/ 2147483647 w 449"/>
              <a:gd name="T71" fmla="*/ 2147483647 h 235"/>
              <a:gd name="T72" fmla="*/ 2147483647 w 449"/>
              <a:gd name="T73" fmla="*/ 2147483647 h 235"/>
              <a:gd name="T74" fmla="*/ 2147483647 w 449"/>
              <a:gd name="T75" fmla="*/ 0 h 235"/>
              <a:gd name="T76" fmla="*/ 2147483647 w 449"/>
              <a:gd name="T77" fmla="*/ 2147483647 h 235"/>
              <a:gd name="T78" fmla="*/ 2147483647 w 449"/>
              <a:gd name="T79" fmla="*/ 2147483647 h 235"/>
              <a:gd name="T80" fmla="*/ 2147483647 w 449"/>
              <a:gd name="T81" fmla="*/ 2147483647 h 235"/>
              <a:gd name="T82" fmla="*/ 2147483647 w 449"/>
              <a:gd name="T83" fmla="*/ 2147483647 h 235"/>
              <a:gd name="T84" fmla="*/ 2147483647 w 449"/>
              <a:gd name="T85" fmla="*/ 2147483647 h 235"/>
              <a:gd name="T86" fmla="*/ 2147483647 w 449"/>
              <a:gd name="T87" fmla="*/ 2147483647 h 2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9"/>
              <a:gd name="T133" fmla="*/ 0 h 235"/>
              <a:gd name="T134" fmla="*/ 449 w 449"/>
              <a:gd name="T135" fmla="*/ 235 h 23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9" h="235">
                <a:moveTo>
                  <a:pt x="0" y="56"/>
                </a:moveTo>
                <a:lnTo>
                  <a:pt x="37" y="56"/>
                </a:lnTo>
                <a:lnTo>
                  <a:pt x="24" y="66"/>
                </a:lnTo>
                <a:lnTo>
                  <a:pt x="81" y="61"/>
                </a:lnTo>
                <a:lnTo>
                  <a:pt x="29" y="66"/>
                </a:lnTo>
                <a:lnTo>
                  <a:pt x="45" y="69"/>
                </a:lnTo>
                <a:lnTo>
                  <a:pt x="29" y="71"/>
                </a:lnTo>
                <a:lnTo>
                  <a:pt x="37" y="76"/>
                </a:lnTo>
                <a:lnTo>
                  <a:pt x="107" y="69"/>
                </a:lnTo>
                <a:lnTo>
                  <a:pt x="37" y="79"/>
                </a:lnTo>
                <a:lnTo>
                  <a:pt x="65" y="92"/>
                </a:lnTo>
                <a:lnTo>
                  <a:pt x="94" y="76"/>
                </a:lnTo>
                <a:lnTo>
                  <a:pt x="141" y="74"/>
                </a:lnTo>
                <a:lnTo>
                  <a:pt x="94" y="79"/>
                </a:lnTo>
                <a:lnTo>
                  <a:pt x="81" y="92"/>
                </a:lnTo>
                <a:lnTo>
                  <a:pt x="113" y="95"/>
                </a:lnTo>
                <a:lnTo>
                  <a:pt x="141" y="79"/>
                </a:lnTo>
                <a:lnTo>
                  <a:pt x="123" y="92"/>
                </a:lnTo>
                <a:lnTo>
                  <a:pt x="141" y="92"/>
                </a:lnTo>
                <a:lnTo>
                  <a:pt x="176" y="84"/>
                </a:lnTo>
                <a:lnTo>
                  <a:pt x="171" y="71"/>
                </a:lnTo>
                <a:lnTo>
                  <a:pt x="207" y="61"/>
                </a:lnTo>
                <a:lnTo>
                  <a:pt x="181" y="84"/>
                </a:lnTo>
                <a:lnTo>
                  <a:pt x="239" y="76"/>
                </a:lnTo>
                <a:lnTo>
                  <a:pt x="126" y="100"/>
                </a:lnTo>
                <a:lnTo>
                  <a:pt x="152" y="124"/>
                </a:lnTo>
                <a:lnTo>
                  <a:pt x="173" y="124"/>
                </a:lnTo>
                <a:lnTo>
                  <a:pt x="163" y="129"/>
                </a:lnTo>
                <a:lnTo>
                  <a:pt x="115" y="103"/>
                </a:lnTo>
                <a:lnTo>
                  <a:pt x="79" y="100"/>
                </a:lnTo>
                <a:lnTo>
                  <a:pt x="79" y="111"/>
                </a:lnTo>
                <a:lnTo>
                  <a:pt x="94" y="113"/>
                </a:lnTo>
                <a:lnTo>
                  <a:pt x="79" y="116"/>
                </a:lnTo>
                <a:lnTo>
                  <a:pt x="126" y="142"/>
                </a:lnTo>
                <a:lnTo>
                  <a:pt x="102" y="145"/>
                </a:lnTo>
                <a:lnTo>
                  <a:pt x="152" y="145"/>
                </a:lnTo>
                <a:lnTo>
                  <a:pt x="126" y="150"/>
                </a:lnTo>
                <a:lnTo>
                  <a:pt x="139" y="158"/>
                </a:lnTo>
                <a:lnTo>
                  <a:pt x="97" y="147"/>
                </a:lnTo>
                <a:lnTo>
                  <a:pt x="73" y="152"/>
                </a:lnTo>
                <a:lnTo>
                  <a:pt x="63" y="174"/>
                </a:lnTo>
                <a:lnTo>
                  <a:pt x="87" y="166"/>
                </a:lnTo>
                <a:lnTo>
                  <a:pt x="84" y="174"/>
                </a:lnTo>
                <a:lnTo>
                  <a:pt x="92" y="174"/>
                </a:lnTo>
                <a:lnTo>
                  <a:pt x="105" y="158"/>
                </a:lnTo>
                <a:lnTo>
                  <a:pt x="100" y="171"/>
                </a:lnTo>
                <a:lnTo>
                  <a:pt x="115" y="174"/>
                </a:lnTo>
                <a:lnTo>
                  <a:pt x="89" y="179"/>
                </a:lnTo>
                <a:lnTo>
                  <a:pt x="102" y="179"/>
                </a:lnTo>
                <a:lnTo>
                  <a:pt x="92" y="181"/>
                </a:lnTo>
                <a:lnTo>
                  <a:pt x="102" y="192"/>
                </a:lnTo>
                <a:lnTo>
                  <a:pt x="123" y="189"/>
                </a:lnTo>
                <a:lnTo>
                  <a:pt x="139" y="176"/>
                </a:lnTo>
                <a:lnTo>
                  <a:pt x="107" y="197"/>
                </a:lnTo>
                <a:lnTo>
                  <a:pt x="79" y="181"/>
                </a:lnTo>
                <a:lnTo>
                  <a:pt x="50" y="184"/>
                </a:lnTo>
                <a:lnTo>
                  <a:pt x="73" y="205"/>
                </a:lnTo>
                <a:lnTo>
                  <a:pt x="37" y="213"/>
                </a:lnTo>
                <a:lnTo>
                  <a:pt x="39" y="226"/>
                </a:lnTo>
                <a:lnTo>
                  <a:pt x="47" y="216"/>
                </a:lnTo>
                <a:lnTo>
                  <a:pt x="47" y="226"/>
                </a:lnTo>
                <a:lnTo>
                  <a:pt x="76" y="221"/>
                </a:lnTo>
                <a:lnTo>
                  <a:pt x="94" y="231"/>
                </a:lnTo>
                <a:lnTo>
                  <a:pt x="105" y="228"/>
                </a:lnTo>
                <a:lnTo>
                  <a:pt x="97" y="221"/>
                </a:lnTo>
                <a:lnTo>
                  <a:pt x="126" y="226"/>
                </a:lnTo>
                <a:lnTo>
                  <a:pt x="123" y="216"/>
                </a:lnTo>
                <a:lnTo>
                  <a:pt x="131" y="226"/>
                </a:lnTo>
                <a:lnTo>
                  <a:pt x="139" y="223"/>
                </a:lnTo>
                <a:lnTo>
                  <a:pt x="136" y="218"/>
                </a:lnTo>
                <a:lnTo>
                  <a:pt x="157" y="223"/>
                </a:lnTo>
                <a:lnTo>
                  <a:pt x="157" y="234"/>
                </a:lnTo>
                <a:lnTo>
                  <a:pt x="197" y="223"/>
                </a:lnTo>
                <a:lnTo>
                  <a:pt x="202" y="213"/>
                </a:lnTo>
                <a:lnTo>
                  <a:pt x="186" y="213"/>
                </a:lnTo>
                <a:lnTo>
                  <a:pt x="183" y="202"/>
                </a:lnTo>
                <a:lnTo>
                  <a:pt x="141" y="202"/>
                </a:lnTo>
                <a:lnTo>
                  <a:pt x="200" y="197"/>
                </a:lnTo>
                <a:lnTo>
                  <a:pt x="207" y="189"/>
                </a:lnTo>
                <a:lnTo>
                  <a:pt x="200" y="179"/>
                </a:lnTo>
                <a:lnTo>
                  <a:pt x="233" y="179"/>
                </a:lnTo>
                <a:lnTo>
                  <a:pt x="239" y="174"/>
                </a:lnTo>
                <a:lnTo>
                  <a:pt x="217" y="171"/>
                </a:lnTo>
                <a:lnTo>
                  <a:pt x="247" y="168"/>
                </a:lnTo>
                <a:lnTo>
                  <a:pt x="225" y="163"/>
                </a:lnTo>
                <a:lnTo>
                  <a:pt x="252" y="155"/>
                </a:lnTo>
                <a:lnTo>
                  <a:pt x="249" y="150"/>
                </a:lnTo>
                <a:lnTo>
                  <a:pt x="207" y="147"/>
                </a:lnTo>
                <a:lnTo>
                  <a:pt x="231" y="142"/>
                </a:lnTo>
                <a:lnTo>
                  <a:pt x="205" y="140"/>
                </a:lnTo>
                <a:lnTo>
                  <a:pt x="252" y="145"/>
                </a:lnTo>
                <a:lnTo>
                  <a:pt x="252" y="137"/>
                </a:lnTo>
                <a:lnTo>
                  <a:pt x="205" y="134"/>
                </a:lnTo>
                <a:lnTo>
                  <a:pt x="265" y="129"/>
                </a:lnTo>
                <a:lnTo>
                  <a:pt x="252" y="116"/>
                </a:lnTo>
                <a:lnTo>
                  <a:pt x="294" y="124"/>
                </a:lnTo>
                <a:lnTo>
                  <a:pt x="310" y="111"/>
                </a:lnTo>
                <a:lnTo>
                  <a:pt x="286" y="108"/>
                </a:lnTo>
                <a:lnTo>
                  <a:pt x="318" y="105"/>
                </a:lnTo>
                <a:lnTo>
                  <a:pt x="312" y="98"/>
                </a:lnTo>
                <a:lnTo>
                  <a:pt x="325" y="100"/>
                </a:lnTo>
                <a:lnTo>
                  <a:pt x="401" y="64"/>
                </a:lnTo>
                <a:lnTo>
                  <a:pt x="318" y="74"/>
                </a:lnTo>
                <a:lnTo>
                  <a:pt x="364" y="61"/>
                </a:lnTo>
                <a:lnTo>
                  <a:pt x="333" y="61"/>
                </a:lnTo>
                <a:lnTo>
                  <a:pt x="330" y="53"/>
                </a:lnTo>
                <a:lnTo>
                  <a:pt x="380" y="56"/>
                </a:lnTo>
                <a:lnTo>
                  <a:pt x="448" y="35"/>
                </a:lnTo>
                <a:lnTo>
                  <a:pt x="448" y="27"/>
                </a:lnTo>
                <a:lnTo>
                  <a:pt x="417" y="27"/>
                </a:lnTo>
                <a:lnTo>
                  <a:pt x="411" y="11"/>
                </a:lnTo>
                <a:lnTo>
                  <a:pt x="333" y="22"/>
                </a:lnTo>
                <a:lnTo>
                  <a:pt x="370" y="8"/>
                </a:lnTo>
                <a:lnTo>
                  <a:pt x="265" y="0"/>
                </a:lnTo>
                <a:lnTo>
                  <a:pt x="257" y="8"/>
                </a:lnTo>
                <a:lnTo>
                  <a:pt x="265" y="16"/>
                </a:lnTo>
                <a:lnTo>
                  <a:pt x="247" y="5"/>
                </a:lnTo>
                <a:lnTo>
                  <a:pt x="200" y="5"/>
                </a:lnTo>
                <a:lnTo>
                  <a:pt x="233" y="22"/>
                </a:lnTo>
                <a:lnTo>
                  <a:pt x="220" y="27"/>
                </a:lnTo>
                <a:lnTo>
                  <a:pt x="205" y="11"/>
                </a:lnTo>
                <a:lnTo>
                  <a:pt x="163" y="8"/>
                </a:lnTo>
                <a:lnTo>
                  <a:pt x="171" y="19"/>
                </a:lnTo>
                <a:lnTo>
                  <a:pt x="139" y="16"/>
                </a:lnTo>
                <a:lnTo>
                  <a:pt x="157" y="24"/>
                </a:lnTo>
                <a:lnTo>
                  <a:pt x="131" y="19"/>
                </a:lnTo>
                <a:lnTo>
                  <a:pt x="136" y="24"/>
                </a:lnTo>
                <a:lnTo>
                  <a:pt x="123" y="27"/>
                </a:lnTo>
                <a:lnTo>
                  <a:pt x="157" y="45"/>
                </a:lnTo>
                <a:lnTo>
                  <a:pt x="84" y="27"/>
                </a:lnTo>
                <a:lnTo>
                  <a:pt x="65" y="35"/>
                </a:lnTo>
                <a:lnTo>
                  <a:pt x="94" y="45"/>
                </a:lnTo>
                <a:lnTo>
                  <a:pt x="47" y="37"/>
                </a:lnTo>
                <a:lnTo>
                  <a:pt x="0" y="5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0" name="Freeform 602"/>
          <p:cNvSpPr>
            <a:spLocks/>
          </p:cNvSpPr>
          <p:nvPr/>
        </p:nvSpPr>
        <p:spPr bwMode="auto">
          <a:xfrm>
            <a:off x="2597150" y="2241550"/>
            <a:ext cx="139700" cy="104775"/>
          </a:xfrm>
          <a:custGeom>
            <a:avLst/>
            <a:gdLst>
              <a:gd name="T0" fmla="*/ 0 w 98"/>
              <a:gd name="T1" fmla="*/ 2147483647 h 66"/>
              <a:gd name="T2" fmla="*/ 2147483647 w 98"/>
              <a:gd name="T3" fmla="*/ 2147483647 h 66"/>
              <a:gd name="T4" fmla="*/ 2147483647 w 98"/>
              <a:gd name="T5" fmla="*/ 0 h 66"/>
              <a:gd name="T6" fmla="*/ 2147483647 w 98"/>
              <a:gd name="T7" fmla="*/ 2147483647 h 66"/>
              <a:gd name="T8" fmla="*/ 2147483647 w 98"/>
              <a:gd name="T9" fmla="*/ 2147483647 h 66"/>
              <a:gd name="T10" fmla="*/ 2147483647 w 98"/>
              <a:gd name="T11" fmla="*/ 2147483647 h 66"/>
              <a:gd name="T12" fmla="*/ 2147483647 w 98"/>
              <a:gd name="T13" fmla="*/ 2147483647 h 66"/>
              <a:gd name="T14" fmla="*/ 2147483647 w 98"/>
              <a:gd name="T15" fmla="*/ 2147483647 h 66"/>
              <a:gd name="T16" fmla="*/ 2147483647 w 98"/>
              <a:gd name="T17" fmla="*/ 2147483647 h 66"/>
              <a:gd name="T18" fmla="*/ 2147483647 w 98"/>
              <a:gd name="T19" fmla="*/ 2147483647 h 66"/>
              <a:gd name="T20" fmla="*/ 0 w 98"/>
              <a:gd name="T21" fmla="*/ 2147483647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
              <a:gd name="T34" fmla="*/ 0 h 66"/>
              <a:gd name="T35" fmla="*/ 98 w 98"/>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 h="66">
                <a:moveTo>
                  <a:pt x="0" y="55"/>
                </a:moveTo>
                <a:lnTo>
                  <a:pt x="16" y="42"/>
                </a:lnTo>
                <a:lnTo>
                  <a:pt x="24" y="0"/>
                </a:lnTo>
                <a:lnTo>
                  <a:pt x="32" y="16"/>
                </a:lnTo>
                <a:lnTo>
                  <a:pt x="55" y="19"/>
                </a:lnTo>
                <a:lnTo>
                  <a:pt x="97" y="50"/>
                </a:lnTo>
                <a:lnTo>
                  <a:pt x="92" y="58"/>
                </a:lnTo>
                <a:lnTo>
                  <a:pt x="53" y="42"/>
                </a:lnTo>
                <a:lnTo>
                  <a:pt x="29" y="65"/>
                </a:lnTo>
                <a:lnTo>
                  <a:pt x="24" y="50"/>
                </a:lnTo>
                <a:lnTo>
                  <a:pt x="0" y="5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1" name="Freeform 603"/>
          <p:cNvSpPr>
            <a:spLocks/>
          </p:cNvSpPr>
          <p:nvPr/>
        </p:nvSpPr>
        <p:spPr bwMode="auto">
          <a:xfrm>
            <a:off x="3179763" y="2732088"/>
            <a:ext cx="133350" cy="155575"/>
          </a:xfrm>
          <a:custGeom>
            <a:avLst/>
            <a:gdLst>
              <a:gd name="T0" fmla="*/ 0 w 95"/>
              <a:gd name="T1" fmla="*/ 2147483647 h 98"/>
              <a:gd name="T2" fmla="*/ 2147483647 w 95"/>
              <a:gd name="T3" fmla="*/ 2147483647 h 98"/>
              <a:gd name="T4" fmla="*/ 2147483647 w 95"/>
              <a:gd name="T5" fmla="*/ 0 h 98"/>
              <a:gd name="T6" fmla="*/ 2147483647 w 95"/>
              <a:gd name="T7" fmla="*/ 2147483647 h 98"/>
              <a:gd name="T8" fmla="*/ 2147483647 w 95"/>
              <a:gd name="T9" fmla="*/ 2147483647 h 98"/>
              <a:gd name="T10" fmla="*/ 2147483647 w 95"/>
              <a:gd name="T11" fmla="*/ 2147483647 h 98"/>
              <a:gd name="T12" fmla="*/ 2147483647 w 95"/>
              <a:gd name="T13" fmla="*/ 2147483647 h 98"/>
              <a:gd name="T14" fmla="*/ 2147483647 w 95"/>
              <a:gd name="T15" fmla="*/ 2147483647 h 98"/>
              <a:gd name="T16" fmla="*/ 2147483647 w 95"/>
              <a:gd name="T17" fmla="*/ 2147483647 h 98"/>
              <a:gd name="T18" fmla="*/ 2147483647 w 95"/>
              <a:gd name="T19" fmla="*/ 2147483647 h 98"/>
              <a:gd name="T20" fmla="*/ 2147483647 w 95"/>
              <a:gd name="T21" fmla="*/ 2147483647 h 98"/>
              <a:gd name="T22" fmla="*/ 2147483647 w 95"/>
              <a:gd name="T23" fmla="*/ 2147483647 h 98"/>
              <a:gd name="T24" fmla="*/ 2147483647 w 95"/>
              <a:gd name="T25" fmla="*/ 2147483647 h 98"/>
              <a:gd name="T26" fmla="*/ 2147483647 w 95"/>
              <a:gd name="T27" fmla="*/ 2147483647 h 98"/>
              <a:gd name="T28" fmla="*/ 2147483647 w 95"/>
              <a:gd name="T29" fmla="*/ 2147483647 h 98"/>
              <a:gd name="T30" fmla="*/ 2147483647 w 95"/>
              <a:gd name="T31" fmla="*/ 2147483647 h 98"/>
              <a:gd name="T32" fmla="*/ 2147483647 w 95"/>
              <a:gd name="T33" fmla="*/ 2147483647 h 98"/>
              <a:gd name="T34" fmla="*/ 2147483647 w 95"/>
              <a:gd name="T35" fmla="*/ 2147483647 h 98"/>
              <a:gd name="T36" fmla="*/ 2147483647 w 95"/>
              <a:gd name="T37" fmla="*/ 2147483647 h 98"/>
              <a:gd name="T38" fmla="*/ 2147483647 w 95"/>
              <a:gd name="T39" fmla="*/ 2147483647 h 98"/>
              <a:gd name="T40" fmla="*/ 0 w 95"/>
              <a:gd name="T41" fmla="*/ 2147483647 h 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5"/>
              <a:gd name="T64" fmla="*/ 0 h 98"/>
              <a:gd name="T65" fmla="*/ 95 w 95"/>
              <a:gd name="T66" fmla="*/ 98 h 9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5" h="98">
                <a:moveTo>
                  <a:pt x="0" y="76"/>
                </a:moveTo>
                <a:lnTo>
                  <a:pt x="39" y="6"/>
                </a:lnTo>
                <a:lnTo>
                  <a:pt x="52" y="0"/>
                </a:lnTo>
                <a:lnTo>
                  <a:pt x="37" y="40"/>
                </a:lnTo>
                <a:lnTo>
                  <a:pt x="47" y="32"/>
                </a:lnTo>
                <a:lnTo>
                  <a:pt x="58" y="45"/>
                </a:lnTo>
                <a:lnTo>
                  <a:pt x="84" y="45"/>
                </a:lnTo>
                <a:lnTo>
                  <a:pt x="76" y="61"/>
                </a:lnTo>
                <a:lnTo>
                  <a:pt x="89" y="61"/>
                </a:lnTo>
                <a:lnTo>
                  <a:pt x="81" y="74"/>
                </a:lnTo>
                <a:lnTo>
                  <a:pt x="92" y="66"/>
                </a:lnTo>
                <a:lnTo>
                  <a:pt x="94" y="79"/>
                </a:lnTo>
                <a:lnTo>
                  <a:pt x="84" y="97"/>
                </a:lnTo>
                <a:lnTo>
                  <a:pt x="84" y="85"/>
                </a:lnTo>
                <a:lnTo>
                  <a:pt x="76" y="92"/>
                </a:lnTo>
                <a:lnTo>
                  <a:pt x="76" y="71"/>
                </a:lnTo>
                <a:lnTo>
                  <a:pt x="52" y="92"/>
                </a:lnTo>
                <a:lnTo>
                  <a:pt x="66" y="79"/>
                </a:lnTo>
                <a:lnTo>
                  <a:pt x="44" y="79"/>
                </a:lnTo>
                <a:lnTo>
                  <a:pt x="50" y="74"/>
                </a:lnTo>
                <a:lnTo>
                  <a:pt x="0" y="7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2" name="Freeform 604"/>
          <p:cNvSpPr>
            <a:spLocks/>
          </p:cNvSpPr>
          <p:nvPr/>
        </p:nvSpPr>
        <p:spPr bwMode="auto">
          <a:xfrm>
            <a:off x="2841625" y="4471988"/>
            <a:ext cx="173038" cy="984250"/>
          </a:xfrm>
          <a:custGeom>
            <a:avLst/>
            <a:gdLst>
              <a:gd name="T0" fmla="*/ 0 w 122"/>
              <a:gd name="T1" fmla="*/ 2147483647 h 620"/>
              <a:gd name="T2" fmla="*/ 2147483647 w 122"/>
              <a:gd name="T3" fmla="*/ 2147483647 h 620"/>
              <a:gd name="T4" fmla="*/ 2147483647 w 122"/>
              <a:gd name="T5" fmla="*/ 2147483647 h 620"/>
              <a:gd name="T6" fmla="*/ 2147483647 w 122"/>
              <a:gd name="T7" fmla="*/ 2147483647 h 620"/>
              <a:gd name="T8" fmla="*/ 2147483647 w 122"/>
              <a:gd name="T9" fmla="*/ 2147483647 h 620"/>
              <a:gd name="T10" fmla="*/ 2147483647 w 122"/>
              <a:gd name="T11" fmla="*/ 2147483647 h 620"/>
              <a:gd name="T12" fmla="*/ 2147483647 w 122"/>
              <a:gd name="T13" fmla="*/ 2147483647 h 620"/>
              <a:gd name="T14" fmla="*/ 2147483647 w 122"/>
              <a:gd name="T15" fmla="*/ 2147483647 h 620"/>
              <a:gd name="T16" fmla="*/ 2147483647 w 122"/>
              <a:gd name="T17" fmla="*/ 2147483647 h 620"/>
              <a:gd name="T18" fmla="*/ 2147483647 w 122"/>
              <a:gd name="T19" fmla="*/ 2147483647 h 620"/>
              <a:gd name="T20" fmla="*/ 2147483647 w 122"/>
              <a:gd name="T21" fmla="*/ 2147483647 h 620"/>
              <a:gd name="T22" fmla="*/ 2147483647 w 122"/>
              <a:gd name="T23" fmla="*/ 2147483647 h 620"/>
              <a:gd name="T24" fmla="*/ 2147483647 w 122"/>
              <a:gd name="T25" fmla="*/ 0 h 620"/>
              <a:gd name="T26" fmla="*/ 2147483647 w 122"/>
              <a:gd name="T27" fmla="*/ 2147483647 h 620"/>
              <a:gd name="T28" fmla="*/ 2147483647 w 122"/>
              <a:gd name="T29" fmla="*/ 2147483647 h 620"/>
              <a:gd name="T30" fmla="*/ 2147483647 w 122"/>
              <a:gd name="T31" fmla="*/ 2147483647 h 620"/>
              <a:gd name="T32" fmla="*/ 2147483647 w 122"/>
              <a:gd name="T33" fmla="*/ 2147483647 h 620"/>
              <a:gd name="T34" fmla="*/ 2147483647 w 122"/>
              <a:gd name="T35" fmla="*/ 2147483647 h 620"/>
              <a:gd name="T36" fmla="*/ 2147483647 w 122"/>
              <a:gd name="T37" fmla="*/ 2147483647 h 620"/>
              <a:gd name="T38" fmla="*/ 2147483647 w 122"/>
              <a:gd name="T39" fmla="*/ 2147483647 h 620"/>
              <a:gd name="T40" fmla="*/ 2147483647 w 122"/>
              <a:gd name="T41" fmla="*/ 2147483647 h 620"/>
              <a:gd name="T42" fmla="*/ 2147483647 w 122"/>
              <a:gd name="T43" fmla="*/ 2147483647 h 620"/>
              <a:gd name="T44" fmla="*/ 2147483647 w 122"/>
              <a:gd name="T45" fmla="*/ 2147483647 h 620"/>
              <a:gd name="T46" fmla="*/ 2147483647 w 122"/>
              <a:gd name="T47" fmla="*/ 2147483647 h 620"/>
              <a:gd name="T48" fmla="*/ 2147483647 w 122"/>
              <a:gd name="T49" fmla="*/ 2147483647 h 620"/>
              <a:gd name="T50" fmla="*/ 2147483647 w 122"/>
              <a:gd name="T51" fmla="*/ 2147483647 h 620"/>
              <a:gd name="T52" fmla="*/ 2147483647 w 122"/>
              <a:gd name="T53" fmla="*/ 2147483647 h 620"/>
              <a:gd name="T54" fmla="*/ 2147483647 w 122"/>
              <a:gd name="T55" fmla="*/ 2147483647 h 620"/>
              <a:gd name="T56" fmla="*/ 2147483647 w 122"/>
              <a:gd name="T57" fmla="*/ 2147483647 h 620"/>
              <a:gd name="T58" fmla="*/ 2147483647 w 122"/>
              <a:gd name="T59" fmla="*/ 2147483647 h 620"/>
              <a:gd name="T60" fmla="*/ 2147483647 w 122"/>
              <a:gd name="T61" fmla="*/ 2147483647 h 620"/>
              <a:gd name="T62" fmla="*/ 2147483647 w 122"/>
              <a:gd name="T63" fmla="*/ 2147483647 h 620"/>
              <a:gd name="T64" fmla="*/ 2147483647 w 122"/>
              <a:gd name="T65" fmla="*/ 2147483647 h 620"/>
              <a:gd name="T66" fmla="*/ 2147483647 w 122"/>
              <a:gd name="T67" fmla="*/ 2147483647 h 620"/>
              <a:gd name="T68" fmla="*/ 2147483647 w 122"/>
              <a:gd name="T69" fmla="*/ 2147483647 h 620"/>
              <a:gd name="T70" fmla="*/ 2147483647 w 122"/>
              <a:gd name="T71" fmla="*/ 2147483647 h 620"/>
              <a:gd name="T72" fmla="*/ 2147483647 w 122"/>
              <a:gd name="T73" fmla="*/ 2147483647 h 620"/>
              <a:gd name="T74" fmla="*/ 2147483647 w 122"/>
              <a:gd name="T75" fmla="*/ 2147483647 h 620"/>
              <a:gd name="T76" fmla="*/ 2147483647 w 122"/>
              <a:gd name="T77" fmla="*/ 2147483647 h 620"/>
              <a:gd name="T78" fmla="*/ 2147483647 w 122"/>
              <a:gd name="T79" fmla="*/ 2147483647 h 620"/>
              <a:gd name="T80" fmla="*/ 2147483647 w 122"/>
              <a:gd name="T81" fmla="*/ 2147483647 h 620"/>
              <a:gd name="T82" fmla="*/ 2147483647 w 122"/>
              <a:gd name="T83" fmla="*/ 2147483647 h 620"/>
              <a:gd name="T84" fmla="*/ 2147483647 w 122"/>
              <a:gd name="T85" fmla="*/ 2147483647 h 620"/>
              <a:gd name="T86" fmla="*/ 2147483647 w 122"/>
              <a:gd name="T87" fmla="*/ 2147483647 h 620"/>
              <a:gd name="T88" fmla="*/ 2147483647 w 122"/>
              <a:gd name="T89" fmla="*/ 2147483647 h 620"/>
              <a:gd name="T90" fmla="*/ 2147483647 w 122"/>
              <a:gd name="T91" fmla="*/ 2147483647 h 620"/>
              <a:gd name="T92" fmla="*/ 2147483647 w 122"/>
              <a:gd name="T93" fmla="*/ 2147483647 h 620"/>
              <a:gd name="T94" fmla="*/ 0 w 122"/>
              <a:gd name="T95" fmla="*/ 2147483647 h 6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2"/>
              <a:gd name="T145" fmla="*/ 0 h 620"/>
              <a:gd name="T146" fmla="*/ 122 w 122"/>
              <a:gd name="T147" fmla="*/ 620 h 6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2" h="620">
                <a:moveTo>
                  <a:pt x="0" y="485"/>
                </a:moveTo>
                <a:lnTo>
                  <a:pt x="8" y="467"/>
                </a:lnTo>
                <a:lnTo>
                  <a:pt x="24" y="478"/>
                </a:lnTo>
                <a:lnTo>
                  <a:pt x="42" y="446"/>
                </a:lnTo>
                <a:lnTo>
                  <a:pt x="35" y="433"/>
                </a:lnTo>
                <a:lnTo>
                  <a:pt x="47" y="391"/>
                </a:lnTo>
                <a:lnTo>
                  <a:pt x="24" y="385"/>
                </a:lnTo>
                <a:lnTo>
                  <a:pt x="29" y="315"/>
                </a:lnTo>
                <a:lnTo>
                  <a:pt x="58" y="241"/>
                </a:lnTo>
                <a:lnTo>
                  <a:pt x="55" y="181"/>
                </a:lnTo>
                <a:lnTo>
                  <a:pt x="79" y="63"/>
                </a:lnTo>
                <a:lnTo>
                  <a:pt x="74" y="8"/>
                </a:lnTo>
                <a:lnTo>
                  <a:pt x="87" y="0"/>
                </a:lnTo>
                <a:lnTo>
                  <a:pt x="100" y="27"/>
                </a:lnTo>
                <a:lnTo>
                  <a:pt x="111" y="81"/>
                </a:lnTo>
                <a:lnTo>
                  <a:pt x="121" y="81"/>
                </a:lnTo>
                <a:lnTo>
                  <a:pt x="121" y="100"/>
                </a:lnTo>
                <a:lnTo>
                  <a:pt x="103" y="108"/>
                </a:lnTo>
                <a:lnTo>
                  <a:pt x="103" y="145"/>
                </a:lnTo>
                <a:lnTo>
                  <a:pt x="87" y="163"/>
                </a:lnTo>
                <a:lnTo>
                  <a:pt x="74" y="215"/>
                </a:lnTo>
                <a:lnTo>
                  <a:pt x="82" y="262"/>
                </a:lnTo>
                <a:lnTo>
                  <a:pt x="63" y="304"/>
                </a:lnTo>
                <a:lnTo>
                  <a:pt x="50" y="407"/>
                </a:lnTo>
                <a:lnTo>
                  <a:pt x="60" y="446"/>
                </a:lnTo>
                <a:lnTo>
                  <a:pt x="50" y="449"/>
                </a:lnTo>
                <a:lnTo>
                  <a:pt x="55" y="480"/>
                </a:lnTo>
                <a:lnTo>
                  <a:pt x="32" y="545"/>
                </a:lnTo>
                <a:lnTo>
                  <a:pt x="35" y="559"/>
                </a:lnTo>
                <a:lnTo>
                  <a:pt x="45" y="556"/>
                </a:lnTo>
                <a:lnTo>
                  <a:pt x="50" y="582"/>
                </a:lnTo>
                <a:lnTo>
                  <a:pt x="103" y="588"/>
                </a:lnTo>
                <a:lnTo>
                  <a:pt x="69" y="596"/>
                </a:lnTo>
                <a:lnTo>
                  <a:pt x="63" y="619"/>
                </a:lnTo>
                <a:lnTo>
                  <a:pt x="47" y="614"/>
                </a:lnTo>
                <a:lnTo>
                  <a:pt x="63" y="598"/>
                </a:lnTo>
                <a:lnTo>
                  <a:pt x="40" y="593"/>
                </a:lnTo>
                <a:lnTo>
                  <a:pt x="37" y="574"/>
                </a:lnTo>
                <a:lnTo>
                  <a:pt x="32" y="582"/>
                </a:lnTo>
                <a:lnTo>
                  <a:pt x="18" y="564"/>
                </a:lnTo>
                <a:lnTo>
                  <a:pt x="24" y="556"/>
                </a:lnTo>
                <a:lnTo>
                  <a:pt x="13" y="545"/>
                </a:lnTo>
                <a:lnTo>
                  <a:pt x="24" y="535"/>
                </a:lnTo>
                <a:lnTo>
                  <a:pt x="13" y="503"/>
                </a:lnTo>
                <a:lnTo>
                  <a:pt x="32" y="509"/>
                </a:lnTo>
                <a:lnTo>
                  <a:pt x="13" y="496"/>
                </a:lnTo>
                <a:lnTo>
                  <a:pt x="18" y="480"/>
                </a:lnTo>
                <a:lnTo>
                  <a:pt x="0" y="48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3" name="Freeform 605"/>
          <p:cNvSpPr>
            <a:spLocks/>
          </p:cNvSpPr>
          <p:nvPr/>
        </p:nvSpPr>
        <p:spPr bwMode="auto">
          <a:xfrm>
            <a:off x="2927350" y="5413375"/>
            <a:ext cx="57150" cy="73025"/>
          </a:xfrm>
          <a:custGeom>
            <a:avLst/>
            <a:gdLst>
              <a:gd name="T0" fmla="*/ 0 w 41"/>
              <a:gd name="T1" fmla="*/ 2147483647 h 46"/>
              <a:gd name="T2" fmla="*/ 2147483647 w 41"/>
              <a:gd name="T3" fmla="*/ 2147483647 h 46"/>
              <a:gd name="T4" fmla="*/ 2147483647 w 41"/>
              <a:gd name="T5" fmla="*/ 2147483647 h 46"/>
              <a:gd name="T6" fmla="*/ 2147483647 w 41"/>
              <a:gd name="T7" fmla="*/ 2147483647 h 46"/>
              <a:gd name="T8" fmla="*/ 2147483647 w 41"/>
              <a:gd name="T9" fmla="*/ 2147483647 h 46"/>
              <a:gd name="T10" fmla="*/ 2147483647 w 41"/>
              <a:gd name="T11" fmla="*/ 2147483647 h 46"/>
              <a:gd name="T12" fmla="*/ 2147483647 w 41"/>
              <a:gd name="T13" fmla="*/ 2147483647 h 46"/>
              <a:gd name="T14" fmla="*/ 2147483647 w 41"/>
              <a:gd name="T15" fmla="*/ 0 h 46"/>
              <a:gd name="T16" fmla="*/ 2147483647 w 41"/>
              <a:gd name="T17" fmla="*/ 2147483647 h 46"/>
              <a:gd name="T18" fmla="*/ 0 w 41"/>
              <a:gd name="T19" fmla="*/ 2147483647 h 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
              <a:gd name="T31" fmla="*/ 0 h 46"/>
              <a:gd name="T32" fmla="*/ 41 w 41"/>
              <a:gd name="T33" fmla="*/ 46 h 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 h="46">
                <a:moveTo>
                  <a:pt x="0" y="39"/>
                </a:moveTo>
                <a:lnTo>
                  <a:pt x="9" y="31"/>
                </a:lnTo>
                <a:lnTo>
                  <a:pt x="29" y="37"/>
                </a:lnTo>
                <a:lnTo>
                  <a:pt x="19" y="23"/>
                </a:lnTo>
                <a:lnTo>
                  <a:pt x="29" y="18"/>
                </a:lnTo>
                <a:lnTo>
                  <a:pt x="17" y="15"/>
                </a:lnTo>
                <a:lnTo>
                  <a:pt x="17" y="3"/>
                </a:lnTo>
                <a:lnTo>
                  <a:pt x="40" y="0"/>
                </a:lnTo>
                <a:lnTo>
                  <a:pt x="40" y="45"/>
                </a:lnTo>
                <a:lnTo>
                  <a:pt x="0" y="3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4" name="Freeform 606"/>
          <p:cNvSpPr>
            <a:spLocks/>
          </p:cNvSpPr>
          <p:nvPr/>
        </p:nvSpPr>
        <p:spPr bwMode="auto">
          <a:xfrm>
            <a:off x="2771775" y="3768725"/>
            <a:ext cx="249238" cy="388938"/>
          </a:xfrm>
          <a:custGeom>
            <a:avLst/>
            <a:gdLst>
              <a:gd name="T0" fmla="*/ 0 w 177"/>
              <a:gd name="T1" fmla="*/ 2147483647 h 245"/>
              <a:gd name="T2" fmla="*/ 2147483647 w 177"/>
              <a:gd name="T3" fmla="*/ 2147483647 h 245"/>
              <a:gd name="T4" fmla="*/ 2147483647 w 177"/>
              <a:gd name="T5" fmla="*/ 2147483647 h 245"/>
              <a:gd name="T6" fmla="*/ 2147483647 w 177"/>
              <a:gd name="T7" fmla="*/ 2147483647 h 245"/>
              <a:gd name="T8" fmla="*/ 2147483647 w 177"/>
              <a:gd name="T9" fmla="*/ 2147483647 h 245"/>
              <a:gd name="T10" fmla="*/ 2147483647 w 177"/>
              <a:gd name="T11" fmla="*/ 2147483647 h 245"/>
              <a:gd name="T12" fmla="*/ 2147483647 w 177"/>
              <a:gd name="T13" fmla="*/ 2147483647 h 245"/>
              <a:gd name="T14" fmla="*/ 2147483647 w 177"/>
              <a:gd name="T15" fmla="*/ 2147483647 h 245"/>
              <a:gd name="T16" fmla="*/ 2147483647 w 177"/>
              <a:gd name="T17" fmla="*/ 2147483647 h 245"/>
              <a:gd name="T18" fmla="*/ 2147483647 w 177"/>
              <a:gd name="T19" fmla="*/ 2147483647 h 245"/>
              <a:gd name="T20" fmla="*/ 2147483647 w 177"/>
              <a:gd name="T21" fmla="*/ 2147483647 h 245"/>
              <a:gd name="T22" fmla="*/ 2147483647 w 177"/>
              <a:gd name="T23" fmla="*/ 2147483647 h 245"/>
              <a:gd name="T24" fmla="*/ 2147483647 w 177"/>
              <a:gd name="T25" fmla="*/ 2147483647 h 245"/>
              <a:gd name="T26" fmla="*/ 2147483647 w 177"/>
              <a:gd name="T27" fmla="*/ 2147483647 h 245"/>
              <a:gd name="T28" fmla="*/ 2147483647 w 177"/>
              <a:gd name="T29" fmla="*/ 2147483647 h 245"/>
              <a:gd name="T30" fmla="*/ 2147483647 w 177"/>
              <a:gd name="T31" fmla="*/ 2147483647 h 245"/>
              <a:gd name="T32" fmla="*/ 2147483647 w 177"/>
              <a:gd name="T33" fmla="*/ 2147483647 h 245"/>
              <a:gd name="T34" fmla="*/ 2147483647 w 177"/>
              <a:gd name="T35" fmla="*/ 2147483647 h 245"/>
              <a:gd name="T36" fmla="*/ 2147483647 w 177"/>
              <a:gd name="T37" fmla="*/ 2147483647 h 245"/>
              <a:gd name="T38" fmla="*/ 2147483647 w 177"/>
              <a:gd name="T39" fmla="*/ 2147483647 h 245"/>
              <a:gd name="T40" fmla="*/ 2147483647 w 177"/>
              <a:gd name="T41" fmla="*/ 0 h 245"/>
              <a:gd name="T42" fmla="*/ 2147483647 w 177"/>
              <a:gd name="T43" fmla="*/ 2147483647 h 245"/>
              <a:gd name="T44" fmla="*/ 2147483647 w 177"/>
              <a:gd name="T45" fmla="*/ 2147483647 h 245"/>
              <a:gd name="T46" fmla="*/ 2147483647 w 177"/>
              <a:gd name="T47" fmla="*/ 2147483647 h 245"/>
              <a:gd name="T48" fmla="*/ 2147483647 w 177"/>
              <a:gd name="T49" fmla="*/ 2147483647 h 245"/>
              <a:gd name="T50" fmla="*/ 2147483647 w 177"/>
              <a:gd name="T51" fmla="*/ 2147483647 h 245"/>
              <a:gd name="T52" fmla="*/ 2147483647 w 177"/>
              <a:gd name="T53" fmla="*/ 2147483647 h 245"/>
              <a:gd name="T54" fmla="*/ 0 w 177"/>
              <a:gd name="T55" fmla="*/ 2147483647 h 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245"/>
              <a:gd name="T86" fmla="*/ 177 w 177"/>
              <a:gd name="T87" fmla="*/ 245 h 24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245">
                <a:moveTo>
                  <a:pt x="0" y="163"/>
                </a:moveTo>
                <a:lnTo>
                  <a:pt x="24" y="178"/>
                </a:lnTo>
                <a:lnTo>
                  <a:pt x="53" y="186"/>
                </a:lnTo>
                <a:lnTo>
                  <a:pt x="87" y="218"/>
                </a:lnTo>
                <a:lnTo>
                  <a:pt x="127" y="223"/>
                </a:lnTo>
                <a:lnTo>
                  <a:pt x="124" y="239"/>
                </a:lnTo>
                <a:lnTo>
                  <a:pt x="132" y="244"/>
                </a:lnTo>
                <a:lnTo>
                  <a:pt x="139" y="202"/>
                </a:lnTo>
                <a:lnTo>
                  <a:pt x="129" y="176"/>
                </a:lnTo>
                <a:lnTo>
                  <a:pt x="142" y="173"/>
                </a:lnTo>
                <a:lnTo>
                  <a:pt x="132" y="158"/>
                </a:lnTo>
                <a:lnTo>
                  <a:pt x="168" y="155"/>
                </a:lnTo>
                <a:lnTo>
                  <a:pt x="176" y="163"/>
                </a:lnTo>
                <a:lnTo>
                  <a:pt x="163" y="144"/>
                </a:lnTo>
                <a:lnTo>
                  <a:pt x="168" y="92"/>
                </a:lnTo>
                <a:lnTo>
                  <a:pt x="139" y="92"/>
                </a:lnTo>
                <a:lnTo>
                  <a:pt x="129" y="82"/>
                </a:lnTo>
                <a:lnTo>
                  <a:pt x="100" y="79"/>
                </a:lnTo>
                <a:lnTo>
                  <a:pt x="82" y="48"/>
                </a:lnTo>
                <a:lnTo>
                  <a:pt x="110" y="8"/>
                </a:lnTo>
                <a:lnTo>
                  <a:pt x="105" y="0"/>
                </a:lnTo>
                <a:lnTo>
                  <a:pt x="56" y="19"/>
                </a:lnTo>
                <a:lnTo>
                  <a:pt x="29" y="66"/>
                </a:lnTo>
                <a:lnTo>
                  <a:pt x="21" y="55"/>
                </a:lnTo>
                <a:lnTo>
                  <a:pt x="14" y="76"/>
                </a:lnTo>
                <a:lnTo>
                  <a:pt x="21" y="126"/>
                </a:lnTo>
                <a:lnTo>
                  <a:pt x="26" y="126"/>
                </a:lnTo>
                <a:lnTo>
                  <a:pt x="0" y="16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5" name="Freeform 607"/>
          <p:cNvSpPr>
            <a:spLocks/>
          </p:cNvSpPr>
          <p:nvPr/>
        </p:nvSpPr>
        <p:spPr bwMode="auto">
          <a:xfrm>
            <a:off x="2627313" y="3798888"/>
            <a:ext cx="68262" cy="63500"/>
          </a:xfrm>
          <a:custGeom>
            <a:avLst/>
            <a:gdLst>
              <a:gd name="T0" fmla="*/ 0 w 48"/>
              <a:gd name="T1" fmla="*/ 0 h 40"/>
              <a:gd name="T2" fmla="*/ 2147483647 w 48"/>
              <a:gd name="T3" fmla="*/ 2147483647 h 40"/>
              <a:gd name="T4" fmla="*/ 2147483647 w 48"/>
              <a:gd name="T5" fmla="*/ 2147483647 h 40"/>
              <a:gd name="T6" fmla="*/ 2147483647 w 48"/>
              <a:gd name="T7" fmla="*/ 2147483647 h 40"/>
              <a:gd name="T8" fmla="*/ 2147483647 w 48"/>
              <a:gd name="T9" fmla="*/ 2147483647 h 40"/>
              <a:gd name="T10" fmla="*/ 2147483647 w 48"/>
              <a:gd name="T11" fmla="*/ 2147483647 h 40"/>
              <a:gd name="T12" fmla="*/ 0 w 48"/>
              <a:gd name="T13" fmla="*/ 0 h 40"/>
              <a:gd name="T14" fmla="*/ 0 60000 65536"/>
              <a:gd name="T15" fmla="*/ 0 60000 65536"/>
              <a:gd name="T16" fmla="*/ 0 60000 65536"/>
              <a:gd name="T17" fmla="*/ 0 60000 65536"/>
              <a:gd name="T18" fmla="*/ 0 60000 65536"/>
              <a:gd name="T19" fmla="*/ 0 60000 65536"/>
              <a:gd name="T20" fmla="*/ 0 60000 65536"/>
              <a:gd name="T21" fmla="*/ 0 w 48"/>
              <a:gd name="T22" fmla="*/ 0 h 40"/>
              <a:gd name="T23" fmla="*/ 48 w 48"/>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40">
                <a:moveTo>
                  <a:pt x="0" y="0"/>
                </a:moveTo>
                <a:lnTo>
                  <a:pt x="3" y="18"/>
                </a:lnTo>
                <a:lnTo>
                  <a:pt x="11" y="15"/>
                </a:lnTo>
                <a:lnTo>
                  <a:pt x="42" y="39"/>
                </a:lnTo>
                <a:lnTo>
                  <a:pt x="47" y="23"/>
                </a:lnTo>
                <a:lnTo>
                  <a:pt x="32" y="2"/>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6" name="Freeform 608"/>
          <p:cNvSpPr>
            <a:spLocks/>
          </p:cNvSpPr>
          <p:nvPr/>
        </p:nvSpPr>
        <p:spPr bwMode="auto">
          <a:xfrm>
            <a:off x="4573588" y="2536825"/>
            <a:ext cx="57150" cy="98425"/>
          </a:xfrm>
          <a:custGeom>
            <a:avLst/>
            <a:gdLst>
              <a:gd name="T0" fmla="*/ 0 w 41"/>
              <a:gd name="T1" fmla="*/ 2147483647 h 62"/>
              <a:gd name="T2" fmla="*/ 2147483647 w 41"/>
              <a:gd name="T3" fmla="*/ 2147483647 h 62"/>
              <a:gd name="T4" fmla="*/ 2147483647 w 41"/>
              <a:gd name="T5" fmla="*/ 0 h 62"/>
              <a:gd name="T6" fmla="*/ 2147483647 w 41"/>
              <a:gd name="T7" fmla="*/ 2147483647 h 62"/>
              <a:gd name="T8" fmla="*/ 2147483647 w 41"/>
              <a:gd name="T9" fmla="*/ 2147483647 h 62"/>
              <a:gd name="T10" fmla="*/ 2147483647 w 41"/>
              <a:gd name="T11" fmla="*/ 2147483647 h 62"/>
              <a:gd name="T12" fmla="*/ 2147483647 w 41"/>
              <a:gd name="T13" fmla="*/ 2147483647 h 62"/>
              <a:gd name="T14" fmla="*/ 2147483647 w 41"/>
              <a:gd name="T15" fmla="*/ 2147483647 h 62"/>
              <a:gd name="T16" fmla="*/ 0 w 41"/>
              <a:gd name="T17" fmla="*/ 2147483647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62"/>
              <a:gd name="T29" fmla="*/ 41 w 41"/>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62">
                <a:moveTo>
                  <a:pt x="0" y="45"/>
                </a:moveTo>
                <a:lnTo>
                  <a:pt x="3" y="19"/>
                </a:lnTo>
                <a:lnTo>
                  <a:pt x="35" y="0"/>
                </a:lnTo>
                <a:lnTo>
                  <a:pt x="29" y="24"/>
                </a:lnTo>
                <a:lnTo>
                  <a:pt x="40" y="29"/>
                </a:lnTo>
                <a:lnTo>
                  <a:pt x="24" y="42"/>
                </a:lnTo>
                <a:lnTo>
                  <a:pt x="22" y="61"/>
                </a:lnTo>
                <a:lnTo>
                  <a:pt x="8" y="61"/>
                </a:lnTo>
                <a:lnTo>
                  <a:pt x="0" y="4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7" name="Freeform 609"/>
          <p:cNvSpPr>
            <a:spLocks/>
          </p:cNvSpPr>
          <p:nvPr/>
        </p:nvSpPr>
        <p:spPr bwMode="auto">
          <a:xfrm>
            <a:off x="4637088" y="2590800"/>
            <a:ext cx="34925" cy="39688"/>
          </a:xfrm>
          <a:custGeom>
            <a:avLst/>
            <a:gdLst>
              <a:gd name="T0" fmla="*/ 0 w 25"/>
              <a:gd name="T1" fmla="*/ 2147483647 h 25"/>
              <a:gd name="T2" fmla="*/ 2147483647 w 25"/>
              <a:gd name="T3" fmla="*/ 2147483647 h 25"/>
              <a:gd name="T4" fmla="*/ 2147483647 w 25"/>
              <a:gd name="T5" fmla="*/ 2147483647 h 25"/>
              <a:gd name="T6" fmla="*/ 2147483647 w 25"/>
              <a:gd name="T7" fmla="*/ 0 h 25"/>
              <a:gd name="T8" fmla="*/ 0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0" y="8"/>
                </a:moveTo>
                <a:lnTo>
                  <a:pt x="19" y="24"/>
                </a:lnTo>
                <a:lnTo>
                  <a:pt x="24" y="8"/>
                </a:lnTo>
                <a:lnTo>
                  <a:pt x="21" y="0"/>
                </a:lnTo>
                <a:lnTo>
                  <a:pt x="0" y="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8" name="Freeform 610"/>
          <p:cNvSpPr>
            <a:spLocks/>
          </p:cNvSpPr>
          <p:nvPr/>
        </p:nvSpPr>
        <p:spPr bwMode="auto">
          <a:xfrm>
            <a:off x="2538413" y="3719513"/>
            <a:ext cx="49212" cy="30162"/>
          </a:xfrm>
          <a:custGeom>
            <a:avLst/>
            <a:gdLst>
              <a:gd name="T0" fmla="*/ 0 w 35"/>
              <a:gd name="T1" fmla="*/ 2147483647 h 19"/>
              <a:gd name="T2" fmla="*/ 2147483647 w 35"/>
              <a:gd name="T3" fmla="*/ 0 h 19"/>
              <a:gd name="T4" fmla="*/ 2147483647 w 35"/>
              <a:gd name="T5" fmla="*/ 2147483647 h 19"/>
              <a:gd name="T6" fmla="*/ 0 w 35"/>
              <a:gd name="T7" fmla="*/ 2147483647 h 19"/>
              <a:gd name="T8" fmla="*/ 0 60000 65536"/>
              <a:gd name="T9" fmla="*/ 0 60000 65536"/>
              <a:gd name="T10" fmla="*/ 0 60000 65536"/>
              <a:gd name="T11" fmla="*/ 0 60000 65536"/>
              <a:gd name="T12" fmla="*/ 0 w 35"/>
              <a:gd name="T13" fmla="*/ 0 h 19"/>
              <a:gd name="T14" fmla="*/ 35 w 35"/>
              <a:gd name="T15" fmla="*/ 19 h 19"/>
            </a:gdLst>
            <a:ahLst/>
            <a:cxnLst>
              <a:cxn ang="T8">
                <a:pos x="T0" y="T1"/>
              </a:cxn>
              <a:cxn ang="T9">
                <a:pos x="T2" y="T3"/>
              </a:cxn>
              <a:cxn ang="T10">
                <a:pos x="T4" y="T5"/>
              </a:cxn>
              <a:cxn ang="T11">
                <a:pos x="T6" y="T7"/>
              </a:cxn>
            </a:cxnLst>
            <a:rect l="T12" t="T13" r="T14" b="T15"/>
            <a:pathLst>
              <a:path w="35" h="19">
                <a:moveTo>
                  <a:pt x="0" y="10"/>
                </a:moveTo>
                <a:lnTo>
                  <a:pt x="11" y="0"/>
                </a:lnTo>
                <a:lnTo>
                  <a:pt x="34" y="18"/>
                </a:lnTo>
                <a:lnTo>
                  <a:pt x="0"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19" name="Freeform 611"/>
          <p:cNvSpPr>
            <a:spLocks/>
          </p:cNvSpPr>
          <p:nvPr/>
        </p:nvSpPr>
        <p:spPr bwMode="auto">
          <a:xfrm>
            <a:off x="4837113" y="2079625"/>
            <a:ext cx="223837" cy="384175"/>
          </a:xfrm>
          <a:custGeom>
            <a:avLst/>
            <a:gdLst>
              <a:gd name="T0" fmla="*/ 0 w 158"/>
              <a:gd name="T1" fmla="*/ 2147483647 h 242"/>
              <a:gd name="T2" fmla="*/ 2147483647 w 158"/>
              <a:gd name="T3" fmla="*/ 2147483647 h 242"/>
              <a:gd name="T4" fmla="*/ 2147483647 w 158"/>
              <a:gd name="T5" fmla="*/ 2147483647 h 242"/>
              <a:gd name="T6" fmla="*/ 2147483647 w 158"/>
              <a:gd name="T7" fmla="*/ 2147483647 h 242"/>
              <a:gd name="T8" fmla="*/ 2147483647 w 158"/>
              <a:gd name="T9" fmla="*/ 2147483647 h 242"/>
              <a:gd name="T10" fmla="*/ 2147483647 w 158"/>
              <a:gd name="T11" fmla="*/ 2147483647 h 242"/>
              <a:gd name="T12" fmla="*/ 2147483647 w 158"/>
              <a:gd name="T13" fmla="*/ 0 h 242"/>
              <a:gd name="T14" fmla="*/ 2147483647 w 158"/>
              <a:gd name="T15" fmla="*/ 2147483647 h 242"/>
              <a:gd name="T16" fmla="*/ 2147483647 w 158"/>
              <a:gd name="T17" fmla="*/ 2147483647 h 242"/>
              <a:gd name="T18" fmla="*/ 2147483647 w 158"/>
              <a:gd name="T19" fmla="*/ 2147483647 h 242"/>
              <a:gd name="T20" fmla="*/ 2147483647 w 158"/>
              <a:gd name="T21" fmla="*/ 2147483647 h 242"/>
              <a:gd name="T22" fmla="*/ 2147483647 w 158"/>
              <a:gd name="T23" fmla="*/ 2147483647 h 242"/>
              <a:gd name="T24" fmla="*/ 2147483647 w 158"/>
              <a:gd name="T25" fmla="*/ 2147483647 h 242"/>
              <a:gd name="T26" fmla="*/ 2147483647 w 158"/>
              <a:gd name="T27" fmla="*/ 2147483647 h 242"/>
              <a:gd name="T28" fmla="*/ 2147483647 w 158"/>
              <a:gd name="T29" fmla="*/ 2147483647 h 242"/>
              <a:gd name="T30" fmla="*/ 2147483647 w 158"/>
              <a:gd name="T31" fmla="*/ 2147483647 h 242"/>
              <a:gd name="T32" fmla="*/ 2147483647 w 158"/>
              <a:gd name="T33" fmla="*/ 2147483647 h 242"/>
              <a:gd name="T34" fmla="*/ 2147483647 w 158"/>
              <a:gd name="T35" fmla="*/ 2147483647 h 242"/>
              <a:gd name="T36" fmla="*/ 2147483647 w 158"/>
              <a:gd name="T37" fmla="*/ 2147483647 h 242"/>
              <a:gd name="T38" fmla="*/ 2147483647 w 158"/>
              <a:gd name="T39" fmla="*/ 2147483647 h 242"/>
              <a:gd name="T40" fmla="*/ 2147483647 w 158"/>
              <a:gd name="T41" fmla="*/ 2147483647 h 242"/>
              <a:gd name="T42" fmla="*/ 2147483647 w 158"/>
              <a:gd name="T43" fmla="*/ 2147483647 h 242"/>
              <a:gd name="T44" fmla="*/ 2147483647 w 158"/>
              <a:gd name="T45" fmla="*/ 2147483647 h 242"/>
              <a:gd name="T46" fmla="*/ 0 w 158"/>
              <a:gd name="T47" fmla="*/ 2147483647 h 2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8"/>
              <a:gd name="T73" fmla="*/ 0 h 242"/>
              <a:gd name="T74" fmla="*/ 158 w 158"/>
              <a:gd name="T75" fmla="*/ 242 h 2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8" h="242">
                <a:moveTo>
                  <a:pt x="0" y="23"/>
                </a:moveTo>
                <a:lnTo>
                  <a:pt x="7" y="15"/>
                </a:lnTo>
                <a:lnTo>
                  <a:pt x="26" y="34"/>
                </a:lnTo>
                <a:lnTo>
                  <a:pt x="58" y="34"/>
                </a:lnTo>
                <a:lnTo>
                  <a:pt x="76" y="23"/>
                </a:lnTo>
                <a:lnTo>
                  <a:pt x="78" y="5"/>
                </a:lnTo>
                <a:lnTo>
                  <a:pt x="110" y="0"/>
                </a:lnTo>
                <a:lnTo>
                  <a:pt x="123" y="8"/>
                </a:lnTo>
                <a:lnTo>
                  <a:pt x="123" y="23"/>
                </a:lnTo>
                <a:lnTo>
                  <a:pt x="115" y="42"/>
                </a:lnTo>
                <a:lnTo>
                  <a:pt x="136" y="60"/>
                </a:lnTo>
                <a:lnTo>
                  <a:pt x="126" y="79"/>
                </a:lnTo>
                <a:lnTo>
                  <a:pt x="136" y="105"/>
                </a:lnTo>
                <a:lnTo>
                  <a:pt x="134" y="128"/>
                </a:lnTo>
                <a:lnTo>
                  <a:pt x="157" y="178"/>
                </a:lnTo>
                <a:lnTo>
                  <a:pt x="100" y="228"/>
                </a:lnTo>
                <a:lnTo>
                  <a:pt x="34" y="241"/>
                </a:lnTo>
                <a:lnTo>
                  <a:pt x="31" y="231"/>
                </a:lnTo>
                <a:lnTo>
                  <a:pt x="7" y="223"/>
                </a:lnTo>
                <a:lnTo>
                  <a:pt x="5" y="175"/>
                </a:lnTo>
                <a:lnTo>
                  <a:pt x="71" y="126"/>
                </a:lnTo>
                <a:lnTo>
                  <a:pt x="50" y="102"/>
                </a:lnTo>
                <a:lnTo>
                  <a:pt x="41" y="52"/>
                </a:lnTo>
                <a:lnTo>
                  <a:pt x="0" y="2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0" name="Freeform 612"/>
          <p:cNvSpPr>
            <a:spLocks/>
          </p:cNvSpPr>
          <p:nvPr/>
        </p:nvSpPr>
        <p:spPr bwMode="auto">
          <a:xfrm>
            <a:off x="4311650" y="2754313"/>
            <a:ext cx="263525" cy="254000"/>
          </a:xfrm>
          <a:custGeom>
            <a:avLst/>
            <a:gdLst>
              <a:gd name="T0" fmla="*/ 0 w 187"/>
              <a:gd name="T1" fmla="*/ 2147483647 h 160"/>
              <a:gd name="T2" fmla="*/ 2147483647 w 187"/>
              <a:gd name="T3" fmla="*/ 2147483647 h 160"/>
              <a:gd name="T4" fmla="*/ 2147483647 w 187"/>
              <a:gd name="T5" fmla="*/ 2147483647 h 160"/>
              <a:gd name="T6" fmla="*/ 2147483647 w 187"/>
              <a:gd name="T7" fmla="*/ 2147483647 h 160"/>
              <a:gd name="T8" fmla="*/ 2147483647 w 187"/>
              <a:gd name="T9" fmla="*/ 2147483647 h 160"/>
              <a:gd name="T10" fmla="*/ 2147483647 w 187"/>
              <a:gd name="T11" fmla="*/ 2147483647 h 160"/>
              <a:gd name="T12" fmla="*/ 2147483647 w 187"/>
              <a:gd name="T13" fmla="*/ 2147483647 h 160"/>
              <a:gd name="T14" fmla="*/ 2147483647 w 187"/>
              <a:gd name="T15" fmla="*/ 2147483647 h 160"/>
              <a:gd name="T16" fmla="*/ 2147483647 w 187"/>
              <a:gd name="T17" fmla="*/ 2147483647 h 160"/>
              <a:gd name="T18" fmla="*/ 2147483647 w 187"/>
              <a:gd name="T19" fmla="*/ 2147483647 h 160"/>
              <a:gd name="T20" fmla="*/ 2147483647 w 187"/>
              <a:gd name="T21" fmla="*/ 2147483647 h 160"/>
              <a:gd name="T22" fmla="*/ 2147483647 w 187"/>
              <a:gd name="T23" fmla="*/ 2147483647 h 160"/>
              <a:gd name="T24" fmla="*/ 2147483647 w 187"/>
              <a:gd name="T25" fmla="*/ 2147483647 h 160"/>
              <a:gd name="T26" fmla="*/ 2147483647 w 187"/>
              <a:gd name="T27" fmla="*/ 2147483647 h 160"/>
              <a:gd name="T28" fmla="*/ 2147483647 w 187"/>
              <a:gd name="T29" fmla="*/ 2147483647 h 160"/>
              <a:gd name="T30" fmla="*/ 2147483647 w 187"/>
              <a:gd name="T31" fmla="*/ 2147483647 h 160"/>
              <a:gd name="T32" fmla="*/ 2147483647 w 187"/>
              <a:gd name="T33" fmla="*/ 2147483647 h 160"/>
              <a:gd name="T34" fmla="*/ 2147483647 w 187"/>
              <a:gd name="T35" fmla="*/ 2147483647 h 160"/>
              <a:gd name="T36" fmla="*/ 2147483647 w 187"/>
              <a:gd name="T37" fmla="*/ 2147483647 h 160"/>
              <a:gd name="T38" fmla="*/ 2147483647 w 187"/>
              <a:gd name="T39" fmla="*/ 2147483647 h 160"/>
              <a:gd name="T40" fmla="*/ 2147483647 w 187"/>
              <a:gd name="T41" fmla="*/ 2147483647 h 160"/>
              <a:gd name="T42" fmla="*/ 2147483647 w 187"/>
              <a:gd name="T43" fmla="*/ 0 h 160"/>
              <a:gd name="T44" fmla="*/ 2147483647 w 187"/>
              <a:gd name="T45" fmla="*/ 2147483647 h 160"/>
              <a:gd name="T46" fmla="*/ 2147483647 w 187"/>
              <a:gd name="T47" fmla="*/ 2147483647 h 160"/>
              <a:gd name="T48" fmla="*/ 2147483647 w 187"/>
              <a:gd name="T49" fmla="*/ 2147483647 h 160"/>
              <a:gd name="T50" fmla="*/ 2147483647 w 187"/>
              <a:gd name="T51" fmla="*/ 2147483647 h 160"/>
              <a:gd name="T52" fmla="*/ 0 w 187"/>
              <a:gd name="T53" fmla="*/ 2147483647 h 16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7"/>
              <a:gd name="T82" fmla="*/ 0 h 160"/>
              <a:gd name="T83" fmla="*/ 187 w 187"/>
              <a:gd name="T84" fmla="*/ 160 h 16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7" h="160">
                <a:moveTo>
                  <a:pt x="0" y="47"/>
                </a:moveTo>
                <a:lnTo>
                  <a:pt x="8" y="60"/>
                </a:lnTo>
                <a:lnTo>
                  <a:pt x="42" y="71"/>
                </a:lnTo>
                <a:lnTo>
                  <a:pt x="40" y="81"/>
                </a:lnTo>
                <a:lnTo>
                  <a:pt x="56" y="88"/>
                </a:lnTo>
                <a:lnTo>
                  <a:pt x="61" y="107"/>
                </a:lnTo>
                <a:lnTo>
                  <a:pt x="42" y="141"/>
                </a:lnTo>
                <a:lnTo>
                  <a:pt x="90" y="157"/>
                </a:lnTo>
                <a:lnTo>
                  <a:pt x="95" y="159"/>
                </a:lnTo>
                <a:lnTo>
                  <a:pt x="116" y="159"/>
                </a:lnTo>
                <a:lnTo>
                  <a:pt x="116" y="144"/>
                </a:lnTo>
                <a:lnTo>
                  <a:pt x="129" y="139"/>
                </a:lnTo>
                <a:lnTo>
                  <a:pt x="158" y="147"/>
                </a:lnTo>
                <a:lnTo>
                  <a:pt x="179" y="133"/>
                </a:lnTo>
                <a:lnTo>
                  <a:pt x="168" y="115"/>
                </a:lnTo>
                <a:lnTo>
                  <a:pt x="171" y="96"/>
                </a:lnTo>
                <a:lnTo>
                  <a:pt x="155" y="86"/>
                </a:lnTo>
                <a:lnTo>
                  <a:pt x="179" y="62"/>
                </a:lnTo>
                <a:lnTo>
                  <a:pt x="186" y="39"/>
                </a:lnTo>
                <a:lnTo>
                  <a:pt x="160" y="26"/>
                </a:lnTo>
                <a:lnTo>
                  <a:pt x="152" y="26"/>
                </a:lnTo>
                <a:lnTo>
                  <a:pt x="110" y="0"/>
                </a:lnTo>
                <a:lnTo>
                  <a:pt x="98" y="2"/>
                </a:lnTo>
                <a:lnTo>
                  <a:pt x="76" y="29"/>
                </a:lnTo>
                <a:lnTo>
                  <a:pt x="42" y="23"/>
                </a:lnTo>
                <a:lnTo>
                  <a:pt x="50" y="47"/>
                </a:lnTo>
                <a:lnTo>
                  <a:pt x="0" y="4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1" name="Freeform 613"/>
          <p:cNvSpPr>
            <a:spLocks/>
          </p:cNvSpPr>
          <p:nvPr/>
        </p:nvSpPr>
        <p:spPr bwMode="auto">
          <a:xfrm>
            <a:off x="4529138" y="2633663"/>
            <a:ext cx="187325" cy="225425"/>
          </a:xfrm>
          <a:custGeom>
            <a:avLst/>
            <a:gdLst>
              <a:gd name="T0" fmla="*/ 0 w 132"/>
              <a:gd name="T1" fmla="*/ 2147483647 h 142"/>
              <a:gd name="T2" fmla="*/ 0 w 132"/>
              <a:gd name="T3" fmla="*/ 2147483647 h 142"/>
              <a:gd name="T4" fmla="*/ 2147483647 w 132"/>
              <a:gd name="T5" fmla="*/ 2147483647 h 142"/>
              <a:gd name="T6" fmla="*/ 2147483647 w 132"/>
              <a:gd name="T7" fmla="*/ 2147483647 h 142"/>
              <a:gd name="T8" fmla="*/ 2147483647 w 132"/>
              <a:gd name="T9" fmla="*/ 2147483647 h 142"/>
              <a:gd name="T10" fmla="*/ 2147483647 w 132"/>
              <a:gd name="T11" fmla="*/ 2147483647 h 142"/>
              <a:gd name="T12" fmla="*/ 2147483647 w 132"/>
              <a:gd name="T13" fmla="*/ 2147483647 h 142"/>
              <a:gd name="T14" fmla="*/ 2147483647 w 132"/>
              <a:gd name="T15" fmla="*/ 2147483647 h 142"/>
              <a:gd name="T16" fmla="*/ 2147483647 w 132"/>
              <a:gd name="T17" fmla="*/ 2147483647 h 142"/>
              <a:gd name="T18" fmla="*/ 2147483647 w 132"/>
              <a:gd name="T19" fmla="*/ 2147483647 h 142"/>
              <a:gd name="T20" fmla="*/ 2147483647 w 132"/>
              <a:gd name="T21" fmla="*/ 2147483647 h 142"/>
              <a:gd name="T22" fmla="*/ 2147483647 w 132"/>
              <a:gd name="T23" fmla="*/ 2147483647 h 142"/>
              <a:gd name="T24" fmla="*/ 2147483647 w 132"/>
              <a:gd name="T25" fmla="*/ 2147483647 h 142"/>
              <a:gd name="T26" fmla="*/ 2147483647 w 132"/>
              <a:gd name="T27" fmla="*/ 2147483647 h 142"/>
              <a:gd name="T28" fmla="*/ 2147483647 w 132"/>
              <a:gd name="T29" fmla="*/ 2147483647 h 142"/>
              <a:gd name="T30" fmla="*/ 2147483647 w 132"/>
              <a:gd name="T31" fmla="*/ 2147483647 h 142"/>
              <a:gd name="T32" fmla="*/ 2147483647 w 132"/>
              <a:gd name="T33" fmla="*/ 0 h 142"/>
              <a:gd name="T34" fmla="*/ 2147483647 w 132"/>
              <a:gd name="T35" fmla="*/ 0 h 142"/>
              <a:gd name="T36" fmla="*/ 2147483647 w 132"/>
              <a:gd name="T37" fmla="*/ 2147483647 h 142"/>
              <a:gd name="T38" fmla="*/ 2147483647 w 132"/>
              <a:gd name="T39" fmla="*/ 2147483647 h 142"/>
              <a:gd name="T40" fmla="*/ 2147483647 w 132"/>
              <a:gd name="T41" fmla="*/ 2147483647 h 142"/>
              <a:gd name="T42" fmla="*/ 2147483647 w 132"/>
              <a:gd name="T43" fmla="*/ 2147483647 h 142"/>
              <a:gd name="T44" fmla="*/ 0 w 132"/>
              <a:gd name="T45" fmla="*/ 2147483647 h 1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2"/>
              <a:gd name="T70" fmla="*/ 0 h 142"/>
              <a:gd name="T71" fmla="*/ 132 w 132"/>
              <a:gd name="T72" fmla="*/ 142 h 14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2" h="142">
                <a:moveTo>
                  <a:pt x="0" y="57"/>
                </a:moveTo>
                <a:lnTo>
                  <a:pt x="0" y="81"/>
                </a:lnTo>
                <a:lnTo>
                  <a:pt x="3" y="91"/>
                </a:lnTo>
                <a:lnTo>
                  <a:pt x="5" y="102"/>
                </a:lnTo>
                <a:lnTo>
                  <a:pt x="31" y="115"/>
                </a:lnTo>
                <a:lnTo>
                  <a:pt x="24" y="138"/>
                </a:lnTo>
                <a:lnTo>
                  <a:pt x="53" y="141"/>
                </a:lnTo>
                <a:lnTo>
                  <a:pt x="102" y="141"/>
                </a:lnTo>
                <a:lnTo>
                  <a:pt x="115" y="120"/>
                </a:lnTo>
                <a:lnTo>
                  <a:pt x="90" y="88"/>
                </a:lnTo>
                <a:lnTo>
                  <a:pt x="121" y="71"/>
                </a:lnTo>
                <a:lnTo>
                  <a:pt x="131" y="78"/>
                </a:lnTo>
                <a:lnTo>
                  <a:pt x="121" y="20"/>
                </a:lnTo>
                <a:lnTo>
                  <a:pt x="97" y="7"/>
                </a:lnTo>
                <a:lnTo>
                  <a:pt x="71" y="15"/>
                </a:lnTo>
                <a:lnTo>
                  <a:pt x="73" y="10"/>
                </a:lnTo>
                <a:lnTo>
                  <a:pt x="53" y="0"/>
                </a:lnTo>
                <a:lnTo>
                  <a:pt x="39" y="0"/>
                </a:lnTo>
                <a:lnTo>
                  <a:pt x="39" y="29"/>
                </a:lnTo>
                <a:lnTo>
                  <a:pt x="26" y="20"/>
                </a:lnTo>
                <a:lnTo>
                  <a:pt x="19" y="31"/>
                </a:lnTo>
                <a:lnTo>
                  <a:pt x="16" y="49"/>
                </a:lnTo>
                <a:lnTo>
                  <a:pt x="0" y="5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2" name="Freeform 614"/>
          <p:cNvSpPr>
            <a:spLocks/>
          </p:cNvSpPr>
          <p:nvPr/>
        </p:nvSpPr>
        <p:spPr bwMode="auto">
          <a:xfrm>
            <a:off x="2894013" y="1414463"/>
            <a:ext cx="1263650" cy="1041400"/>
          </a:xfrm>
          <a:custGeom>
            <a:avLst/>
            <a:gdLst>
              <a:gd name="T0" fmla="*/ 2147483647 w 895"/>
              <a:gd name="T1" fmla="*/ 2147483647 h 656"/>
              <a:gd name="T2" fmla="*/ 2147483647 w 895"/>
              <a:gd name="T3" fmla="*/ 2147483647 h 656"/>
              <a:gd name="T4" fmla="*/ 2147483647 w 895"/>
              <a:gd name="T5" fmla="*/ 2147483647 h 656"/>
              <a:gd name="T6" fmla="*/ 2147483647 w 895"/>
              <a:gd name="T7" fmla="*/ 2147483647 h 656"/>
              <a:gd name="T8" fmla="*/ 2147483647 w 895"/>
              <a:gd name="T9" fmla="*/ 2147483647 h 656"/>
              <a:gd name="T10" fmla="*/ 2147483647 w 895"/>
              <a:gd name="T11" fmla="*/ 2147483647 h 656"/>
              <a:gd name="T12" fmla="*/ 2147483647 w 895"/>
              <a:gd name="T13" fmla="*/ 2147483647 h 656"/>
              <a:gd name="T14" fmla="*/ 2147483647 w 895"/>
              <a:gd name="T15" fmla="*/ 2147483647 h 656"/>
              <a:gd name="T16" fmla="*/ 2147483647 w 895"/>
              <a:gd name="T17" fmla="*/ 2147483647 h 656"/>
              <a:gd name="T18" fmla="*/ 2147483647 w 895"/>
              <a:gd name="T19" fmla="*/ 2147483647 h 656"/>
              <a:gd name="T20" fmla="*/ 2147483647 w 895"/>
              <a:gd name="T21" fmla="*/ 2147483647 h 656"/>
              <a:gd name="T22" fmla="*/ 2147483647 w 895"/>
              <a:gd name="T23" fmla="*/ 2147483647 h 656"/>
              <a:gd name="T24" fmla="*/ 2147483647 w 895"/>
              <a:gd name="T25" fmla="*/ 2147483647 h 656"/>
              <a:gd name="T26" fmla="*/ 2147483647 w 895"/>
              <a:gd name="T27" fmla="*/ 2147483647 h 656"/>
              <a:gd name="T28" fmla="*/ 2147483647 w 895"/>
              <a:gd name="T29" fmla="*/ 2147483647 h 656"/>
              <a:gd name="T30" fmla="*/ 2147483647 w 895"/>
              <a:gd name="T31" fmla="*/ 2147483647 h 656"/>
              <a:gd name="T32" fmla="*/ 2147483647 w 895"/>
              <a:gd name="T33" fmla="*/ 2147483647 h 656"/>
              <a:gd name="T34" fmla="*/ 2147483647 w 895"/>
              <a:gd name="T35" fmla="*/ 2147483647 h 656"/>
              <a:gd name="T36" fmla="*/ 2147483647 w 895"/>
              <a:gd name="T37" fmla="*/ 2147483647 h 656"/>
              <a:gd name="T38" fmla="*/ 2147483647 w 895"/>
              <a:gd name="T39" fmla="*/ 2147483647 h 656"/>
              <a:gd name="T40" fmla="*/ 2147483647 w 895"/>
              <a:gd name="T41" fmla="*/ 2147483647 h 656"/>
              <a:gd name="T42" fmla="*/ 2147483647 w 895"/>
              <a:gd name="T43" fmla="*/ 2147483647 h 656"/>
              <a:gd name="T44" fmla="*/ 2147483647 w 895"/>
              <a:gd name="T45" fmla="*/ 2147483647 h 656"/>
              <a:gd name="T46" fmla="*/ 2147483647 w 895"/>
              <a:gd name="T47" fmla="*/ 2147483647 h 656"/>
              <a:gd name="T48" fmla="*/ 2147483647 w 895"/>
              <a:gd name="T49" fmla="*/ 2147483647 h 656"/>
              <a:gd name="T50" fmla="*/ 2147483647 w 895"/>
              <a:gd name="T51" fmla="*/ 2147483647 h 656"/>
              <a:gd name="T52" fmla="*/ 2147483647 w 895"/>
              <a:gd name="T53" fmla="*/ 2147483647 h 656"/>
              <a:gd name="T54" fmla="*/ 2147483647 w 895"/>
              <a:gd name="T55" fmla="*/ 2147483647 h 656"/>
              <a:gd name="T56" fmla="*/ 2147483647 w 895"/>
              <a:gd name="T57" fmla="*/ 2147483647 h 656"/>
              <a:gd name="T58" fmla="*/ 2147483647 w 895"/>
              <a:gd name="T59" fmla="*/ 2147483647 h 656"/>
              <a:gd name="T60" fmla="*/ 2147483647 w 895"/>
              <a:gd name="T61" fmla="*/ 2147483647 h 656"/>
              <a:gd name="T62" fmla="*/ 2147483647 w 895"/>
              <a:gd name="T63" fmla="*/ 2147483647 h 656"/>
              <a:gd name="T64" fmla="*/ 2147483647 w 895"/>
              <a:gd name="T65" fmla="*/ 2147483647 h 656"/>
              <a:gd name="T66" fmla="*/ 2147483647 w 895"/>
              <a:gd name="T67" fmla="*/ 2147483647 h 656"/>
              <a:gd name="T68" fmla="*/ 2147483647 w 895"/>
              <a:gd name="T69" fmla="*/ 2147483647 h 656"/>
              <a:gd name="T70" fmla="*/ 2147483647 w 895"/>
              <a:gd name="T71" fmla="*/ 2147483647 h 656"/>
              <a:gd name="T72" fmla="*/ 2147483647 w 895"/>
              <a:gd name="T73" fmla="*/ 2147483647 h 656"/>
              <a:gd name="T74" fmla="*/ 2147483647 w 895"/>
              <a:gd name="T75" fmla="*/ 2147483647 h 656"/>
              <a:gd name="T76" fmla="*/ 2147483647 w 895"/>
              <a:gd name="T77" fmla="*/ 2147483647 h 656"/>
              <a:gd name="T78" fmla="*/ 2147483647 w 895"/>
              <a:gd name="T79" fmla="*/ 2147483647 h 656"/>
              <a:gd name="T80" fmla="*/ 2147483647 w 895"/>
              <a:gd name="T81" fmla="*/ 2147483647 h 656"/>
              <a:gd name="T82" fmla="*/ 2147483647 w 895"/>
              <a:gd name="T83" fmla="*/ 2147483647 h 656"/>
              <a:gd name="T84" fmla="*/ 2147483647 w 895"/>
              <a:gd name="T85" fmla="*/ 2147483647 h 656"/>
              <a:gd name="T86" fmla="*/ 2147483647 w 895"/>
              <a:gd name="T87" fmla="*/ 2147483647 h 656"/>
              <a:gd name="T88" fmla="*/ 2147483647 w 895"/>
              <a:gd name="T89" fmla="*/ 2147483647 h 656"/>
              <a:gd name="T90" fmla="*/ 2147483647 w 895"/>
              <a:gd name="T91" fmla="*/ 2147483647 h 656"/>
              <a:gd name="T92" fmla="*/ 2147483647 w 895"/>
              <a:gd name="T93" fmla="*/ 2147483647 h 656"/>
              <a:gd name="T94" fmla="*/ 2147483647 w 895"/>
              <a:gd name="T95" fmla="*/ 2147483647 h 656"/>
              <a:gd name="T96" fmla="*/ 2147483647 w 895"/>
              <a:gd name="T97" fmla="*/ 2147483647 h 656"/>
              <a:gd name="T98" fmla="*/ 2147483647 w 895"/>
              <a:gd name="T99" fmla="*/ 2147483647 h 656"/>
              <a:gd name="T100" fmla="*/ 2147483647 w 895"/>
              <a:gd name="T101" fmla="*/ 2147483647 h 656"/>
              <a:gd name="T102" fmla="*/ 2147483647 w 895"/>
              <a:gd name="T103" fmla="*/ 2147483647 h 656"/>
              <a:gd name="T104" fmla="*/ 2147483647 w 895"/>
              <a:gd name="T105" fmla="*/ 2147483647 h 656"/>
              <a:gd name="T106" fmla="*/ 2147483647 w 895"/>
              <a:gd name="T107" fmla="*/ 2147483647 h 656"/>
              <a:gd name="T108" fmla="*/ 2147483647 w 895"/>
              <a:gd name="T109" fmla="*/ 2147483647 h 656"/>
              <a:gd name="T110" fmla="*/ 2147483647 w 895"/>
              <a:gd name="T111" fmla="*/ 2147483647 h 656"/>
              <a:gd name="T112" fmla="*/ 2147483647 w 895"/>
              <a:gd name="T113" fmla="*/ 2147483647 h 656"/>
              <a:gd name="T114" fmla="*/ 2147483647 w 895"/>
              <a:gd name="T115" fmla="*/ 2147483647 h 6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95"/>
              <a:gd name="T175" fmla="*/ 0 h 656"/>
              <a:gd name="T176" fmla="*/ 895 w 895"/>
              <a:gd name="T177" fmla="*/ 656 h 6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95" h="656">
                <a:moveTo>
                  <a:pt x="0" y="183"/>
                </a:moveTo>
                <a:lnTo>
                  <a:pt x="5" y="170"/>
                </a:lnTo>
                <a:lnTo>
                  <a:pt x="60" y="154"/>
                </a:lnTo>
                <a:lnTo>
                  <a:pt x="99" y="154"/>
                </a:lnTo>
                <a:lnTo>
                  <a:pt x="121" y="141"/>
                </a:lnTo>
                <a:lnTo>
                  <a:pt x="116" y="130"/>
                </a:lnTo>
                <a:lnTo>
                  <a:pt x="126" y="128"/>
                </a:lnTo>
                <a:lnTo>
                  <a:pt x="118" y="125"/>
                </a:lnTo>
                <a:lnTo>
                  <a:pt x="133" y="117"/>
                </a:lnTo>
                <a:lnTo>
                  <a:pt x="131" y="115"/>
                </a:lnTo>
                <a:lnTo>
                  <a:pt x="102" y="123"/>
                </a:lnTo>
                <a:lnTo>
                  <a:pt x="79" y="112"/>
                </a:lnTo>
                <a:lnTo>
                  <a:pt x="110" y="104"/>
                </a:lnTo>
                <a:lnTo>
                  <a:pt x="128" y="83"/>
                </a:lnTo>
                <a:lnTo>
                  <a:pt x="168" y="83"/>
                </a:lnTo>
                <a:lnTo>
                  <a:pt x="165" y="62"/>
                </a:lnTo>
                <a:lnTo>
                  <a:pt x="197" y="60"/>
                </a:lnTo>
                <a:lnTo>
                  <a:pt x="223" y="76"/>
                </a:lnTo>
                <a:lnTo>
                  <a:pt x="192" y="57"/>
                </a:lnTo>
                <a:lnTo>
                  <a:pt x="257" y="41"/>
                </a:lnTo>
                <a:lnTo>
                  <a:pt x="275" y="49"/>
                </a:lnTo>
                <a:lnTo>
                  <a:pt x="275" y="70"/>
                </a:lnTo>
                <a:lnTo>
                  <a:pt x="286" y="52"/>
                </a:lnTo>
                <a:lnTo>
                  <a:pt x="328" y="65"/>
                </a:lnTo>
                <a:lnTo>
                  <a:pt x="315" y="57"/>
                </a:lnTo>
                <a:lnTo>
                  <a:pt x="333" y="60"/>
                </a:lnTo>
                <a:lnTo>
                  <a:pt x="317" y="47"/>
                </a:lnTo>
                <a:lnTo>
                  <a:pt x="312" y="36"/>
                </a:lnTo>
                <a:lnTo>
                  <a:pt x="320" y="36"/>
                </a:lnTo>
                <a:lnTo>
                  <a:pt x="404" y="62"/>
                </a:lnTo>
                <a:lnTo>
                  <a:pt x="398" y="52"/>
                </a:lnTo>
                <a:lnTo>
                  <a:pt x="417" y="52"/>
                </a:lnTo>
                <a:lnTo>
                  <a:pt x="404" y="44"/>
                </a:lnTo>
                <a:lnTo>
                  <a:pt x="435" y="47"/>
                </a:lnTo>
                <a:lnTo>
                  <a:pt x="391" y="28"/>
                </a:lnTo>
                <a:lnTo>
                  <a:pt x="472" y="36"/>
                </a:lnTo>
                <a:lnTo>
                  <a:pt x="454" y="26"/>
                </a:lnTo>
                <a:lnTo>
                  <a:pt x="404" y="26"/>
                </a:lnTo>
                <a:lnTo>
                  <a:pt x="422" y="23"/>
                </a:lnTo>
                <a:lnTo>
                  <a:pt x="393" y="12"/>
                </a:lnTo>
                <a:lnTo>
                  <a:pt x="427" y="17"/>
                </a:lnTo>
                <a:lnTo>
                  <a:pt x="412" y="10"/>
                </a:lnTo>
                <a:lnTo>
                  <a:pt x="430" y="7"/>
                </a:lnTo>
                <a:lnTo>
                  <a:pt x="488" y="28"/>
                </a:lnTo>
                <a:lnTo>
                  <a:pt x="483" y="20"/>
                </a:lnTo>
                <a:lnTo>
                  <a:pt x="511" y="12"/>
                </a:lnTo>
                <a:lnTo>
                  <a:pt x="485" y="10"/>
                </a:lnTo>
                <a:lnTo>
                  <a:pt x="485" y="2"/>
                </a:lnTo>
                <a:lnTo>
                  <a:pt x="501" y="0"/>
                </a:lnTo>
                <a:lnTo>
                  <a:pt x="666" y="2"/>
                </a:lnTo>
                <a:lnTo>
                  <a:pt x="679" y="5"/>
                </a:lnTo>
                <a:lnTo>
                  <a:pt x="674" y="10"/>
                </a:lnTo>
                <a:lnTo>
                  <a:pt x="561" y="12"/>
                </a:lnTo>
                <a:lnTo>
                  <a:pt x="574" y="17"/>
                </a:lnTo>
                <a:lnTo>
                  <a:pt x="533" y="23"/>
                </a:lnTo>
                <a:lnTo>
                  <a:pt x="687" y="12"/>
                </a:lnTo>
                <a:lnTo>
                  <a:pt x="692" y="20"/>
                </a:lnTo>
                <a:lnTo>
                  <a:pt x="674" y="28"/>
                </a:lnTo>
                <a:lnTo>
                  <a:pt x="708" y="23"/>
                </a:lnTo>
                <a:lnTo>
                  <a:pt x="750" y="34"/>
                </a:lnTo>
                <a:lnTo>
                  <a:pt x="687" y="49"/>
                </a:lnTo>
                <a:lnTo>
                  <a:pt x="590" y="47"/>
                </a:lnTo>
                <a:lnTo>
                  <a:pt x="611" y="52"/>
                </a:lnTo>
                <a:lnTo>
                  <a:pt x="572" y="60"/>
                </a:lnTo>
                <a:lnTo>
                  <a:pt x="572" y="68"/>
                </a:lnTo>
                <a:lnTo>
                  <a:pt x="682" y="57"/>
                </a:lnTo>
                <a:lnTo>
                  <a:pt x="687" y="62"/>
                </a:lnTo>
                <a:lnTo>
                  <a:pt x="666" y="76"/>
                </a:lnTo>
                <a:lnTo>
                  <a:pt x="737" y="52"/>
                </a:lnTo>
                <a:lnTo>
                  <a:pt x="742" y="73"/>
                </a:lnTo>
                <a:lnTo>
                  <a:pt x="705" y="110"/>
                </a:lnTo>
                <a:lnTo>
                  <a:pt x="771" y="68"/>
                </a:lnTo>
                <a:lnTo>
                  <a:pt x="771" y="76"/>
                </a:lnTo>
                <a:lnTo>
                  <a:pt x="805" y="73"/>
                </a:lnTo>
                <a:lnTo>
                  <a:pt x="815" y="60"/>
                </a:lnTo>
                <a:lnTo>
                  <a:pt x="847" y="60"/>
                </a:lnTo>
                <a:lnTo>
                  <a:pt x="894" y="70"/>
                </a:lnTo>
                <a:lnTo>
                  <a:pt x="849" y="86"/>
                </a:lnTo>
                <a:lnTo>
                  <a:pt x="855" y="96"/>
                </a:lnTo>
                <a:lnTo>
                  <a:pt x="756" y="104"/>
                </a:lnTo>
                <a:lnTo>
                  <a:pt x="834" y="107"/>
                </a:lnTo>
                <a:lnTo>
                  <a:pt x="768" y="120"/>
                </a:lnTo>
                <a:lnTo>
                  <a:pt x="776" y="130"/>
                </a:lnTo>
                <a:lnTo>
                  <a:pt x="815" y="120"/>
                </a:lnTo>
                <a:lnTo>
                  <a:pt x="787" y="136"/>
                </a:lnTo>
                <a:lnTo>
                  <a:pt x="781" y="152"/>
                </a:lnTo>
                <a:lnTo>
                  <a:pt x="792" y="146"/>
                </a:lnTo>
                <a:lnTo>
                  <a:pt x="761" y="162"/>
                </a:lnTo>
                <a:lnTo>
                  <a:pt x="750" y="196"/>
                </a:lnTo>
                <a:lnTo>
                  <a:pt x="766" y="191"/>
                </a:lnTo>
                <a:lnTo>
                  <a:pt x="790" y="196"/>
                </a:lnTo>
                <a:lnTo>
                  <a:pt x="768" y="196"/>
                </a:lnTo>
                <a:lnTo>
                  <a:pt x="768" y="206"/>
                </a:lnTo>
                <a:lnTo>
                  <a:pt x="802" y="209"/>
                </a:lnTo>
                <a:lnTo>
                  <a:pt x="805" y="225"/>
                </a:lnTo>
                <a:lnTo>
                  <a:pt x="753" y="222"/>
                </a:lnTo>
                <a:lnTo>
                  <a:pt x="766" y="225"/>
                </a:lnTo>
                <a:lnTo>
                  <a:pt x="739" y="230"/>
                </a:lnTo>
                <a:lnTo>
                  <a:pt x="753" y="243"/>
                </a:lnTo>
                <a:lnTo>
                  <a:pt x="781" y="243"/>
                </a:lnTo>
                <a:lnTo>
                  <a:pt x="763" y="254"/>
                </a:lnTo>
                <a:lnTo>
                  <a:pt x="784" y="259"/>
                </a:lnTo>
                <a:lnTo>
                  <a:pt x="784" y="275"/>
                </a:lnTo>
                <a:lnTo>
                  <a:pt x="747" y="267"/>
                </a:lnTo>
                <a:lnTo>
                  <a:pt x="768" y="275"/>
                </a:lnTo>
                <a:lnTo>
                  <a:pt x="756" y="280"/>
                </a:lnTo>
                <a:lnTo>
                  <a:pt x="766" y="280"/>
                </a:lnTo>
                <a:lnTo>
                  <a:pt x="763" y="288"/>
                </a:lnTo>
                <a:lnTo>
                  <a:pt x="792" y="298"/>
                </a:lnTo>
                <a:lnTo>
                  <a:pt x="747" y="296"/>
                </a:lnTo>
                <a:lnTo>
                  <a:pt x="742" y="301"/>
                </a:lnTo>
                <a:lnTo>
                  <a:pt x="771" y="314"/>
                </a:lnTo>
                <a:lnTo>
                  <a:pt x="768" y="324"/>
                </a:lnTo>
                <a:lnTo>
                  <a:pt x="742" y="332"/>
                </a:lnTo>
                <a:lnTo>
                  <a:pt x="716" y="314"/>
                </a:lnTo>
                <a:lnTo>
                  <a:pt x="677" y="327"/>
                </a:lnTo>
                <a:lnTo>
                  <a:pt x="705" y="338"/>
                </a:lnTo>
                <a:lnTo>
                  <a:pt x="677" y="346"/>
                </a:lnTo>
                <a:lnTo>
                  <a:pt x="708" y="346"/>
                </a:lnTo>
                <a:lnTo>
                  <a:pt x="697" y="361"/>
                </a:lnTo>
                <a:lnTo>
                  <a:pt x="711" y="353"/>
                </a:lnTo>
                <a:lnTo>
                  <a:pt x="742" y="366"/>
                </a:lnTo>
                <a:lnTo>
                  <a:pt x="729" y="377"/>
                </a:lnTo>
                <a:lnTo>
                  <a:pt x="747" y="374"/>
                </a:lnTo>
                <a:lnTo>
                  <a:pt x="742" y="385"/>
                </a:lnTo>
                <a:lnTo>
                  <a:pt x="753" y="380"/>
                </a:lnTo>
                <a:lnTo>
                  <a:pt x="756" y="406"/>
                </a:lnTo>
                <a:lnTo>
                  <a:pt x="742" y="398"/>
                </a:lnTo>
                <a:lnTo>
                  <a:pt x="739" y="406"/>
                </a:lnTo>
                <a:lnTo>
                  <a:pt x="726" y="406"/>
                </a:lnTo>
                <a:lnTo>
                  <a:pt x="708" y="385"/>
                </a:lnTo>
                <a:lnTo>
                  <a:pt x="666" y="372"/>
                </a:lnTo>
                <a:lnTo>
                  <a:pt x="697" y="387"/>
                </a:lnTo>
                <a:lnTo>
                  <a:pt x="658" y="393"/>
                </a:lnTo>
                <a:lnTo>
                  <a:pt x="645" y="406"/>
                </a:lnTo>
                <a:lnTo>
                  <a:pt x="682" y="411"/>
                </a:lnTo>
                <a:lnTo>
                  <a:pt x="650" y="419"/>
                </a:lnTo>
                <a:lnTo>
                  <a:pt x="700" y="411"/>
                </a:lnTo>
                <a:lnTo>
                  <a:pt x="745" y="422"/>
                </a:lnTo>
                <a:lnTo>
                  <a:pt x="685" y="453"/>
                </a:lnTo>
                <a:lnTo>
                  <a:pt x="629" y="469"/>
                </a:lnTo>
                <a:lnTo>
                  <a:pt x="606" y="469"/>
                </a:lnTo>
                <a:lnTo>
                  <a:pt x="593" y="456"/>
                </a:lnTo>
                <a:lnTo>
                  <a:pt x="601" y="469"/>
                </a:lnTo>
                <a:lnTo>
                  <a:pt x="585" y="476"/>
                </a:lnTo>
                <a:lnTo>
                  <a:pt x="561" y="510"/>
                </a:lnTo>
                <a:lnTo>
                  <a:pt x="545" y="508"/>
                </a:lnTo>
                <a:lnTo>
                  <a:pt x="543" y="521"/>
                </a:lnTo>
                <a:lnTo>
                  <a:pt x="525" y="524"/>
                </a:lnTo>
                <a:lnTo>
                  <a:pt x="516" y="518"/>
                </a:lnTo>
                <a:lnTo>
                  <a:pt x="525" y="510"/>
                </a:lnTo>
                <a:lnTo>
                  <a:pt x="516" y="508"/>
                </a:lnTo>
                <a:lnTo>
                  <a:pt x="509" y="529"/>
                </a:lnTo>
                <a:lnTo>
                  <a:pt x="480" y="532"/>
                </a:lnTo>
                <a:lnTo>
                  <a:pt x="483" y="542"/>
                </a:lnTo>
                <a:lnTo>
                  <a:pt x="467" y="545"/>
                </a:lnTo>
                <a:lnTo>
                  <a:pt x="480" y="558"/>
                </a:lnTo>
                <a:lnTo>
                  <a:pt x="464" y="558"/>
                </a:lnTo>
                <a:lnTo>
                  <a:pt x="477" y="574"/>
                </a:lnTo>
                <a:lnTo>
                  <a:pt x="464" y="574"/>
                </a:lnTo>
                <a:lnTo>
                  <a:pt x="474" y="576"/>
                </a:lnTo>
                <a:lnTo>
                  <a:pt x="464" y="589"/>
                </a:lnTo>
                <a:lnTo>
                  <a:pt x="454" y="586"/>
                </a:lnTo>
                <a:lnTo>
                  <a:pt x="464" y="592"/>
                </a:lnTo>
                <a:lnTo>
                  <a:pt x="443" y="597"/>
                </a:lnTo>
                <a:lnTo>
                  <a:pt x="454" y="618"/>
                </a:lnTo>
                <a:lnTo>
                  <a:pt x="443" y="647"/>
                </a:lnTo>
                <a:lnTo>
                  <a:pt x="430" y="647"/>
                </a:lnTo>
                <a:lnTo>
                  <a:pt x="440" y="655"/>
                </a:lnTo>
                <a:lnTo>
                  <a:pt x="409" y="655"/>
                </a:lnTo>
                <a:lnTo>
                  <a:pt x="404" y="636"/>
                </a:lnTo>
                <a:lnTo>
                  <a:pt x="364" y="639"/>
                </a:lnTo>
                <a:lnTo>
                  <a:pt x="373" y="634"/>
                </a:lnTo>
                <a:lnTo>
                  <a:pt x="354" y="626"/>
                </a:lnTo>
                <a:lnTo>
                  <a:pt x="364" y="623"/>
                </a:lnTo>
                <a:lnTo>
                  <a:pt x="349" y="623"/>
                </a:lnTo>
                <a:lnTo>
                  <a:pt x="354" y="613"/>
                </a:lnTo>
                <a:lnTo>
                  <a:pt x="344" y="613"/>
                </a:lnTo>
                <a:lnTo>
                  <a:pt x="317" y="576"/>
                </a:lnTo>
                <a:lnTo>
                  <a:pt x="317" y="563"/>
                </a:lnTo>
                <a:lnTo>
                  <a:pt x="336" y="552"/>
                </a:lnTo>
                <a:lnTo>
                  <a:pt x="328" y="547"/>
                </a:lnTo>
                <a:lnTo>
                  <a:pt x="309" y="560"/>
                </a:lnTo>
                <a:lnTo>
                  <a:pt x="307" y="534"/>
                </a:lnTo>
                <a:lnTo>
                  <a:pt x="288" y="518"/>
                </a:lnTo>
                <a:lnTo>
                  <a:pt x="291" y="498"/>
                </a:lnTo>
                <a:lnTo>
                  <a:pt x="280" y="490"/>
                </a:lnTo>
                <a:lnTo>
                  <a:pt x="296" y="469"/>
                </a:lnTo>
                <a:lnTo>
                  <a:pt x="288" y="466"/>
                </a:lnTo>
                <a:lnTo>
                  <a:pt x="322" y="469"/>
                </a:lnTo>
                <a:lnTo>
                  <a:pt x="320" y="461"/>
                </a:lnTo>
                <a:lnTo>
                  <a:pt x="294" y="461"/>
                </a:lnTo>
                <a:lnTo>
                  <a:pt x="330" y="442"/>
                </a:lnTo>
                <a:lnTo>
                  <a:pt x="322" y="437"/>
                </a:lnTo>
                <a:lnTo>
                  <a:pt x="330" y="419"/>
                </a:lnTo>
                <a:lnTo>
                  <a:pt x="302" y="417"/>
                </a:lnTo>
                <a:lnTo>
                  <a:pt x="273" y="400"/>
                </a:lnTo>
                <a:lnTo>
                  <a:pt x="328" y="411"/>
                </a:lnTo>
                <a:lnTo>
                  <a:pt x="320" y="403"/>
                </a:lnTo>
                <a:lnTo>
                  <a:pt x="328" y="400"/>
                </a:lnTo>
                <a:lnTo>
                  <a:pt x="307" y="390"/>
                </a:lnTo>
                <a:lnTo>
                  <a:pt x="315" y="385"/>
                </a:lnTo>
                <a:lnTo>
                  <a:pt x="299" y="387"/>
                </a:lnTo>
                <a:lnTo>
                  <a:pt x="309" y="380"/>
                </a:lnTo>
                <a:lnTo>
                  <a:pt x="294" y="382"/>
                </a:lnTo>
                <a:lnTo>
                  <a:pt x="312" y="374"/>
                </a:lnTo>
                <a:lnTo>
                  <a:pt x="286" y="364"/>
                </a:lnTo>
                <a:lnTo>
                  <a:pt x="278" y="380"/>
                </a:lnTo>
                <a:lnTo>
                  <a:pt x="257" y="382"/>
                </a:lnTo>
                <a:lnTo>
                  <a:pt x="252" y="374"/>
                </a:lnTo>
                <a:lnTo>
                  <a:pt x="268" y="364"/>
                </a:lnTo>
                <a:lnTo>
                  <a:pt x="254" y="364"/>
                </a:lnTo>
                <a:lnTo>
                  <a:pt x="273" y="343"/>
                </a:lnTo>
                <a:lnTo>
                  <a:pt x="254" y="338"/>
                </a:lnTo>
                <a:lnTo>
                  <a:pt x="260" y="324"/>
                </a:lnTo>
                <a:lnTo>
                  <a:pt x="239" y="298"/>
                </a:lnTo>
                <a:lnTo>
                  <a:pt x="246" y="296"/>
                </a:lnTo>
                <a:lnTo>
                  <a:pt x="212" y="270"/>
                </a:lnTo>
                <a:lnTo>
                  <a:pt x="209" y="259"/>
                </a:lnTo>
                <a:lnTo>
                  <a:pt x="176" y="246"/>
                </a:lnTo>
                <a:lnTo>
                  <a:pt x="142" y="240"/>
                </a:lnTo>
                <a:lnTo>
                  <a:pt x="113" y="248"/>
                </a:lnTo>
                <a:lnTo>
                  <a:pt x="89" y="243"/>
                </a:lnTo>
                <a:lnTo>
                  <a:pt x="97" y="256"/>
                </a:lnTo>
                <a:lnTo>
                  <a:pt x="71" y="248"/>
                </a:lnTo>
                <a:lnTo>
                  <a:pt x="50" y="238"/>
                </a:lnTo>
                <a:lnTo>
                  <a:pt x="71" y="230"/>
                </a:lnTo>
                <a:lnTo>
                  <a:pt x="21" y="222"/>
                </a:lnTo>
                <a:lnTo>
                  <a:pt x="40" y="214"/>
                </a:lnTo>
                <a:lnTo>
                  <a:pt x="99" y="217"/>
                </a:lnTo>
                <a:lnTo>
                  <a:pt x="105" y="209"/>
                </a:lnTo>
                <a:lnTo>
                  <a:pt x="94" y="206"/>
                </a:lnTo>
                <a:lnTo>
                  <a:pt x="105" y="201"/>
                </a:lnTo>
                <a:lnTo>
                  <a:pt x="52" y="204"/>
                </a:lnTo>
                <a:lnTo>
                  <a:pt x="0" y="18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3" name="Freeform 615"/>
          <p:cNvSpPr>
            <a:spLocks/>
          </p:cNvSpPr>
          <p:nvPr/>
        </p:nvSpPr>
        <p:spPr bwMode="auto">
          <a:xfrm>
            <a:off x="4740275" y="2828925"/>
            <a:ext cx="142875" cy="79375"/>
          </a:xfrm>
          <a:custGeom>
            <a:avLst/>
            <a:gdLst>
              <a:gd name="T0" fmla="*/ 0 w 101"/>
              <a:gd name="T1" fmla="*/ 2147483647 h 50"/>
              <a:gd name="T2" fmla="*/ 2147483647 w 101"/>
              <a:gd name="T3" fmla="*/ 2147483647 h 50"/>
              <a:gd name="T4" fmla="*/ 2147483647 w 101"/>
              <a:gd name="T5" fmla="*/ 2147483647 h 50"/>
              <a:gd name="T6" fmla="*/ 2147483647 w 101"/>
              <a:gd name="T7" fmla="*/ 0 h 50"/>
              <a:gd name="T8" fmla="*/ 2147483647 w 101"/>
              <a:gd name="T9" fmla="*/ 2147483647 h 50"/>
              <a:gd name="T10" fmla="*/ 2147483647 w 101"/>
              <a:gd name="T11" fmla="*/ 2147483647 h 50"/>
              <a:gd name="T12" fmla="*/ 2147483647 w 101"/>
              <a:gd name="T13" fmla="*/ 2147483647 h 50"/>
              <a:gd name="T14" fmla="*/ 2147483647 w 101"/>
              <a:gd name="T15" fmla="*/ 2147483647 h 50"/>
              <a:gd name="T16" fmla="*/ 0 w 101"/>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
              <a:gd name="T28" fmla="*/ 0 h 50"/>
              <a:gd name="T29" fmla="*/ 101 w 101"/>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 h="50">
                <a:moveTo>
                  <a:pt x="0" y="31"/>
                </a:moveTo>
                <a:lnTo>
                  <a:pt x="17" y="7"/>
                </a:lnTo>
                <a:lnTo>
                  <a:pt x="37" y="13"/>
                </a:lnTo>
                <a:lnTo>
                  <a:pt x="69" y="0"/>
                </a:lnTo>
                <a:lnTo>
                  <a:pt x="87" y="2"/>
                </a:lnTo>
                <a:lnTo>
                  <a:pt x="100" y="10"/>
                </a:lnTo>
                <a:lnTo>
                  <a:pt x="64" y="44"/>
                </a:lnTo>
                <a:lnTo>
                  <a:pt x="29" y="49"/>
                </a:lnTo>
                <a:lnTo>
                  <a:pt x="0" y="3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4" name="Freeform 616"/>
          <p:cNvSpPr>
            <a:spLocks/>
          </p:cNvSpPr>
          <p:nvPr/>
        </p:nvSpPr>
        <p:spPr bwMode="auto">
          <a:xfrm>
            <a:off x="3900488" y="2216150"/>
            <a:ext cx="227012" cy="122238"/>
          </a:xfrm>
          <a:custGeom>
            <a:avLst/>
            <a:gdLst>
              <a:gd name="T0" fmla="*/ 0 w 161"/>
              <a:gd name="T1" fmla="*/ 2147483647 h 77"/>
              <a:gd name="T2" fmla="*/ 2147483647 w 161"/>
              <a:gd name="T3" fmla="*/ 2147483647 h 77"/>
              <a:gd name="T4" fmla="*/ 2147483647 w 161"/>
              <a:gd name="T5" fmla="*/ 2147483647 h 77"/>
              <a:gd name="T6" fmla="*/ 2147483647 w 161"/>
              <a:gd name="T7" fmla="*/ 2147483647 h 77"/>
              <a:gd name="T8" fmla="*/ 2147483647 w 161"/>
              <a:gd name="T9" fmla="*/ 2147483647 h 77"/>
              <a:gd name="T10" fmla="*/ 2147483647 w 161"/>
              <a:gd name="T11" fmla="*/ 2147483647 h 77"/>
              <a:gd name="T12" fmla="*/ 2147483647 w 161"/>
              <a:gd name="T13" fmla="*/ 2147483647 h 77"/>
              <a:gd name="T14" fmla="*/ 2147483647 w 161"/>
              <a:gd name="T15" fmla="*/ 2147483647 h 77"/>
              <a:gd name="T16" fmla="*/ 2147483647 w 161"/>
              <a:gd name="T17" fmla="*/ 2147483647 h 77"/>
              <a:gd name="T18" fmla="*/ 2147483647 w 161"/>
              <a:gd name="T19" fmla="*/ 2147483647 h 77"/>
              <a:gd name="T20" fmla="*/ 2147483647 w 161"/>
              <a:gd name="T21" fmla="*/ 2147483647 h 77"/>
              <a:gd name="T22" fmla="*/ 2147483647 w 161"/>
              <a:gd name="T23" fmla="*/ 2147483647 h 77"/>
              <a:gd name="T24" fmla="*/ 2147483647 w 161"/>
              <a:gd name="T25" fmla="*/ 2147483647 h 77"/>
              <a:gd name="T26" fmla="*/ 2147483647 w 161"/>
              <a:gd name="T27" fmla="*/ 2147483647 h 77"/>
              <a:gd name="T28" fmla="*/ 2147483647 w 161"/>
              <a:gd name="T29" fmla="*/ 2147483647 h 77"/>
              <a:gd name="T30" fmla="*/ 2147483647 w 161"/>
              <a:gd name="T31" fmla="*/ 0 h 77"/>
              <a:gd name="T32" fmla="*/ 2147483647 w 161"/>
              <a:gd name="T33" fmla="*/ 2147483647 h 77"/>
              <a:gd name="T34" fmla="*/ 2147483647 w 161"/>
              <a:gd name="T35" fmla="*/ 2147483647 h 77"/>
              <a:gd name="T36" fmla="*/ 2147483647 w 161"/>
              <a:gd name="T37" fmla="*/ 2147483647 h 77"/>
              <a:gd name="T38" fmla="*/ 2147483647 w 161"/>
              <a:gd name="T39" fmla="*/ 2147483647 h 77"/>
              <a:gd name="T40" fmla="*/ 2147483647 w 161"/>
              <a:gd name="T41" fmla="*/ 2147483647 h 77"/>
              <a:gd name="T42" fmla="*/ 2147483647 w 161"/>
              <a:gd name="T43" fmla="*/ 2147483647 h 77"/>
              <a:gd name="T44" fmla="*/ 2147483647 w 161"/>
              <a:gd name="T45" fmla="*/ 2147483647 h 77"/>
              <a:gd name="T46" fmla="*/ 2147483647 w 161"/>
              <a:gd name="T47" fmla="*/ 2147483647 h 77"/>
              <a:gd name="T48" fmla="*/ 2147483647 w 161"/>
              <a:gd name="T49" fmla="*/ 2147483647 h 77"/>
              <a:gd name="T50" fmla="*/ 2147483647 w 161"/>
              <a:gd name="T51" fmla="*/ 2147483647 h 77"/>
              <a:gd name="T52" fmla="*/ 2147483647 w 161"/>
              <a:gd name="T53" fmla="*/ 2147483647 h 77"/>
              <a:gd name="T54" fmla="*/ 2147483647 w 161"/>
              <a:gd name="T55" fmla="*/ 2147483647 h 77"/>
              <a:gd name="T56" fmla="*/ 0 w 161"/>
              <a:gd name="T57" fmla="*/ 2147483647 h 7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1"/>
              <a:gd name="T88" fmla="*/ 0 h 77"/>
              <a:gd name="T89" fmla="*/ 161 w 161"/>
              <a:gd name="T90" fmla="*/ 77 h 7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1" h="77">
                <a:moveTo>
                  <a:pt x="0" y="29"/>
                </a:moveTo>
                <a:lnTo>
                  <a:pt x="11" y="27"/>
                </a:lnTo>
                <a:lnTo>
                  <a:pt x="3" y="19"/>
                </a:lnTo>
                <a:lnTo>
                  <a:pt x="16" y="24"/>
                </a:lnTo>
                <a:lnTo>
                  <a:pt x="11" y="11"/>
                </a:lnTo>
                <a:lnTo>
                  <a:pt x="26" y="16"/>
                </a:lnTo>
                <a:lnTo>
                  <a:pt x="19" y="3"/>
                </a:lnTo>
                <a:lnTo>
                  <a:pt x="45" y="13"/>
                </a:lnTo>
                <a:lnTo>
                  <a:pt x="48" y="35"/>
                </a:lnTo>
                <a:lnTo>
                  <a:pt x="58" y="11"/>
                </a:lnTo>
                <a:lnTo>
                  <a:pt x="74" y="19"/>
                </a:lnTo>
                <a:lnTo>
                  <a:pt x="84" y="8"/>
                </a:lnTo>
                <a:lnTo>
                  <a:pt x="92" y="24"/>
                </a:lnTo>
                <a:lnTo>
                  <a:pt x="89" y="11"/>
                </a:lnTo>
                <a:lnTo>
                  <a:pt x="119" y="11"/>
                </a:lnTo>
                <a:lnTo>
                  <a:pt x="121" y="0"/>
                </a:lnTo>
                <a:lnTo>
                  <a:pt x="131" y="8"/>
                </a:lnTo>
                <a:lnTo>
                  <a:pt x="147" y="5"/>
                </a:lnTo>
                <a:lnTo>
                  <a:pt x="136" y="11"/>
                </a:lnTo>
                <a:lnTo>
                  <a:pt x="160" y="37"/>
                </a:lnTo>
                <a:lnTo>
                  <a:pt x="142" y="55"/>
                </a:lnTo>
                <a:lnTo>
                  <a:pt x="79" y="76"/>
                </a:lnTo>
                <a:lnTo>
                  <a:pt x="26" y="69"/>
                </a:lnTo>
                <a:lnTo>
                  <a:pt x="40" y="47"/>
                </a:lnTo>
                <a:lnTo>
                  <a:pt x="8" y="42"/>
                </a:lnTo>
                <a:lnTo>
                  <a:pt x="37" y="37"/>
                </a:lnTo>
                <a:lnTo>
                  <a:pt x="29" y="35"/>
                </a:lnTo>
                <a:lnTo>
                  <a:pt x="40" y="29"/>
                </a:lnTo>
                <a:lnTo>
                  <a:pt x="0" y="2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5" name="Freeform 617"/>
          <p:cNvSpPr>
            <a:spLocks/>
          </p:cNvSpPr>
          <p:nvPr/>
        </p:nvSpPr>
        <p:spPr bwMode="auto">
          <a:xfrm>
            <a:off x="4192588" y="2620963"/>
            <a:ext cx="92075" cy="112712"/>
          </a:xfrm>
          <a:custGeom>
            <a:avLst/>
            <a:gdLst>
              <a:gd name="T0" fmla="*/ 0 w 65"/>
              <a:gd name="T1" fmla="*/ 2147483647 h 71"/>
              <a:gd name="T2" fmla="*/ 2147483647 w 65"/>
              <a:gd name="T3" fmla="*/ 2147483647 h 71"/>
              <a:gd name="T4" fmla="*/ 2147483647 w 65"/>
              <a:gd name="T5" fmla="*/ 2147483647 h 71"/>
              <a:gd name="T6" fmla="*/ 2147483647 w 65"/>
              <a:gd name="T7" fmla="*/ 2147483647 h 71"/>
              <a:gd name="T8" fmla="*/ 2147483647 w 65"/>
              <a:gd name="T9" fmla="*/ 2147483647 h 71"/>
              <a:gd name="T10" fmla="*/ 2147483647 w 65"/>
              <a:gd name="T11" fmla="*/ 2147483647 h 71"/>
              <a:gd name="T12" fmla="*/ 2147483647 w 65"/>
              <a:gd name="T13" fmla="*/ 2147483647 h 71"/>
              <a:gd name="T14" fmla="*/ 2147483647 w 65"/>
              <a:gd name="T15" fmla="*/ 2147483647 h 71"/>
              <a:gd name="T16" fmla="*/ 2147483647 w 65"/>
              <a:gd name="T17" fmla="*/ 2147483647 h 71"/>
              <a:gd name="T18" fmla="*/ 2147483647 w 65"/>
              <a:gd name="T19" fmla="*/ 0 h 71"/>
              <a:gd name="T20" fmla="*/ 2147483647 w 65"/>
              <a:gd name="T21" fmla="*/ 2147483647 h 71"/>
              <a:gd name="T22" fmla="*/ 2147483647 w 65"/>
              <a:gd name="T23" fmla="*/ 2147483647 h 71"/>
              <a:gd name="T24" fmla="*/ 2147483647 w 65"/>
              <a:gd name="T25" fmla="*/ 2147483647 h 71"/>
              <a:gd name="T26" fmla="*/ 2147483647 w 65"/>
              <a:gd name="T27" fmla="*/ 2147483647 h 71"/>
              <a:gd name="T28" fmla="*/ 2147483647 w 65"/>
              <a:gd name="T29" fmla="*/ 2147483647 h 71"/>
              <a:gd name="T30" fmla="*/ 2147483647 w 65"/>
              <a:gd name="T31" fmla="*/ 2147483647 h 71"/>
              <a:gd name="T32" fmla="*/ 2147483647 w 65"/>
              <a:gd name="T33" fmla="*/ 2147483647 h 71"/>
              <a:gd name="T34" fmla="*/ 0 w 65"/>
              <a:gd name="T35" fmla="*/ 2147483647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5"/>
              <a:gd name="T55" fmla="*/ 0 h 71"/>
              <a:gd name="T56" fmla="*/ 65 w 65"/>
              <a:gd name="T57" fmla="*/ 71 h 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5" h="71">
                <a:moveTo>
                  <a:pt x="0" y="60"/>
                </a:moveTo>
                <a:lnTo>
                  <a:pt x="14" y="68"/>
                </a:lnTo>
                <a:lnTo>
                  <a:pt x="5" y="70"/>
                </a:lnTo>
                <a:lnTo>
                  <a:pt x="61" y="62"/>
                </a:lnTo>
                <a:lnTo>
                  <a:pt x="64" y="23"/>
                </a:lnTo>
                <a:lnTo>
                  <a:pt x="58" y="15"/>
                </a:lnTo>
                <a:lnTo>
                  <a:pt x="40" y="20"/>
                </a:lnTo>
                <a:lnTo>
                  <a:pt x="35" y="15"/>
                </a:lnTo>
                <a:lnTo>
                  <a:pt x="42" y="5"/>
                </a:lnTo>
                <a:lnTo>
                  <a:pt x="35" y="0"/>
                </a:lnTo>
                <a:lnTo>
                  <a:pt x="29" y="18"/>
                </a:lnTo>
                <a:lnTo>
                  <a:pt x="5" y="26"/>
                </a:lnTo>
                <a:lnTo>
                  <a:pt x="14" y="28"/>
                </a:lnTo>
                <a:lnTo>
                  <a:pt x="8" y="37"/>
                </a:lnTo>
                <a:lnTo>
                  <a:pt x="24" y="39"/>
                </a:lnTo>
                <a:lnTo>
                  <a:pt x="8" y="55"/>
                </a:lnTo>
                <a:lnTo>
                  <a:pt x="27" y="52"/>
                </a:lnTo>
                <a:lnTo>
                  <a:pt x="0" y="6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6" name="Freeform 618"/>
          <p:cNvSpPr>
            <a:spLocks/>
          </p:cNvSpPr>
          <p:nvPr/>
        </p:nvSpPr>
        <p:spPr bwMode="auto">
          <a:xfrm>
            <a:off x="4525963" y="2778125"/>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2" y="0"/>
                </a:lnTo>
                <a:lnTo>
                  <a:pt x="16" y="16"/>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7" name="Freeform 619"/>
          <p:cNvSpPr>
            <a:spLocks/>
          </p:cNvSpPr>
          <p:nvPr/>
        </p:nvSpPr>
        <p:spPr bwMode="auto">
          <a:xfrm>
            <a:off x="1979613" y="3268663"/>
            <a:ext cx="630237" cy="447675"/>
          </a:xfrm>
          <a:custGeom>
            <a:avLst/>
            <a:gdLst>
              <a:gd name="T0" fmla="*/ 0 w 447"/>
              <a:gd name="T1" fmla="*/ 2147483647 h 282"/>
              <a:gd name="T2" fmla="*/ 2147483647 w 447"/>
              <a:gd name="T3" fmla="*/ 2147483647 h 282"/>
              <a:gd name="T4" fmla="*/ 2147483647 w 447"/>
              <a:gd name="T5" fmla="*/ 2147483647 h 282"/>
              <a:gd name="T6" fmla="*/ 2147483647 w 447"/>
              <a:gd name="T7" fmla="*/ 2147483647 h 282"/>
              <a:gd name="T8" fmla="*/ 2147483647 w 447"/>
              <a:gd name="T9" fmla="*/ 2147483647 h 282"/>
              <a:gd name="T10" fmla="*/ 2147483647 w 447"/>
              <a:gd name="T11" fmla="*/ 2147483647 h 282"/>
              <a:gd name="T12" fmla="*/ 2147483647 w 447"/>
              <a:gd name="T13" fmla="*/ 2147483647 h 282"/>
              <a:gd name="T14" fmla="*/ 2147483647 w 447"/>
              <a:gd name="T15" fmla="*/ 2147483647 h 282"/>
              <a:gd name="T16" fmla="*/ 2147483647 w 447"/>
              <a:gd name="T17" fmla="*/ 2147483647 h 282"/>
              <a:gd name="T18" fmla="*/ 2147483647 w 447"/>
              <a:gd name="T19" fmla="*/ 2147483647 h 282"/>
              <a:gd name="T20" fmla="*/ 2147483647 w 447"/>
              <a:gd name="T21" fmla="*/ 2147483647 h 282"/>
              <a:gd name="T22" fmla="*/ 2147483647 w 447"/>
              <a:gd name="T23" fmla="*/ 2147483647 h 282"/>
              <a:gd name="T24" fmla="*/ 2147483647 w 447"/>
              <a:gd name="T25" fmla="*/ 2147483647 h 282"/>
              <a:gd name="T26" fmla="*/ 2147483647 w 447"/>
              <a:gd name="T27" fmla="*/ 2147483647 h 282"/>
              <a:gd name="T28" fmla="*/ 2147483647 w 447"/>
              <a:gd name="T29" fmla="*/ 2147483647 h 282"/>
              <a:gd name="T30" fmla="*/ 2147483647 w 447"/>
              <a:gd name="T31" fmla="*/ 2147483647 h 282"/>
              <a:gd name="T32" fmla="*/ 2147483647 w 447"/>
              <a:gd name="T33" fmla="*/ 2147483647 h 282"/>
              <a:gd name="T34" fmla="*/ 2147483647 w 447"/>
              <a:gd name="T35" fmla="*/ 2147483647 h 282"/>
              <a:gd name="T36" fmla="*/ 2147483647 w 447"/>
              <a:gd name="T37" fmla="*/ 2147483647 h 282"/>
              <a:gd name="T38" fmla="*/ 2147483647 w 447"/>
              <a:gd name="T39" fmla="*/ 2147483647 h 282"/>
              <a:gd name="T40" fmla="*/ 2147483647 w 447"/>
              <a:gd name="T41" fmla="*/ 2147483647 h 282"/>
              <a:gd name="T42" fmla="*/ 2147483647 w 447"/>
              <a:gd name="T43" fmla="*/ 2147483647 h 282"/>
              <a:gd name="T44" fmla="*/ 2147483647 w 447"/>
              <a:gd name="T45" fmla="*/ 2147483647 h 282"/>
              <a:gd name="T46" fmla="*/ 2147483647 w 447"/>
              <a:gd name="T47" fmla="*/ 2147483647 h 282"/>
              <a:gd name="T48" fmla="*/ 2147483647 w 447"/>
              <a:gd name="T49" fmla="*/ 2147483647 h 282"/>
              <a:gd name="T50" fmla="*/ 2147483647 w 447"/>
              <a:gd name="T51" fmla="*/ 2147483647 h 282"/>
              <a:gd name="T52" fmla="*/ 2147483647 w 447"/>
              <a:gd name="T53" fmla="*/ 2147483647 h 282"/>
              <a:gd name="T54" fmla="*/ 2147483647 w 447"/>
              <a:gd name="T55" fmla="*/ 2147483647 h 282"/>
              <a:gd name="T56" fmla="*/ 2147483647 w 447"/>
              <a:gd name="T57" fmla="*/ 2147483647 h 282"/>
              <a:gd name="T58" fmla="*/ 2147483647 w 447"/>
              <a:gd name="T59" fmla="*/ 2147483647 h 282"/>
              <a:gd name="T60" fmla="*/ 2147483647 w 447"/>
              <a:gd name="T61" fmla="*/ 2147483647 h 282"/>
              <a:gd name="T62" fmla="*/ 2147483647 w 447"/>
              <a:gd name="T63" fmla="*/ 2147483647 h 282"/>
              <a:gd name="T64" fmla="*/ 2147483647 w 447"/>
              <a:gd name="T65" fmla="*/ 2147483647 h 282"/>
              <a:gd name="T66" fmla="*/ 2147483647 w 447"/>
              <a:gd name="T67" fmla="*/ 2147483647 h 282"/>
              <a:gd name="T68" fmla="*/ 2147483647 w 447"/>
              <a:gd name="T69" fmla="*/ 2147483647 h 282"/>
              <a:gd name="T70" fmla="*/ 2147483647 w 447"/>
              <a:gd name="T71" fmla="*/ 2147483647 h 282"/>
              <a:gd name="T72" fmla="*/ 2147483647 w 447"/>
              <a:gd name="T73" fmla="*/ 2147483647 h 282"/>
              <a:gd name="T74" fmla="*/ 2147483647 w 447"/>
              <a:gd name="T75" fmla="*/ 2147483647 h 282"/>
              <a:gd name="T76" fmla="*/ 2147483647 w 447"/>
              <a:gd name="T77" fmla="*/ 2147483647 h 282"/>
              <a:gd name="T78" fmla="*/ 2147483647 w 447"/>
              <a:gd name="T79" fmla="*/ 2147483647 h 282"/>
              <a:gd name="T80" fmla="*/ 2147483647 w 447"/>
              <a:gd name="T81" fmla="*/ 2147483647 h 282"/>
              <a:gd name="T82" fmla="*/ 2147483647 w 447"/>
              <a:gd name="T83" fmla="*/ 2147483647 h 282"/>
              <a:gd name="T84" fmla="*/ 2147483647 w 447"/>
              <a:gd name="T85" fmla="*/ 2147483647 h 282"/>
              <a:gd name="T86" fmla="*/ 2147483647 w 447"/>
              <a:gd name="T87" fmla="*/ 2147483647 h 282"/>
              <a:gd name="T88" fmla="*/ 2147483647 w 447"/>
              <a:gd name="T89" fmla="*/ 0 h 282"/>
              <a:gd name="T90" fmla="*/ 0 w 447"/>
              <a:gd name="T91" fmla="*/ 2147483647 h 2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7"/>
              <a:gd name="T139" fmla="*/ 0 h 282"/>
              <a:gd name="T140" fmla="*/ 447 w 447"/>
              <a:gd name="T141" fmla="*/ 282 h 2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7" h="282">
                <a:moveTo>
                  <a:pt x="0" y="3"/>
                </a:moveTo>
                <a:lnTo>
                  <a:pt x="21" y="48"/>
                </a:lnTo>
                <a:lnTo>
                  <a:pt x="45" y="69"/>
                </a:lnTo>
                <a:lnTo>
                  <a:pt x="42" y="79"/>
                </a:lnTo>
                <a:lnTo>
                  <a:pt x="32" y="82"/>
                </a:lnTo>
                <a:lnTo>
                  <a:pt x="60" y="93"/>
                </a:lnTo>
                <a:lnTo>
                  <a:pt x="74" y="113"/>
                </a:lnTo>
                <a:lnTo>
                  <a:pt x="71" y="127"/>
                </a:lnTo>
                <a:lnTo>
                  <a:pt x="105" y="155"/>
                </a:lnTo>
                <a:lnTo>
                  <a:pt x="113" y="147"/>
                </a:lnTo>
                <a:lnTo>
                  <a:pt x="37" y="43"/>
                </a:lnTo>
                <a:lnTo>
                  <a:pt x="32" y="14"/>
                </a:lnTo>
                <a:lnTo>
                  <a:pt x="48" y="19"/>
                </a:lnTo>
                <a:lnTo>
                  <a:pt x="76" y="66"/>
                </a:lnTo>
                <a:lnTo>
                  <a:pt x="116" y="100"/>
                </a:lnTo>
                <a:lnTo>
                  <a:pt x="116" y="113"/>
                </a:lnTo>
                <a:lnTo>
                  <a:pt x="171" y="161"/>
                </a:lnTo>
                <a:lnTo>
                  <a:pt x="176" y="179"/>
                </a:lnTo>
                <a:lnTo>
                  <a:pt x="171" y="195"/>
                </a:lnTo>
                <a:lnTo>
                  <a:pt x="184" y="211"/>
                </a:lnTo>
                <a:lnTo>
                  <a:pt x="288" y="263"/>
                </a:lnTo>
                <a:lnTo>
                  <a:pt x="333" y="257"/>
                </a:lnTo>
                <a:lnTo>
                  <a:pt x="364" y="281"/>
                </a:lnTo>
                <a:lnTo>
                  <a:pt x="375" y="257"/>
                </a:lnTo>
                <a:lnTo>
                  <a:pt x="388" y="257"/>
                </a:lnTo>
                <a:lnTo>
                  <a:pt x="375" y="239"/>
                </a:lnTo>
                <a:lnTo>
                  <a:pt x="409" y="234"/>
                </a:lnTo>
                <a:lnTo>
                  <a:pt x="420" y="223"/>
                </a:lnTo>
                <a:lnTo>
                  <a:pt x="425" y="218"/>
                </a:lnTo>
                <a:lnTo>
                  <a:pt x="428" y="228"/>
                </a:lnTo>
                <a:lnTo>
                  <a:pt x="446" y="184"/>
                </a:lnTo>
                <a:lnTo>
                  <a:pt x="425" y="174"/>
                </a:lnTo>
                <a:lnTo>
                  <a:pt x="391" y="184"/>
                </a:lnTo>
                <a:lnTo>
                  <a:pt x="375" y="223"/>
                </a:lnTo>
                <a:lnTo>
                  <a:pt x="333" y="228"/>
                </a:lnTo>
                <a:lnTo>
                  <a:pt x="312" y="216"/>
                </a:lnTo>
                <a:lnTo>
                  <a:pt x="286" y="166"/>
                </a:lnTo>
                <a:lnTo>
                  <a:pt x="281" y="127"/>
                </a:lnTo>
                <a:lnTo>
                  <a:pt x="294" y="110"/>
                </a:lnTo>
                <a:lnTo>
                  <a:pt x="265" y="100"/>
                </a:lnTo>
                <a:lnTo>
                  <a:pt x="229" y="45"/>
                </a:lnTo>
                <a:lnTo>
                  <a:pt x="197" y="58"/>
                </a:lnTo>
                <a:lnTo>
                  <a:pt x="155" y="14"/>
                </a:lnTo>
                <a:lnTo>
                  <a:pt x="87" y="22"/>
                </a:lnTo>
                <a:lnTo>
                  <a:pt x="32" y="0"/>
                </a:lnTo>
                <a:lnTo>
                  <a:pt x="0" y="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8" name="Freeform 620"/>
          <p:cNvSpPr>
            <a:spLocks/>
          </p:cNvSpPr>
          <p:nvPr/>
        </p:nvSpPr>
        <p:spPr bwMode="auto">
          <a:xfrm>
            <a:off x="4476750" y="2682875"/>
            <a:ext cx="80963" cy="80963"/>
          </a:xfrm>
          <a:custGeom>
            <a:avLst/>
            <a:gdLst>
              <a:gd name="T0" fmla="*/ 0 w 57"/>
              <a:gd name="T1" fmla="*/ 2147483647 h 51"/>
              <a:gd name="T2" fmla="*/ 2147483647 w 57"/>
              <a:gd name="T3" fmla="*/ 2147483647 h 51"/>
              <a:gd name="T4" fmla="*/ 2147483647 w 57"/>
              <a:gd name="T5" fmla="*/ 2147483647 h 51"/>
              <a:gd name="T6" fmla="*/ 2147483647 w 57"/>
              <a:gd name="T7" fmla="*/ 2147483647 h 51"/>
              <a:gd name="T8" fmla="*/ 2147483647 w 57"/>
              <a:gd name="T9" fmla="*/ 2147483647 h 51"/>
              <a:gd name="T10" fmla="*/ 2147483647 w 57"/>
              <a:gd name="T11" fmla="*/ 0 h 51"/>
              <a:gd name="T12" fmla="*/ 2147483647 w 57"/>
              <a:gd name="T13" fmla="*/ 0 h 51"/>
              <a:gd name="T14" fmla="*/ 2147483647 w 57"/>
              <a:gd name="T15" fmla="*/ 2147483647 h 51"/>
              <a:gd name="T16" fmla="*/ 2147483647 w 57"/>
              <a:gd name="T17" fmla="*/ 2147483647 h 51"/>
              <a:gd name="T18" fmla="*/ 2147483647 w 57"/>
              <a:gd name="T19" fmla="*/ 2147483647 h 51"/>
              <a:gd name="T20" fmla="*/ 2147483647 w 57"/>
              <a:gd name="T21" fmla="*/ 2147483647 h 51"/>
              <a:gd name="T22" fmla="*/ 0 w 57"/>
              <a:gd name="T23" fmla="*/ 2147483647 h 5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7"/>
              <a:gd name="T37" fmla="*/ 0 h 51"/>
              <a:gd name="T38" fmla="*/ 57 w 57"/>
              <a:gd name="T39" fmla="*/ 51 h 5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7" h="51">
                <a:moveTo>
                  <a:pt x="0" y="37"/>
                </a:moveTo>
                <a:lnTo>
                  <a:pt x="24" y="29"/>
                </a:lnTo>
                <a:lnTo>
                  <a:pt x="14" y="26"/>
                </a:lnTo>
                <a:lnTo>
                  <a:pt x="24" y="8"/>
                </a:lnTo>
                <a:lnTo>
                  <a:pt x="29" y="18"/>
                </a:lnTo>
                <a:lnTo>
                  <a:pt x="32" y="0"/>
                </a:lnTo>
                <a:lnTo>
                  <a:pt x="56" y="0"/>
                </a:lnTo>
                <a:lnTo>
                  <a:pt x="53" y="18"/>
                </a:lnTo>
                <a:lnTo>
                  <a:pt x="37" y="26"/>
                </a:lnTo>
                <a:lnTo>
                  <a:pt x="37" y="50"/>
                </a:lnTo>
                <a:lnTo>
                  <a:pt x="24" y="34"/>
                </a:lnTo>
                <a:lnTo>
                  <a:pt x="0" y="3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29" name="Freeform 621"/>
          <p:cNvSpPr>
            <a:spLocks/>
          </p:cNvSpPr>
          <p:nvPr/>
        </p:nvSpPr>
        <p:spPr bwMode="auto">
          <a:xfrm>
            <a:off x="7864475" y="5064125"/>
            <a:ext cx="155575" cy="171450"/>
          </a:xfrm>
          <a:custGeom>
            <a:avLst/>
            <a:gdLst>
              <a:gd name="T0" fmla="*/ 0 w 111"/>
              <a:gd name="T1" fmla="*/ 2147483647 h 108"/>
              <a:gd name="T2" fmla="*/ 2147483647 w 111"/>
              <a:gd name="T3" fmla="*/ 2147483647 h 108"/>
              <a:gd name="T4" fmla="*/ 2147483647 w 111"/>
              <a:gd name="T5" fmla="*/ 2147483647 h 108"/>
              <a:gd name="T6" fmla="*/ 2147483647 w 111"/>
              <a:gd name="T7" fmla="*/ 0 h 108"/>
              <a:gd name="T8" fmla="*/ 2147483647 w 111"/>
              <a:gd name="T9" fmla="*/ 2147483647 h 108"/>
              <a:gd name="T10" fmla="*/ 2147483647 w 111"/>
              <a:gd name="T11" fmla="*/ 2147483647 h 108"/>
              <a:gd name="T12" fmla="*/ 2147483647 w 111"/>
              <a:gd name="T13" fmla="*/ 2147483647 h 108"/>
              <a:gd name="T14" fmla="*/ 2147483647 w 111"/>
              <a:gd name="T15" fmla="*/ 2147483647 h 108"/>
              <a:gd name="T16" fmla="*/ 2147483647 w 111"/>
              <a:gd name="T17" fmla="*/ 2147483647 h 108"/>
              <a:gd name="T18" fmla="*/ 2147483647 w 111"/>
              <a:gd name="T19" fmla="*/ 2147483647 h 108"/>
              <a:gd name="T20" fmla="*/ 2147483647 w 111"/>
              <a:gd name="T21" fmla="*/ 2147483647 h 108"/>
              <a:gd name="T22" fmla="*/ 2147483647 w 111"/>
              <a:gd name="T23" fmla="*/ 2147483647 h 108"/>
              <a:gd name="T24" fmla="*/ 0 w 111"/>
              <a:gd name="T25" fmla="*/ 2147483647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1"/>
              <a:gd name="T40" fmla="*/ 0 h 108"/>
              <a:gd name="T41" fmla="*/ 111 w 111"/>
              <a:gd name="T42" fmla="*/ 108 h 1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1" h="108">
                <a:moveTo>
                  <a:pt x="0" y="94"/>
                </a:moveTo>
                <a:lnTo>
                  <a:pt x="21" y="60"/>
                </a:lnTo>
                <a:lnTo>
                  <a:pt x="63" y="36"/>
                </a:lnTo>
                <a:lnTo>
                  <a:pt x="86" y="0"/>
                </a:lnTo>
                <a:lnTo>
                  <a:pt x="97" y="10"/>
                </a:lnTo>
                <a:lnTo>
                  <a:pt x="108" y="7"/>
                </a:lnTo>
                <a:lnTo>
                  <a:pt x="110" y="18"/>
                </a:lnTo>
                <a:lnTo>
                  <a:pt x="92" y="44"/>
                </a:lnTo>
                <a:lnTo>
                  <a:pt x="94" y="57"/>
                </a:lnTo>
                <a:lnTo>
                  <a:pt x="71" y="60"/>
                </a:lnTo>
                <a:lnTo>
                  <a:pt x="60" y="94"/>
                </a:lnTo>
                <a:lnTo>
                  <a:pt x="34" y="107"/>
                </a:lnTo>
                <a:lnTo>
                  <a:pt x="0" y="9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0" name="Freeform 622"/>
          <p:cNvSpPr>
            <a:spLocks/>
          </p:cNvSpPr>
          <p:nvPr/>
        </p:nvSpPr>
        <p:spPr bwMode="auto">
          <a:xfrm>
            <a:off x="7989888" y="4897438"/>
            <a:ext cx="119062" cy="187325"/>
          </a:xfrm>
          <a:custGeom>
            <a:avLst/>
            <a:gdLst>
              <a:gd name="T0" fmla="*/ 0 w 85"/>
              <a:gd name="T1" fmla="*/ 0 h 118"/>
              <a:gd name="T2" fmla="*/ 2147483647 w 85"/>
              <a:gd name="T3" fmla="*/ 2147483647 h 118"/>
              <a:gd name="T4" fmla="*/ 2147483647 w 85"/>
              <a:gd name="T5" fmla="*/ 2147483647 h 118"/>
              <a:gd name="T6" fmla="*/ 2147483647 w 85"/>
              <a:gd name="T7" fmla="*/ 2147483647 h 118"/>
              <a:gd name="T8" fmla="*/ 2147483647 w 85"/>
              <a:gd name="T9" fmla="*/ 2147483647 h 118"/>
              <a:gd name="T10" fmla="*/ 2147483647 w 85"/>
              <a:gd name="T11" fmla="*/ 2147483647 h 118"/>
              <a:gd name="T12" fmla="*/ 2147483647 w 85"/>
              <a:gd name="T13" fmla="*/ 2147483647 h 118"/>
              <a:gd name="T14" fmla="*/ 2147483647 w 85"/>
              <a:gd name="T15" fmla="*/ 2147483647 h 118"/>
              <a:gd name="T16" fmla="*/ 2147483647 w 85"/>
              <a:gd name="T17" fmla="*/ 2147483647 h 118"/>
              <a:gd name="T18" fmla="*/ 2147483647 w 85"/>
              <a:gd name="T19" fmla="*/ 2147483647 h 118"/>
              <a:gd name="T20" fmla="*/ 2147483647 w 85"/>
              <a:gd name="T21" fmla="*/ 2147483647 h 118"/>
              <a:gd name="T22" fmla="*/ 2147483647 w 85"/>
              <a:gd name="T23" fmla="*/ 2147483647 h 118"/>
              <a:gd name="T24" fmla="*/ 2147483647 w 85"/>
              <a:gd name="T25" fmla="*/ 2147483647 h 118"/>
              <a:gd name="T26" fmla="*/ 2147483647 w 85"/>
              <a:gd name="T27" fmla="*/ 2147483647 h 118"/>
              <a:gd name="T28" fmla="*/ 2147483647 w 85"/>
              <a:gd name="T29" fmla="*/ 2147483647 h 118"/>
              <a:gd name="T30" fmla="*/ 0 w 85"/>
              <a:gd name="T31" fmla="*/ 0 h 1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5"/>
              <a:gd name="T49" fmla="*/ 0 h 118"/>
              <a:gd name="T50" fmla="*/ 85 w 85"/>
              <a:gd name="T51" fmla="*/ 118 h 1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5" h="118">
                <a:moveTo>
                  <a:pt x="0" y="0"/>
                </a:moveTo>
                <a:lnTo>
                  <a:pt x="21" y="13"/>
                </a:lnTo>
                <a:lnTo>
                  <a:pt x="29" y="39"/>
                </a:lnTo>
                <a:lnTo>
                  <a:pt x="39" y="44"/>
                </a:lnTo>
                <a:lnTo>
                  <a:pt x="45" y="36"/>
                </a:lnTo>
                <a:lnTo>
                  <a:pt x="50" y="52"/>
                </a:lnTo>
                <a:lnTo>
                  <a:pt x="84" y="52"/>
                </a:lnTo>
                <a:lnTo>
                  <a:pt x="76" y="78"/>
                </a:lnTo>
                <a:lnTo>
                  <a:pt x="61" y="83"/>
                </a:lnTo>
                <a:lnTo>
                  <a:pt x="45" y="117"/>
                </a:lnTo>
                <a:lnTo>
                  <a:pt x="32" y="117"/>
                </a:lnTo>
                <a:lnTo>
                  <a:pt x="37" y="105"/>
                </a:lnTo>
                <a:lnTo>
                  <a:pt x="16" y="81"/>
                </a:lnTo>
                <a:lnTo>
                  <a:pt x="32" y="63"/>
                </a:lnTo>
                <a:lnTo>
                  <a:pt x="32" y="41"/>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1" name="Freeform 623"/>
          <p:cNvSpPr>
            <a:spLocks/>
          </p:cNvSpPr>
          <p:nvPr/>
        </p:nvSpPr>
        <p:spPr bwMode="auto">
          <a:xfrm>
            <a:off x="2593975" y="3706813"/>
            <a:ext cx="87313" cy="96837"/>
          </a:xfrm>
          <a:custGeom>
            <a:avLst/>
            <a:gdLst>
              <a:gd name="T0" fmla="*/ 0 w 62"/>
              <a:gd name="T1" fmla="*/ 2147483647 h 61"/>
              <a:gd name="T2" fmla="*/ 2147483647 w 62"/>
              <a:gd name="T3" fmla="*/ 2147483647 h 61"/>
              <a:gd name="T4" fmla="*/ 2147483647 w 62"/>
              <a:gd name="T5" fmla="*/ 2147483647 h 61"/>
              <a:gd name="T6" fmla="*/ 2147483647 w 62"/>
              <a:gd name="T7" fmla="*/ 0 h 61"/>
              <a:gd name="T8" fmla="*/ 2147483647 w 62"/>
              <a:gd name="T9" fmla="*/ 2147483647 h 61"/>
              <a:gd name="T10" fmla="*/ 0 w 62"/>
              <a:gd name="T11" fmla="*/ 2147483647 h 61"/>
              <a:gd name="T12" fmla="*/ 0 60000 65536"/>
              <a:gd name="T13" fmla="*/ 0 60000 65536"/>
              <a:gd name="T14" fmla="*/ 0 60000 65536"/>
              <a:gd name="T15" fmla="*/ 0 60000 65536"/>
              <a:gd name="T16" fmla="*/ 0 60000 65536"/>
              <a:gd name="T17" fmla="*/ 0 60000 65536"/>
              <a:gd name="T18" fmla="*/ 0 w 62"/>
              <a:gd name="T19" fmla="*/ 0 h 61"/>
              <a:gd name="T20" fmla="*/ 62 w 62"/>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2" h="61">
                <a:moveTo>
                  <a:pt x="0" y="31"/>
                </a:moveTo>
                <a:lnTo>
                  <a:pt x="24" y="58"/>
                </a:lnTo>
                <a:lnTo>
                  <a:pt x="56" y="60"/>
                </a:lnTo>
                <a:lnTo>
                  <a:pt x="61" y="0"/>
                </a:lnTo>
                <a:lnTo>
                  <a:pt x="37" y="3"/>
                </a:lnTo>
                <a:lnTo>
                  <a:pt x="0" y="3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2" name="Freeform 624"/>
          <p:cNvSpPr>
            <a:spLocks/>
          </p:cNvSpPr>
          <p:nvPr/>
        </p:nvSpPr>
        <p:spPr bwMode="auto">
          <a:xfrm>
            <a:off x="4511675" y="2033588"/>
            <a:ext cx="541338" cy="488950"/>
          </a:xfrm>
          <a:custGeom>
            <a:avLst/>
            <a:gdLst>
              <a:gd name="T0" fmla="*/ 2147483647 w 384"/>
              <a:gd name="T1" fmla="*/ 2147483647 h 308"/>
              <a:gd name="T2" fmla="*/ 2147483647 w 384"/>
              <a:gd name="T3" fmla="*/ 2147483647 h 308"/>
              <a:gd name="T4" fmla="*/ 2147483647 w 384"/>
              <a:gd name="T5" fmla="*/ 2147483647 h 308"/>
              <a:gd name="T6" fmla="*/ 2147483647 w 384"/>
              <a:gd name="T7" fmla="*/ 2147483647 h 308"/>
              <a:gd name="T8" fmla="*/ 2147483647 w 384"/>
              <a:gd name="T9" fmla="*/ 2147483647 h 308"/>
              <a:gd name="T10" fmla="*/ 2147483647 w 384"/>
              <a:gd name="T11" fmla="*/ 2147483647 h 308"/>
              <a:gd name="T12" fmla="*/ 2147483647 w 384"/>
              <a:gd name="T13" fmla="*/ 2147483647 h 308"/>
              <a:gd name="T14" fmla="*/ 2147483647 w 384"/>
              <a:gd name="T15" fmla="*/ 2147483647 h 308"/>
              <a:gd name="T16" fmla="*/ 2147483647 w 384"/>
              <a:gd name="T17" fmla="*/ 2147483647 h 308"/>
              <a:gd name="T18" fmla="*/ 2147483647 w 384"/>
              <a:gd name="T19" fmla="*/ 2147483647 h 308"/>
              <a:gd name="T20" fmla="*/ 2147483647 w 384"/>
              <a:gd name="T21" fmla="*/ 2147483647 h 308"/>
              <a:gd name="T22" fmla="*/ 2147483647 w 384"/>
              <a:gd name="T23" fmla="*/ 2147483647 h 308"/>
              <a:gd name="T24" fmla="*/ 2147483647 w 384"/>
              <a:gd name="T25" fmla="*/ 2147483647 h 308"/>
              <a:gd name="T26" fmla="*/ 2147483647 w 384"/>
              <a:gd name="T27" fmla="*/ 2147483647 h 308"/>
              <a:gd name="T28" fmla="*/ 2147483647 w 384"/>
              <a:gd name="T29" fmla="*/ 2147483647 h 308"/>
              <a:gd name="T30" fmla="*/ 2147483647 w 384"/>
              <a:gd name="T31" fmla="*/ 2147483647 h 308"/>
              <a:gd name="T32" fmla="*/ 2147483647 w 384"/>
              <a:gd name="T33" fmla="*/ 2147483647 h 308"/>
              <a:gd name="T34" fmla="*/ 2147483647 w 384"/>
              <a:gd name="T35" fmla="*/ 2147483647 h 308"/>
              <a:gd name="T36" fmla="*/ 2147483647 w 384"/>
              <a:gd name="T37" fmla="*/ 2147483647 h 308"/>
              <a:gd name="T38" fmla="*/ 2147483647 w 384"/>
              <a:gd name="T39" fmla="*/ 2147483647 h 308"/>
              <a:gd name="T40" fmla="*/ 2147483647 w 384"/>
              <a:gd name="T41" fmla="*/ 2147483647 h 308"/>
              <a:gd name="T42" fmla="*/ 2147483647 w 384"/>
              <a:gd name="T43" fmla="*/ 2147483647 h 308"/>
              <a:gd name="T44" fmla="*/ 2147483647 w 384"/>
              <a:gd name="T45" fmla="*/ 2147483647 h 308"/>
              <a:gd name="T46" fmla="*/ 2147483647 w 384"/>
              <a:gd name="T47" fmla="*/ 2147483647 h 308"/>
              <a:gd name="T48" fmla="*/ 2147483647 w 384"/>
              <a:gd name="T49" fmla="*/ 2147483647 h 308"/>
              <a:gd name="T50" fmla="*/ 2147483647 w 384"/>
              <a:gd name="T51" fmla="*/ 2147483647 h 308"/>
              <a:gd name="T52" fmla="*/ 2147483647 w 384"/>
              <a:gd name="T53" fmla="*/ 2147483647 h 308"/>
              <a:gd name="T54" fmla="*/ 2147483647 w 384"/>
              <a:gd name="T55" fmla="*/ 2147483647 h 308"/>
              <a:gd name="T56" fmla="*/ 2147483647 w 384"/>
              <a:gd name="T57" fmla="*/ 2147483647 h 308"/>
              <a:gd name="T58" fmla="*/ 2147483647 w 384"/>
              <a:gd name="T59" fmla="*/ 2147483647 h 308"/>
              <a:gd name="T60" fmla="*/ 2147483647 w 384"/>
              <a:gd name="T61" fmla="*/ 2147483647 h 308"/>
              <a:gd name="T62" fmla="*/ 2147483647 w 384"/>
              <a:gd name="T63" fmla="*/ 2147483647 h 308"/>
              <a:gd name="T64" fmla="*/ 2147483647 w 384"/>
              <a:gd name="T65" fmla="*/ 2147483647 h 308"/>
              <a:gd name="T66" fmla="*/ 2147483647 w 384"/>
              <a:gd name="T67" fmla="*/ 2147483647 h 308"/>
              <a:gd name="T68" fmla="*/ 2147483647 w 384"/>
              <a:gd name="T69" fmla="*/ 2147483647 h 308"/>
              <a:gd name="T70" fmla="*/ 2147483647 w 384"/>
              <a:gd name="T71" fmla="*/ 2147483647 h 308"/>
              <a:gd name="T72" fmla="*/ 2147483647 w 384"/>
              <a:gd name="T73" fmla="*/ 2147483647 h 308"/>
              <a:gd name="T74" fmla="*/ 2147483647 w 384"/>
              <a:gd name="T75" fmla="*/ 2147483647 h 308"/>
              <a:gd name="T76" fmla="*/ 2147483647 w 384"/>
              <a:gd name="T77" fmla="*/ 2147483647 h 308"/>
              <a:gd name="T78" fmla="*/ 2147483647 w 384"/>
              <a:gd name="T79" fmla="*/ 2147483647 h 308"/>
              <a:gd name="T80" fmla="*/ 0 w 384"/>
              <a:gd name="T81" fmla="*/ 2147483647 h 30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84"/>
              <a:gd name="T124" fmla="*/ 0 h 308"/>
              <a:gd name="T125" fmla="*/ 384 w 384"/>
              <a:gd name="T126" fmla="*/ 308 h 30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84" h="308">
                <a:moveTo>
                  <a:pt x="0" y="231"/>
                </a:moveTo>
                <a:lnTo>
                  <a:pt x="2" y="241"/>
                </a:lnTo>
                <a:lnTo>
                  <a:pt x="37" y="233"/>
                </a:lnTo>
                <a:lnTo>
                  <a:pt x="39" y="241"/>
                </a:lnTo>
                <a:lnTo>
                  <a:pt x="2" y="246"/>
                </a:lnTo>
                <a:lnTo>
                  <a:pt x="10" y="252"/>
                </a:lnTo>
                <a:lnTo>
                  <a:pt x="8" y="270"/>
                </a:lnTo>
                <a:lnTo>
                  <a:pt x="32" y="257"/>
                </a:lnTo>
                <a:lnTo>
                  <a:pt x="2" y="278"/>
                </a:lnTo>
                <a:lnTo>
                  <a:pt x="18" y="278"/>
                </a:lnTo>
                <a:lnTo>
                  <a:pt x="10" y="302"/>
                </a:lnTo>
                <a:lnTo>
                  <a:pt x="44" y="307"/>
                </a:lnTo>
                <a:lnTo>
                  <a:pt x="76" y="288"/>
                </a:lnTo>
                <a:lnTo>
                  <a:pt x="81" y="270"/>
                </a:lnTo>
                <a:lnTo>
                  <a:pt x="89" y="286"/>
                </a:lnTo>
                <a:lnTo>
                  <a:pt x="108" y="267"/>
                </a:lnTo>
                <a:lnTo>
                  <a:pt x="105" y="246"/>
                </a:lnTo>
                <a:lnTo>
                  <a:pt x="113" y="238"/>
                </a:lnTo>
                <a:lnTo>
                  <a:pt x="105" y="228"/>
                </a:lnTo>
                <a:lnTo>
                  <a:pt x="105" y="186"/>
                </a:lnTo>
                <a:lnTo>
                  <a:pt x="134" y="173"/>
                </a:lnTo>
                <a:lnTo>
                  <a:pt x="128" y="160"/>
                </a:lnTo>
                <a:lnTo>
                  <a:pt x="142" y="126"/>
                </a:lnTo>
                <a:lnTo>
                  <a:pt x="165" y="105"/>
                </a:lnTo>
                <a:lnTo>
                  <a:pt x="171" y="84"/>
                </a:lnTo>
                <a:lnTo>
                  <a:pt x="189" y="81"/>
                </a:lnTo>
                <a:lnTo>
                  <a:pt x="196" y="68"/>
                </a:lnTo>
                <a:lnTo>
                  <a:pt x="223" y="71"/>
                </a:lnTo>
                <a:lnTo>
                  <a:pt x="223" y="52"/>
                </a:lnTo>
                <a:lnTo>
                  <a:pt x="231" y="52"/>
                </a:lnTo>
                <a:lnTo>
                  <a:pt x="238" y="44"/>
                </a:lnTo>
                <a:lnTo>
                  <a:pt x="257" y="63"/>
                </a:lnTo>
                <a:lnTo>
                  <a:pt x="289" y="63"/>
                </a:lnTo>
                <a:lnTo>
                  <a:pt x="307" y="52"/>
                </a:lnTo>
                <a:lnTo>
                  <a:pt x="309" y="34"/>
                </a:lnTo>
                <a:lnTo>
                  <a:pt x="341" y="29"/>
                </a:lnTo>
                <a:lnTo>
                  <a:pt x="354" y="37"/>
                </a:lnTo>
                <a:lnTo>
                  <a:pt x="354" y="52"/>
                </a:lnTo>
                <a:lnTo>
                  <a:pt x="380" y="34"/>
                </a:lnTo>
                <a:lnTo>
                  <a:pt x="362" y="37"/>
                </a:lnTo>
                <a:lnTo>
                  <a:pt x="365" y="32"/>
                </a:lnTo>
                <a:lnTo>
                  <a:pt x="349" y="27"/>
                </a:lnTo>
                <a:lnTo>
                  <a:pt x="383" y="16"/>
                </a:lnTo>
                <a:lnTo>
                  <a:pt x="354" y="5"/>
                </a:lnTo>
                <a:lnTo>
                  <a:pt x="338" y="16"/>
                </a:lnTo>
                <a:lnTo>
                  <a:pt x="346" y="3"/>
                </a:lnTo>
                <a:lnTo>
                  <a:pt x="331" y="0"/>
                </a:lnTo>
                <a:lnTo>
                  <a:pt x="323" y="16"/>
                </a:lnTo>
                <a:lnTo>
                  <a:pt x="317" y="21"/>
                </a:lnTo>
                <a:lnTo>
                  <a:pt x="317" y="3"/>
                </a:lnTo>
                <a:lnTo>
                  <a:pt x="291" y="29"/>
                </a:lnTo>
                <a:lnTo>
                  <a:pt x="307" y="5"/>
                </a:lnTo>
                <a:lnTo>
                  <a:pt x="296" y="3"/>
                </a:lnTo>
                <a:lnTo>
                  <a:pt x="267" y="29"/>
                </a:lnTo>
                <a:lnTo>
                  <a:pt x="244" y="24"/>
                </a:lnTo>
                <a:lnTo>
                  <a:pt x="249" y="37"/>
                </a:lnTo>
                <a:lnTo>
                  <a:pt x="238" y="29"/>
                </a:lnTo>
                <a:lnTo>
                  <a:pt x="223" y="47"/>
                </a:lnTo>
                <a:lnTo>
                  <a:pt x="226" y="32"/>
                </a:lnTo>
                <a:lnTo>
                  <a:pt x="218" y="42"/>
                </a:lnTo>
                <a:lnTo>
                  <a:pt x="207" y="37"/>
                </a:lnTo>
                <a:lnTo>
                  <a:pt x="213" y="47"/>
                </a:lnTo>
                <a:lnTo>
                  <a:pt x="194" y="42"/>
                </a:lnTo>
                <a:lnTo>
                  <a:pt x="186" y="63"/>
                </a:lnTo>
                <a:lnTo>
                  <a:pt x="168" y="68"/>
                </a:lnTo>
                <a:lnTo>
                  <a:pt x="186" y="68"/>
                </a:lnTo>
                <a:lnTo>
                  <a:pt x="157" y="79"/>
                </a:lnTo>
                <a:lnTo>
                  <a:pt x="152" y="89"/>
                </a:lnTo>
                <a:lnTo>
                  <a:pt x="157" y="89"/>
                </a:lnTo>
                <a:lnTo>
                  <a:pt x="120" y="113"/>
                </a:lnTo>
                <a:lnTo>
                  <a:pt x="110" y="150"/>
                </a:lnTo>
                <a:lnTo>
                  <a:pt x="71" y="181"/>
                </a:lnTo>
                <a:lnTo>
                  <a:pt x="76" y="189"/>
                </a:lnTo>
                <a:lnTo>
                  <a:pt x="92" y="181"/>
                </a:lnTo>
                <a:lnTo>
                  <a:pt x="52" y="191"/>
                </a:lnTo>
                <a:lnTo>
                  <a:pt x="32" y="202"/>
                </a:lnTo>
                <a:lnTo>
                  <a:pt x="37" y="210"/>
                </a:lnTo>
                <a:lnTo>
                  <a:pt x="18" y="210"/>
                </a:lnTo>
                <a:lnTo>
                  <a:pt x="24" y="220"/>
                </a:lnTo>
                <a:lnTo>
                  <a:pt x="2" y="220"/>
                </a:lnTo>
                <a:lnTo>
                  <a:pt x="18" y="226"/>
                </a:lnTo>
                <a:lnTo>
                  <a:pt x="0" y="23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3" name="Freeform 625"/>
          <p:cNvSpPr>
            <a:spLocks/>
          </p:cNvSpPr>
          <p:nvPr/>
        </p:nvSpPr>
        <p:spPr bwMode="auto">
          <a:xfrm>
            <a:off x="2686050" y="3835400"/>
            <a:ext cx="115888" cy="55563"/>
          </a:xfrm>
          <a:custGeom>
            <a:avLst/>
            <a:gdLst>
              <a:gd name="T0" fmla="*/ 0 w 82"/>
              <a:gd name="T1" fmla="*/ 2147483647 h 35"/>
              <a:gd name="T2" fmla="*/ 2147483647 w 82"/>
              <a:gd name="T3" fmla="*/ 0 h 35"/>
              <a:gd name="T4" fmla="*/ 2147483647 w 82"/>
              <a:gd name="T5" fmla="*/ 2147483647 h 35"/>
              <a:gd name="T6" fmla="*/ 2147483647 w 82"/>
              <a:gd name="T7" fmla="*/ 0 h 35"/>
              <a:gd name="T8" fmla="*/ 2147483647 w 82"/>
              <a:gd name="T9" fmla="*/ 2147483647 h 35"/>
              <a:gd name="T10" fmla="*/ 2147483647 w 82"/>
              <a:gd name="T11" fmla="*/ 2147483647 h 35"/>
              <a:gd name="T12" fmla="*/ 2147483647 w 82"/>
              <a:gd name="T13" fmla="*/ 2147483647 h 35"/>
              <a:gd name="T14" fmla="*/ 2147483647 w 82"/>
              <a:gd name="T15" fmla="*/ 2147483647 h 35"/>
              <a:gd name="T16" fmla="*/ 2147483647 w 82"/>
              <a:gd name="T17" fmla="*/ 2147483647 h 35"/>
              <a:gd name="T18" fmla="*/ 2147483647 w 82"/>
              <a:gd name="T19" fmla="*/ 2147483647 h 35"/>
              <a:gd name="T20" fmla="*/ 2147483647 w 82"/>
              <a:gd name="T21" fmla="*/ 2147483647 h 35"/>
              <a:gd name="T22" fmla="*/ 0 w 82"/>
              <a:gd name="T23" fmla="*/ 2147483647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
              <a:gd name="T37" fmla="*/ 0 h 35"/>
              <a:gd name="T38" fmla="*/ 82 w 82"/>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 h="35">
                <a:moveTo>
                  <a:pt x="0" y="16"/>
                </a:moveTo>
                <a:lnTo>
                  <a:pt x="5" y="0"/>
                </a:lnTo>
                <a:lnTo>
                  <a:pt x="24" y="11"/>
                </a:lnTo>
                <a:lnTo>
                  <a:pt x="52" y="0"/>
                </a:lnTo>
                <a:lnTo>
                  <a:pt x="81" y="13"/>
                </a:lnTo>
                <a:lnTo>
                  <a:pt x="74" y="34"/>
                </a:lnTo>
                <a:lnTo>
                  <a:pt x="74" y="16"/>
                </a:lnTo>
                <a:lnTo>
                  <a:pt x="52" y="8"/>
                </a:lnTo>
                <a:lnTo>
                  <a:pt x="37" y="18"/>
                </a:lnTo>
                <a:lnTo>
                  <a:pt x="42" y="32"/>
                </a:lnTo>
                <a:lnTo>
                  <a:pt x="34" y="34"/>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4" name="Freeform 626"/>
          <p:cNvSpPr>
            <a:spLocks/>
          </p:cNvSpPr>
          <p:nvPr/>
        </p:nvSpPr>
        <p:spPr bwMode="auto">
          <a:xfrm>
            <a:off x="3108325" y="4514850"/>
            <a:ext cx="173038" cy="200025"/>
          </a:xfrm>
          <a:custGeom>
            <a:avLst/>
            <a:gdLst>
              <a:gd name="T0" fmla="*/ 0 w 122"/>
              <a:gd name="T1" fmla="*/ 2147483647 h 126"/>
              <a:gd name="T2" fmla="*/ 2147483647 w 122"/>
              <a:gd name="T3" fmla="*/ 2147483647 h 126"/>
              <a:gd name="T4" fmla="*/ 2147483647 w 122"/>
              <a:gd name="T5" fmla="*/ 0 h 126"/>
              <a:gd name="T6" fmla="*/ 2147483647 w 122"/>
              <a:gd name="T7" fmla="*/ 2147483647 h 126"/>
              <a:gd name="T8" fmla="*/ 2147483647 w 122"/>
              <a:gd name="T9" fmla="*/ 2147483647 h 126"/>
              <a:gd name="T10" fmla="*/ 2147483647 w 122"/>
              <a:gd name="T11" fmla="*/ 2147483647 h 126"/>
              <a:gd name="T12" fmla="*/ 2147483647 w 122"/>
              <a:gd name="T13" fmla="*/ 2147483647 h 126"/>
              <a:gd name="T14" fmla="*/ 2147483647 w 122"/>
              <a:gd name="T15" fmla="*/ 2147483647 h 126"/>
              <a:gd name="T16" fmla="*/ 2147483647 w 122"/>
              <a:gd name="T17" fmla="*/ 2147483647 h 126"/>
              <a:gd name="T18" fmla="*/ 2147483647 w 122"/>
              <a:gd name="T19" fmla="*/ 2147483647 h 126"/>
              <a:gd name="T20" fmla="*/ 2147483647 w 122"/>
              <a:gd name="T21" fmla="*/ 2147483647 h 126"/>
              <a:gd name="T22" fmla="*/ 2147483647 w 122"/>
              <a:gd name="T23" fmla="*/ 2147483647 h 126"/>
              <a:gd name="T24" fmla="*/ 0 w 122"/>
              <a:gd name="T25" fmla="*/ 2147483647 h 1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
              <a:gd name="T40" fmla="*/ 0 h 126"/>
              <a:gd name="T41" fmla="*/ 122 w 122"/>
              <a:gd name="T42" fmla="*/ 126 h 1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 h="126">
                <a:moveTo>
                  <a:pt x="0" y="47"/>
                </a:moveTo>
                <a:lnTo>
                  <a:pt x="11" y="7"/>
                </a:lnTo>
                <a:lnTo>
                  <a:pt x="52" y="0"/>
                </a:lnTo>
                <a:lnTo>
                  <a:pt x="66" y="12"/>
                </a:lnTo>
                <a:lnTo>
                  <a:pt x="68" y="41"/>
                </a:lnTo>
                <a:lnTo>
                  <a:pt x="100" y="47"/>
                </a:lnTo>
                <a:lnTo>
                  <a:pt x="105" y="71"/>
                </a:lnTo>
                <a:lnTo>
                  <a:pt x="121" y="73"/>
                </a:lnTo>
                <a:lnTo>
                  <a:pt x="121" y="96"/>
                </a:lnTo>
                <a:lnTo>
                  <a:pt x="102" y="125"/>
                </a:lnTo>
                <a:lnTo>
                  <a:pt x="60" y="123"/>
                </a:lnTo>
                <a:lnTo>
                  <a:pt x="68" y="91"/>
                </a:lnTo>
                <a:lnTo>
                  <a:pt x="0" y="4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5" name="Freeform 627"/>
          <p:cNvSpPr>
            <a:spLocks/>
          </p:cNvSpPr>
          <p:nvPr/>
        </p:nvSpPr>
        <p:spPr bwMode="auto">
          <a:xfrm>
            <a:off x="4629150" y="1604963"/>
            <a:ext cx="223838" cy="180975"/>
          </a:xfrm>
          <a:custGeom>
            <a:avLst/>
            <a:gdLst>
              <a:gd name="T0" fmla="*/ 0 w 158"/>
              <a:gd name="T1" fmla="*/ 2147483647 h 114"/>
              <a:gd name="T2" fmla="*/ 2147483647 w 158"/>
              <a:gd name="T3" fmla="*/ 2147483647 h 114"/>
              <a:gd name="T4" fmla="*/ 2147483647 w 158"/>
              <a:gd name="T5" fmla="*/ 2147483647 h 114"/>
              <a:gd name="T6" fmla="*/ 2147483647 w 158"/>
              <a:gd name="T7" fmla="*/ 2147483647 h 114"/>
              <a:gd name="T8" fmla="*/ 2147483647 w 158"/>
              <a:gd name="T9" fmla="*/ 2147483647 h 114"/>
              <a:gd name="T10" fmla="*/ 2147483647 w 158"/>
              <a:gd name="T11" fmla="*/ 2147483647 h 114"/>
              <a:gd name="T12" fmla="*/ 2147483647 w 158"/>
              <a:gd name="T13" fmla="*/ 2147483647 h 114"/>
              <a:gd name="T14" fmla="*/ 2147483647 w 158"/>
              <a:gd name="T15" fmla="*/ 2147483647 h 114"/>
              <a:gd name="T16" fmla="*/ 2147483647 w 158"/>
              <a:gd name="T17" fmla="*/ 2147483647 h 114"/>
              <a:gd name="T18" fmla="*/ 2147483647 w 158"/>
              <a:gd name="T19" fmla="*/ 2147483647 h 114"/>
              <a:gd name="T20" fmla="*/ 2147483647 w 158"/>
              <a:gd name="T21" fmla="*/ 2147483647 h 114"/>
              <a:gd name="T22" fmla="*/ 2147483647 w 158"/>
              <a:gd name="T23" fmla="*/ 2147483647 h 114"/>
              <a:gd name="T24" fmla="*/ 2147483647 w 158"/>
              <a:gd name="T25" fmla="*/ 2147483647 h 114"/>
              <a:gd name="T26" fmla="*/ 2147483647 w 158"/>
              <a:gd name="T27" fmla="*/ 2147483647 h 114"/>
              <a:gd name="T28" fmla="*/ 2147483647 w 158"/>
              <a:gd name="T29" fmla="*/ 2147483647 h 114"/>
              <a:gd name="T30" fmla="*/ 2147483647 w 158"/>
              <a:gd name="T31" fmla="*/ 2147483647 h 114"/>
              <a:gd name="T32" fmla="*/ 2147483647 w 158"/>
              <a:gd name="T33" fmla="*/ 2147483647 h 114"/>
              <a:gd name="T34" fmla="*/ 2147483647 w 158"/>
              <a:gd name="T35" fmla="*/ 2147483647 h 114"/>
              <a:gd name="T36" fmla="*/ 2147483647 w 158"/>
              <a:gd name="T37" fmla="*/ 2147483647 h 114"/>
              <a:gd name="T38" fmla="*/ 2147483647 w 158"/>
              <a:gd name="T39" fmla="*/ 2147483647 h 114"/>
              <a:gd name="T40" fmla="*/ 2147483647 w 158"/>
              <a:gd name="T41" fmla="*/ 2147483647 h 114"/>
              <a:gd name="T42" fmla="*/ 2147483647 w 158"/>
              <a:gd name="T43" fmla="*/ 2147483647 h 114"/>
              <a:gd name="T44" fmla="*/ 2147483647 w 158"/>
              <a:gd name="T45" fmla="*/ 2147483647 h 114"/>
              <a:gd name="T46" fmla="*/ 2147483647 w 158"/>
              <a:gd name="T47" fmla="*/ 2147483647 h 114"/>
              <a:gd name="T48" fmla="*/ 2147483647 w 158"/>
              <a:gd name="T49" fmla="*/ 2147483647 h 114"/>
              <a:gd name="T50" fmla="*/ 2147483647 w 158"/>
              <a:gd name="T51" fmla="*/ 2147483647 h 114"/>
              <a:gd name="T52" fmla="*/ 2147483647 w 158"/>
              <a:gd name="T53" fmla="*/ 2147483647 h 114"/>
              <a:gd name="T54" fmla="*/ 2147483647 w 158"/>
              <a:gd name="T55" fmla="*/ 2147483647 h 114"/>
              <a:gd name="T56" fmla="*/ 2147483647 w 158"/>
              <a:gd name="T57" fmla="*/ 2147483647 h 114"/>
              <a:gd name="T58" fmla="*/ 2147483647 w 158"/>
              <a:gd name="T59" fmla="*/ 0 h 114"/>
              <a:gd name="T60" fmla="*/ 2147483647 w 158"/>
              <a:gd name="T61" fmla="*/ 2147483647 h 114"/>
              <a:gd name="T62" fmla="*/ 2147483647 w 158"/>
              <a:gd name="T63" fmla="*/ 2147483647 h 114"/>
              <a:gd name="T64" fmla="*/ 2147483647 w 158"/>
              <a:gd name="T65" fmla="*/ 2147483647 h 114"/>
              <a:gd name="T66" fmla="*/ 2147483647 w 158"/>
              <a:gd name="T67" fmla="*/ 2147483647 h 114"/>
              <a:gd name="T68" fmla="*/ 2147483647 w 158"/>
              <a:gd name="T69" fmla="*/ 2147483647 h 114"/>
              <a:gd name="T70" fmla="*/ 2147483647 w 158"/>
              <a:gd name="T71" fmla="*/ 2147483647 h 114"/>
              <a:gd name="T72" fmla="*/ 2147483647 w 158"/>
              <a:gd name="T73" fmla="*/ 2147483647 h 114"/>
              <a:gd name="T74" fmla="*/ 0 w 158"/>
              <a:gd name="T75" fmla="*/ 2147483647 h 11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8"/>
              <a:gd name="T115" fmla="*/ 0 h 114"/>
              <a:gd name="T116" fmla="*/ 158 w 158"/>
              <a:gd name="T117" fmla="*/ 114 h 11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8" h="114">
                <a:moveTo>
                  <a:pt x="0" y="16"/>
                </a:moveTo>
                <a:lnTo>
                  <a:pt x="2" y="26"/>
                </a:lnTo>
                <a:lnTo>
                  <a:pt x="21" y="29"/>
                </a:lnTo>
                <a:lnTo>
                  <a:pt x="16" y="34"/>
                </a:lnTo>
                <a:lnTo>
                  <a:pt x="26" y="39"/>
                </a:lnTo>
                <a:lnTo>
                  <a:pt x="8" y="37"/>
                </a:lnTo>
                <a:lnTo>
                  <a:pt x="36" y="50"/>
                </a:lnTo>
                <a:lnTo>
                  <a:pt x="26" y="55"/>
                </a:lnTo>
                <a:lnTo>
                  <a:pt x="34" y="63"/>
                </a:lnTo>
                <a:lnTo>
                  <a:pt x="60" y="58"/>
                </a:lnTo>
                <a:lnTo>
                  <a:pt x="58" y="44"/>
                </a:lnTo>
                <a:lnTo>
                  <a:pt x="71" y="42"/>
                </a:lnTo>
                <a:lnTo>
                  <a:pt x="73" y="55"/>
                </a:lnTo>
                <a:lnTo>
                  <a:pt x="87" y="44"/>
                </a:lnTo>
                <a:lnTo>
                  <a:pt x="84" y="55"/>
                </a:lnTo>
                <a:lnTo>
                  <a:pt x="100" y="58"/>
                </a:lnTo>
                <a:lnTo>
                  <a:pt x="42" y="68"/>
                </a:lnTo>
                <a:lnTo>
                  <a:pt x="47" y="76"/>
                </a:lnTo>
                <a:lnTo>
                  <a:pt x="89" y="71"/>
                </a:lnTo>
                <a:lnTo>
                  <a:pt x="63" y="79"/>
                </a:lnTo>
                <a:lnTo>
                  <a:pt x="76" y="84"/>
                </a:lnTo>
                <a:lnTo>
                  <a:pt x="47" y="86"/>
                </a:lnTo>
                <a:lnTo>
                  <a:pt x="95" y="113"/>
                </a:lnTo>
                <a:lnTo>
                  <a:pt x="121" y="55"/>
                </a:lnTo>
                <a:lnTo>
                  <a:pt x="157" y="42"/>
                </a:lnTo>
                <a:lnTo>
                  <a:pt x="118" y="32"/>
                </a:lnTo>
                <a:lnTo>
                  <a:pt x="112" y="18"/>
                </a:lnTo>
                <a:lnTo>
                  <a:pt x="102" y="26"/>
                </a:lnTo>
                <a:lnTo>
                  <a:pt x="107" y="10"/>
                </a:lnTo>
                <a:lnTo>
                  <a:pt x="81" y="0"/>
                </a:lnTo>
                <a:lnTo>
                  <a:pt x="73" y="10"/>
                </a:lnTo>
                <a:lnTo>
                  <a:pt x="84" y="39"/>
                </a:lnTo>
                <a:lnTo>
                  <a:pt x="58" y="8"/>
                </a:lnTo>
                <a:lnTo>
                  <a:pt x="47" y="18"/>
                </a:lnTo>
                <a:lnTo>
                  <a:pt x="50" y="29"/>
                </a:lnTo>
                <a:lnTo>
                  <a:pt x="24" y="18"/>
                </a:lnTo>
                <a:lnTo>
                  <a:pt x="44" y="8"/>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6" name="Freeform 628"/>
          <p:cNvSpPr>
            <a:spLocks/>
          </p:cNvSpPr>
          <p:nvPr/>
        </p:nvSpPr>
        <p:spPr bwMode="auto">
          <a:xfrm>
            <a:off x="4773613" y="1584325"/>
            <a:ext cx="198437" cy="73025"/>
          </a:xfrm>
          <a:custGeom>
            <a:avLst/>
            <a:gdLst>
              <a:gd name="T0" fmla="*/ 0 w 140"/>
              <a:gd name="T1" fmla="*/ 2147483647 h 46"/>
              <a:gd name="T2" fmla="*/ 2147483647 w 140"/>
              <a:gd name="T3" fmla="*/ 2147483647 h 46"/>
              <a:gd name="T4" fmla="*/ 2147483647 w 140"/>
              <a:gd name="T5" fmla="*/ 2147483647 h 46"/>
              <a:gd name="T6" fmla="*/ 2147483647 w 140"/>
              <a:gd name="T7" fmla="*/ 2147483647 h 46"/>
              <a:gd name="T8" fmla="*/ 2147483647 w 140"/>
              <a:gd name="T9" fmla="*/ 2147483647 h 46"/>
              <a:gd name="T10" fmla="*/ 2147483647 w 140"/>
              <a:gd name="T11" fmla="*/ 2147483647 h 46"/>
              <a:gd name="T12" fmla="*/ 2147483647 w 140"/>
              <a:gd name="T13" fmla="*/ 2147483647 h 46"/>
              <a:gd name="T14" fmla="*/ 2147483647 w 140"/>
              <a:gd name="T15" fmla="*/ 2147483647 h 46"/>
              <a:gd name="T16" fmla="*/ 2147483647 w 140"/>
              <a:gd name="T17" fmla="*/ 2147483647 h 46"/>
              <a:gd name="T18" fmla="*/ 2147483647 w 140"/>
              <a:gd name="T19" fmla="*/ 2147483647 h 46"/>
              <a:gd name="T20" fmla="*/ 2147483647 w 140"/>
              <a:gd name="T21" fmla="*/ 2147483647 h 46"/>
              <a:gd name="T22" fmla="*/ 2147483647 w 140"/>
              <a:gd name="T23" fmla="*/ 2147483647 h 46"/>
              <a:gd name="T24" fmla="*/ 2147483647 w 140"/>
              <a:gd name="T25" fmla="*/ 2147483647 h 46"/>
              <a:gd name="T26" fmla="*/ 2147483647 w 140"/>
              <a:gd name="T27" fmla="*/ 0 h 46"/>
              <a:gd name="T28" fmla="*/ 2147483647 w 140"/>
              <a:gd name="T29" fmla="*/ 2147483647 h 46"/>
              <a:gd name="T30" fmla="*/ 2147483647 w 140"/>
              <a:gd name="T31" fmla="*/ 0 h 46"/>
              <a:gd name="T32" fmla="*/ 2147483647 w 140"/>
              <a:gd name="T33" fmla="*/ 2147483647 h 46"/>
              <a:gd name="T34" fmla="*/ 2147483647 w 140"/>
              <a:gd name="T35" fmla="*/ 2147483647 h 46"/>
              <a:gd name="T36" fmla="*/ 2147483647 w 140"/>
              <a:gd name="T37" fmla="*/ 2147483647 h 46"/>
              <a:gd name="T38" fmla="*/ 0 w 140"/>
              <a:gd name="T39" fmla="*/ 2147483647 h 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0"/>
              <a:gd name="T61" fmla="*/ 0 h 46"/>
              <a:gd name="T62" fmla="*/ 140 w 140"/>
              <a:gd name="T63" fmla="*/ 46 h 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0" h="46">
                <a:moveTo>
                  <a:pt x="0" y="10"/>
                </a:moveTo>
                <a:lnTo>
                  <a:pt x="19" y="16"/>
                </a:lnTo>
                <a:lnTo>
                  <a:pt x="8" y="18"/>
                </a:lnTo>
                <a:lnTo>
                  <a:pt x="13" y="23"/>
                </a:lnTo>
                <a:lnTo>
                  <a:pt x="63" y="21"/>
                </a:lnTo>
                <a:lnTo>
                  <a:pt x="32" y="31"/>
                </a:lnTo>
                <a:lnTo>
                  <a:pt x="84" y="45"/>
                </a:lnTo>
                <a:lnTo>
                  <a:pt x="118" y="37"/>
                </a:lnTo>
                <a:lnTo>
                  <a:pt x="139" y="18"/>
                </a:lnTo>
                <a:lnTo>
                  <a:pt x="134" y="10"/>
                </a:lnTo>
                <a:lnTo>
                  <a:pt x="100" y="10"/>
                </a:lnTo>
                <a:lnTo>
                  <a:pt x="105" y="5"/>
                </a:lnTo>
                <a:lnTo>
                  <a:pt x="79" y="13"/>
                </a:lnTo>
                <a:lnTo>
                  <a:pt x="76" y="0"/>
                </a:lnTo>
                <a:lnTo>
                  <a:pt x="71" y="16"/>
                </a:lnTo>
                <a:lnTo>
                  <a:pt x="32" y="0"/>
                </a:lnTo>
                <a:lnTo>
                  <a:pt x="32" y="10"/>
                </a:lnTo>
                <a:lnTo>
                  <a:pt x="21" y="5"/>
                </a:lnTo>
                <a:lnTo>
                  <a:pt x="27" y="16"/>
                </a:lnTo>
                <a:lnTo>
                  <a:pt x="0"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7" name="Freeform 629"/>
          <p:cNvSpPr>
            <a:spLocks/>
          </p:cNvSpPr>
          <p:nvPr/>
        </p:nvSpPr>
        <p:spPr bwMode="auto">
          <a:xfrm>
            <a:off x="4840288" y="1700213"/>
            <a:ext cx="82550" cy="47625"/>
          </a:xfrm>
          <a:custGeom>
            <a:avLst/>
            <a:gdLst>
              <a:gd name="T0" fmla="*/ 0 w 59"/>
              <a:gd name="T1" fmla="*/ 2147483647 h 30"/>
              <a:gd name="T2" fmla="*/ 2147483647 w 59"/>
              <a:gd name="T3" fmla="*/ 2147483647 h 30"/>
              <a:gd name="T4" fmla="*/ 2147483647 w 59"/>
              <a:gd name="T5" fmla="*/ 0 h 30"/>
              <a:gd name="T6" fmla="*/ 2147483647 w 59"/>
              <a:gd name="T7" fmla="*/ 2147483647 h 30"/>
              <a:gd name="T8" fmla="*/ 2147483647 w 59"/>
              <a:gd name="T9" fmla="*/ 2147483647 h 30"/>
              <a:gd name="T10" fmla="*/ 2147483647 w 59"/>
              <a:gd name="T11" fmla="*/ 2147483647 h 30"/>
              <a:gd name="T12" fmla="*/ 2147483647 w 59"/>
              <a:gd name="T13" fmla="*/ 2147483647 h 30"/>
              <a:gd name="T14" fmla="*/ 0 w 59"/>
              <a:gd name="T15" fmla="*/ 2147483647 h 30"/>
              <a:gd name="T16" fmla="*/ 0 60000 65536"/>
              <a:gd name="T17" fmla="*/ 0 60000 65536"/>
              <a:gd name="T18" fmla="*/ 0 60000 65536"/>
              <a:gd name="T19" fmla="*/ 0 60000 65536"/>
              <a:gd name="T20" fmla="*/ 0 60000 65536"/>
              <a:gd name="T21" fmla="*/ 0 60000 65536"/>
              <a:gd name="T22" fmla="*/ 0 60000 65536"/>
              <a:gd name="T23" fmla="*/ 0 60000 65536"/>
              <a:gd name="T24" fmla="*/ 0 w 59"/>
              <a:gd name="T25" fmla="*/ 0 h 30"/>
              <a:gd name="T26" fmla="*/ 59 w 59"/>
              <a:gd name="T27" fmla="*/ 30 h 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9" h="30">
                <a:moveTo>
                  <a:pt x="0" y="24"/>
                </a:moveTo>
                <a:lnTo>
                  <a:pt x="3" y="11"/>
                </a:lnTo>
                <a:lnTo>
                  <a:pt x="32" y="0"/>
                </a:lnTo>
                <a:lnTo>
                  <a:pt x="34" y="11"/>
                </a:lnTo>
                <a:lnTo>
                  <a:pt x="58" y="16"/>
                </a:lnTo>
                <a:lnTo>
                  <a:pt x="27" y="29"/>
                </a:lnTo>
                <a:lnTo>
                  <a:pt x="32" y="21"/>
                </a:lnTo>
                <a:lnTo>
                  <a:pt x="0" y="2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8" name="Freeform 630"/>
          <p:cNvSpPr>
            <a:spLocks/>
          </p:cNvSpPr>
          <p:nvPr/>
        </p:nvSpPr>
        <p:spPr bwMode="auto">
          <a:xfrm>
            <a:off x="4637088" y="2116138"/>
            <a:ext cx="271462" cy="496887"/>
          </a:xfrm>
          <a:custGeom>
            <a:avLst/>
            <a:gdLst>
              <a:gd name="T0" fmla="*/ 0 w 193"/>
              <a:gd name="T1" fmla="*/ 2147483647 h 313"/>
              <a:gd name="T2" fmla="*/ 2147483647 w 193"/>
              <a:gd name="T3" fmla="*/ 2147483647 h 313"/>
              <a:gd name="T4" fmla="*/ 2147483647 w 193"/>
              <a:gd name="T5" fmla="*/ 2147483647 h 313"/>
              <a:gd name="T6" fmla="*/ 2147483647 w 193"/>
              <a:gd name="T7" fmla="*/ 2147483647 h 313"/>
              <a:gd name="T8" fmla="*/ 2147483647 w 193"/>
              <a:gd name="T9" fmla="*/ 2147483647 h 313"/>
              <a:gd name="T10" fmla="*/ 2147483647 w 193"/>
              <a:gd name="T11" fmla="*/ 2147483647 h 313"/>
              <a:gd name="T12" fmla="*/ 2147483647 w 193"/>
              <a:gd name="T13" fmla="*/ 2147483647 h 313"/>
              <a:gd name="T14" fmla="*/ 2147483647 w 193"/>
              <a:gd name="T15" fmla="*/ 2147483647 h 313"/>
              <a:gd name="T16" fmla="*/ 2147483647 w 193"/>
              <a:gd name="T17" fmla="*/ 2147483647 h 313"/>
              <a:gd name="T18" fmla="*/ 2147483647 w 193"/>
              <a:gd name="T19" fmla="*/ 2147483647 h 313"/>
              <a:gd name="T20" fmla="*/ 2147483647 w 193"/>
              <a:gd name="T21" fmla="*/ 2147483647 h 313"/>
              <a:gd name="T22" fmla="*/ 2147483647 w 193"/>
              <a:gd name="T23" fmla="*/ 2147483647 h 313"/>
              <a:gd name="T24" fmla="*/ 2147483647 w 193"/>
              <a:gd name="T25" fmla="*/ 2147483647 h 313"/>
              <a:gd name="T26" fmla="*/ 2147483647 w 193"/>
              <a:gd name="T27" fmla="*/ 2147483647 h 313"/>
              <a:gd name="T28" fmla="*/ 2147483647 w 193"/>
              <a:gd name="T29" fmla="*/ 2147483647 h 313"/>
              <a:gd name="T30" fmla="*/ 2147483647 w 193"/>
              <a:gd name="T31" fmla="*/ 2147483647 h 313"/>
              <a:gd name="T32" fmla="*/ 2147483647 w 193"/>
              <a:gd name="T33" fmla="*/ 2147483647 h 313"/>
              <a:gd name="T34" fmla="*/ 2147483647 w 193"/>
              <a:gd name="T35" fmla="*/ 2147483647 h 313"/>
              <a:gd name="T36" fmla="*/ 2147483647 w 193"/>
              <a:gd name="T37" fmla="*/ 2147483647 h 313"/>
              <a:gd name="T38" fmla="*/ 2147483647 w 193"/>
              <a:gd name="T39" fmla="*/ 2147483647 h 313"/>
              <a:gd name="T40" fmla="*/ 2147483647 w 193"/>
              <a:gd name="T41" fmla="*/ 0 h 313"/>
              <a:gd name="T42" fmla="*/ 2147483647 w 193"/>
              <a:gd name="T43" fmla="*/ 0 h 313"/>
              <a:gd name="T44" fmla="*/ 2147483647 w 193"/>
              <a:gd name="T45" fmla="*/ 2147483647 h 313"/>
              <a:gd name="T46" fmla="*/ 2147483647 w 193"/>
              <a:gd name="T47" fmla="*/ 2147483647 h 313"/>
              <a:gd name="T48" fmla="*/ 2147483647 w 193"/>
              <a:gd name="T49" fmla="*/ 2147483647 h 313"/>
              <a:gd name="T50" fmla="*/ 2147483647 w 193"/>
              <a:gd name="T51" fmla="*/ 2147483647 h 313"/>
              <a:gd name="T52" fmla="*/ 2147483647 w 193"/>
              <a:gd name="T53" fmla="*/ 2147483647 h 313"/>
              <a:gd name="T54" fmla="*/ 2147483647 w 193"/>
              <a:gd name="T55" fmla="*/ 2147483647 h 313"/>
              <a:gd name="T56" fmla="*/ 2147483647 w 193"/>
              <a:gd name="T57" fmla="*/ 2147483647 h 313"/>
              <a:gd name="T58" fmla="*/ 2147483647 w 193"/>
              <a:gd name="T59" fmla="*/ 2147483647 h 313"/>
              <a:gd name="T60" fmla="*/ 2147483647 w 193"/>
              <a:gd name="T61" fmla="*/ 2147483647 h 313"/>
              <a:gd name="T62" fmla="*/ 2147483647 w 193"/>
              <a:gd name="T63" fmla="*/ 2147483647 h 313"/>
              <a:gd name="T64" fmla="*/ 2147483647 w 193"/>
              <a:gd name="T65" fmla="*/ 2147483647 h 313"/>
              <a:gd name="T66" fmla="*/ 2147483647 w 193"/>
              <a:gd name="T67" fmla="*/ 2147483647 h 313"/>
              <a:gd name="T68" fmla="*/ 2147483647 w 193"/>
              <a:gd name="T69" fmla="*/ 2147483647 h 313"/>
              <a:gd name="T70" fmla="*/ 0 w 193"/>
              <a:gd name="T71" fmla="*/ 2147483647 h 3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3"/>
              <a:gd name="T109" fmla="*/ 0 h 313"/>
              <a:gd name="T110" fmla="*/ 193 w 193"/>
              <a:gd name="T111" fmla="*/ 313 h 3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3" h="313">
                <a:moveTo>
                  <a:pt x="0" y="234"/>
                </a:moveTo>
                <a:lnTo>
                  <a:pt x="14" y="270"/>
                </a:lnTo>
                <a:lnTo>
                  <a:pt x="26" y="291"/>
                </a:lnTo>
                <a:lnTo>
                  <a:pt x="26" y="312"/>
                </a:lnTo>
                <a:lnTo>
                  <a:pt x="71" y="299"/>
                </a:lnTo>
                <a:lnTo>
                  <a:pt x="82" y="250"/>
                </a:lnTo>
                <a:lnTo>
                  <a:pt x="73" y="247"/>
                </a:lnTo>
                <a:lnTo>
                  <a:pt x="107" y="228"/>
                </a:lnTo>
                <a:lnTo>
                  <a:pt x="76" y="226"/>
                </a:lnTo>
                <a:lnTo>
                  <a:pt x="100" y="228"/>
                </a:lnTo>
                <a:lnTo>
                  <a:pt x="113" y="218"/>
                </a:lnTo>
                <a:lnTo>
                  <a:pt x="95" y="200"/>
                </a:lnTo>
                <a:lnTo>
                  <a:pt x="73" y="213"/>
                </a:lnTo>
                <a:lnTo>
                  <a:pt x="92" y="205"/>
                </a:lnTo>
                <a:lnTo>
                  <a:pt x="92" y="158"/>
                </a:lnTo>
                <a:lnTo>
                  <a:pt x="155" y="116"/>
                </a:lnTo>
                <a:lnTo>
                  <a:pt x="147" y="105"/>
                </a:lnTo>
                <a:lnTo>
                  <a:pt x="158" y="82"/>
                </a:lnTo>
                <a:lnTo>
                  <a:pt x="192" y="79"/>
                </a:lnTo>
                <a:lnTo>
                  <a:pt x="183" y="29"/>
                </a:lnTo>
                <a:lnTo>
                  <a:pt x="142" y="0"/>
                </a:lnTo>
                <a:lnTo>
                  <a:pt x="134" y="0"/>
                </a:lnTo>
                <a:lnTo>
                  <a:pt x="134" y="19"/>
                </a:lnTo>
                <a:lnTo>
                  <a:pt x="107" y="16"/>
                </a:lnTo>
                <a:lnTo>
                  <a:pt x="100" y="29"/>
                </a:lnTo>
                <a:lnTo>
                  <a:pt x="82" y="32"/>
                </a:lnTo>
                <a:lnTo>
                  <a:pt x="76" y="53"/>
                </a:lnTo>
                <a:lnTo>
                  <a:pt x="53" y="74"/>
                </a:lnTo>
                <a:lnTo>
                  <a:pt x="39" y="108"/>
                </a:lnTo>
                <a:lnTo>
                  <a:pt x="45" y="121"/>
                </a:lnTo>
                <a:lnTo>
                  <a:pt x="16" y="134"/>
                </a:lnTo>
                <a:lnTo>
                  <a:pt x="16" y="176"/>
                </a:lnTo>
                <a:lnTo>
                  <a:pt x="24" y="186"/>
                </a:lnTo>
                <a:lnTo>
                  <a:pt x="16" y="194"/>
                </a:lnTo>
                <a:lnTo>
                  <a:pt x="19" y="215"/>
                </a:lnTo>
                <a:lnTo>
                  <a:pt x="0" y="23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39" name="Freeform 631"/>
          <p:cNvSpPr>
            <a:spLocks/>
          </p:cNvSpPr>
          <p:nvPr/>
        </p:nvSpPr>
        <p:spPr bwMode="auto">
          <a:xfrm>
            <a:off x="4529138" y="2852738"/>
            <a:ext cx="95250" cy="55562"/>
          </a:xfrm>
          <a:custGeom>
            <a:avLst/>
            <a:gdLst>
              <a:gd name="T0" fmla="*/ 0 w 67"/>
              <a:gd name="T1" fmla="*/ 2147483647 h 35"/>
              <a:gd name="T2" fmla="*/ 2147483647 w 67"/>
              <a:gd name="T3" fmla="*/ 2147483647 h 35"/>
              <a:gd name="T4" fmla="*/ 2147483647 w 67"/>
              <a:gd name="T5" fmla="*/ 2147483647 h 35"/>
              <a:gd name="T6" fmla="*/ 2147483647 w 67"/>
              <a:gd name="T7" fmla="*/ 2147483647 h 35"/>
              <a:gd name="T8" fmla="*/ 2147483647 w 67"/>
              <a:gd name="T9" fmla="*/ 2147483647 h 35"/>
              <a:gd name="T10" fmla="*/ 2147483647 w 67"/>
              <a:gd name="T11" fmla="*/ 2147483647 h 35"/>
              <a:gd name="T12" fmla="*/ 2147483647 w 67"/>
              <a:gd name="T13" fmla="*/ 2147483647 h 35"/>
              <a:gd name="T14" fmla="*/ 2147483647 w 67"/>
              <a:gd name="T15" fmla="*/ 2147483647 h 35"/>
              <a:gd name="T16" fmla="*/ 2147483647 w 67"/>
              <a:gd name="T17" fmla="*/ 0 h 35"/>
              <a:gd name="T18" fmla="*/ 0 w 67"/>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
              <a:gd name="T31" fmla="*/ 0 h 35"/>
              <a:gd name="T32" fmla="*/ 67 w 67"/>
              <a:gd name="T33" fmla="*/ 35 h 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 h="35">
                <a:moveTo>
                  <a:pt x="0" y="24"/>
                </a:moveTo>
                <a:lnTo>
                  <a:pt x="16" y="34"/>
                </a:lnTo>
                <a:lnTo>
                  <a:pt x="37" y="24"/>
                </a:lnTo>
                <a:lnTo>
                  <a:pt x="48" y="32"/>
                </a:lnTo>
                <a:lnTo>
                  <a:pt x="66" y="16"/>
                </a:lnTo>
                <a:lnTo>
                  <a:pt x="55" y="14"/>
                </a:lnTo>
                <a:lnTo>
                  <a:pt x="55" y="6"/>
                </a:lnTo>
                <a:lnTo>
                  <a:pt x="53" y="3"/>
                </a:lnTo>
                <a:lnTo>
                  <a:pt x="24" y="0"/>
                </a:lnTo>
                <a:lnTo>
                  <a:pt x="0" y="2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0" name="Freeform 632"/>
          <p:cNvSpPr>
            <a:spLocks/>
          </p:cNvSpPr>
          <p:nvPr/>
        </p:nvSpPr>
        <p:spPr bwMode="auto">
          <a:xfrm>
            <a:off x="4241800" y="2616200"/>
            <a:ext cx="52388" cy="42863"/>
          </a:xfrm>
          <a:custGeom>
            <a:avLst/>
            <a:gdLst>
              <a:gd name="T0" fmla="*/ 0 w 37"/>
              <a:gd name="T1" fmla="*/ 2147483647 h 27"/>
              <a:gd name="T2" fmla="*/ 2147483647 w 37"/>
              <a:gd name="T3" fmla="*/ 2147483647 h 27"/>
              <a:gd name="T4" fmla="*/ 2147483647 w 37"/>
              <a:gd name="T5" fmla="*/ 2147483647 h 27"/>
              <a:gd name="T6" fmla="*/ 2147483647 w 37"/>
              <a:gd name="T7" fmla="*/ 2147483647 h 27"/>
              <a:gd name="T8" fmla="*/ 2147483647 w 37"/>
              <a:gd name="T9" fmla="*/ 2147483647 h 27"/>
              <a:gd name="T10" fmla="*/ 2147483647 w 37"/>
              <a:gd name="T11" fmla="*/ 2147483647 h 27"/>
              <a:gd name="T12" fmla="*/ 2147483647 w 37"/>
              <a:gd name="T13" fmla="*/ 0 h 27"/>
              <a:gd name="T14" fmla="*/ 2147483647 w 37"/>
              <a:gd name="T15" fmla="*/ 2147483647 h 27"/>
              <a:gd name="T16" fmla="*/ 0 w 37"/>
              <a:gd name="T17" fmla="*/ 2147483647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27"/>
              <a:gd name="T29" fmla="*/ 37 w 37"/>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27">
                <a:moveTo>
                  <a:pt x="0" y="18"/>
                </a:moveTo>
                <a:lnTo>
                  <a:pt x="5" y="23"/>
                </a:lnTo>
                <a:lnTo>
                  <a:pt x="23" y="18"/>
                </a:lnTo>
                <a:lnTo>
                  <a:pt x="29" y="26"/>
                </a:lnTo>
                <a:lnTo>
                  <a:pt x="36" y="18"/>
                </a:lnTo>
                <a:lnTo>
                  <a:pt x="29" y="3"/>
                </a:lnTo>
                <a:lnTo>
                  <a:pt x="10" y="0"/>
                </a:lnTo>
                <a:lnTo>
                  <a:pt x="7" y="8"/>
                </a:lnTo>
                <a:lnTo>
                  <a:pt x="0" y="1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1" name="Freeform 633"/>
          <p:cNvSpPr>
            <a:spLocks/>
          </p:cNvSpPr>
          <p:nvPr/>
        </p:nvSpPr>
        <p:spPr bwMode="auto">
          <a:xfrm>
            <a:off x="4267200" y="2520950"/>
            <a:ext cx="23813" cy="26988"/>
          </a:xfrm>
          <a:custGeom>
            <a:avLst/>
            <a:gdLst>
              <a:gd name="T0" fmla="*/ 0 w 17"/>
              <a:gd name="T1" fmla="*/ 2147483647 h 17"/>
              <a:gd name="T2" fmla="*/ 0 w 17"/>
              <a:gd name="T3" fmla="*/ 0 h 17"/>
              <a:gd name="T4" fmla="*/ 2147483647 w 17"/>
              <a:gd name="T5" fmla="*/ 0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0"/>
                </a:lnTo>
                <a:lnTo>
                  <a:pt x="16" y="0"/>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2" name="Freeform 634"/>
          <p:cNvSpPr>
            <a:spLocks/>
          </p:cNvSpPr>
          <p:nvPr/>
        </p:nvSpPr>
        <p:spPr bwMode="auto">
          <a:xfrm>
            <a:off x="4271963" y="2536825"/>
            <a:ext cx="23812" cy="26988"/>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0"/>
                </a:moveTo>
                <a:lnTo>
                  <a:pt x="8" y="0"/>
                </a:lnTo>
                <a:lnTo>
                  <a:pt x="16" y="16"/>
                </a:lnTo>
                <a:lnTo>
                  <a:pt x="0"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3" name="Freeform 635"/>
          <p:cNvSpPr>
            <a:spLocks/>
          </p:cNvSpPr>
          <p:nvPr/>
        </p:nvSpPr>
        <p:spPr bwMode="auto">
          <a:xfrm>
            <a:off x="4286250" y="2508250"/>
            <a:ext cx="160338" cy="276225"/>
          </a:xfrm>
          <a:custGeom>
            <a:avLst/>
            <a:gdLst>
              <a:gd name="T0" fmla="*/ 0 w 114"/>
              <a:gd name="T1" fmla="*/ 2147483647 h 174"/>
              <a:gd name="T2" fmla="*/ 2147483647 w 114"/>
              <a:gd name="T3" fmla="*/ 2147483647 h 174"/>
              <a:gd name="T4" fmla="*/ 2147483647 w 114"/>
              <a:gd name="T5" fmla="*/ 2147483647 h 174"/>
              <a:gd name="T6" fmla="*/ 2147483647 w 114"/>
              <a:gd name="T7" fmla="*/ 0 h 174"/>
              <a:gd name="T8" fmla="*/ 2147483647 w 114"/>
              <a:gd name="T9" fmla="*/ 2147483647 h 174"/>
              <a:gd name="T10" fmla="*/ 2147483647 w 114"/>
              <a:gd name="T11" fmla="*/ 2147483647 h 174"/>
              <a:gd name="T12" fmla="*/ 2147483647 w 114"/>
              <a:gd name="T13" fmla="*/ 2147483647 h 174"/>
              <a:gd name="T14" fmla="*/ 2147483647 w 114"/>
              <a:gd name="T15" fmla="*/ 2147483647 h 174"/>
              <a:gd name="T16" fmla="*/ 2147483647 w 114"/>
              <a:gd name="T17" fmla="*/ 2147483647 h 174"/>
              <a:gd name="T18" fmla="*/ 2147483647 w 114"/>
              <a:gd name="T19" fmla="*/ 2147483647 h 174"/>
              <a:gd name="T20" fmla="*/ 2147483647 w 114"/>
              <a:gd name="T21" fmla="*/ 2147483647 h 174"/>
              <a:gd name="T22" fmla="*/ 2147483647 w 114"/>
              <a:gd name="T23" fmla="*/ 2147483647 h 174"/>
              <a:gd name="T24" fmla="*/ 2147483647 w 114"/>
              <a:gd name="T25" fmla="*/ 2147483647 h 174"/>
              <a:gd name="T26" fmla="*/ 2147483647 w 114"/>
              <a:gd name="T27" fmla="*/ 2147483647 h 174"/>
              <a:gd name="T28" fmla="*/ 2147483647 w 114"/>
              <a:gd name="T29" fmla="*/ 2147483647 h 174"/>
              <a:gd name="T30" fmla="*/ 2147483647 w 114"/>
              <a:gd name="T31" fmla="*/ 2147483647 h 174"/>
              <a:gd name="T32" fmla="*/ 2147483647 w 114"/>
              <a:gd name="T33" fmla="*/ 2147483647 h 174"/>
              <a:gd name="T34" fmla="*/ 2147483647 w 114"/>
              <a:gd name="T35" fmla="*/ 2147483647 h 174"/>
              <a:gd name="T36" fmla="*/ 2147483647 w 114"/>
              <a:gd name="T37" fmla="*/ 2147483647 h 174"/>
              <a:gd name="T38" fmla="*/ 2147483647 w 114"/>
              <a:gd name="T39" fmla="*/ 2147483647 h 174"/>
              <a:gd name="T40" fmla="*/ 2147483647 w 114"/>
              <a:gd name="T41" fmla="*/ 2147483647 h 174"/>
              <a:gd name="T42" fmla="*/ 2147483647 w 114"/>
              <a:gd name="T43" fmla="*/ 2147483647 h 174"/>
              <a:gd name="T44" fmla="*/ 2147483647 w 114"/>
              <a:gd name="T45" fmla="*/ 2147483647 h 174"/>
              <a:gd name="T46" fmla="*/ 2147483647 w 114"/>
              <a:gd name="T47" fmla="*/ 2147483647 h 174"/>
              <a:gd name="T48" fmla="*/ 2147483647 w 114"/>
              <a:gd name="T49" fmla="*/ 2147483647 h 174"/>
              <a:gd name="T50" fmla="*/ 2147483647 w 114"/>
              <a:gd name="T51" fmla="*/ 2147483647 h 174"/>
              <a:gd name="T52" fmla="*/ 2147483647 w 114"/>
              <a:gd name="T53" fmla="*/ 2147483647 h 174"/>
              <a:gd name="T54" fmla="*/ 2147483647 w 114"/>
              <a:gd name="T55" fmla="*/ 2147483647 h 174"/>
              <a:gd name="T56" fmla="*/ 2147483647 w 114"/>
              <a:gd name="T57" fmla="*/ 2147483647 h 174"/>
              <a:gd name="T58" fmla="*/ 0 w 114"/>
              <a:gd name="T59" fmla="*/ 2147483647 h 1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14"/>
              <a:gd name="T91" fmla="*/ 0 h 174"/>
              <a:gd name="T92" fmla="*/ 114 w 114"/>
              <a:gd name="T93" fmla="*/ 174 h 1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14" h="174">
                <a:moveTo>
                  <a:pt x="0" y="42"/>
                </a:moveTo>
                <a:lnTo>
                  <a:pt x="3" y="15"/>
                </a:lnTo>
                <a:lnTo>
                  <a:pt x="16" y="3"/>
                </a:lnTo>
                <a:lnTo>
                  <a:pt x="42" y="0"/>
                </a:lnTo>
                <a:lnTo>
                  <a:pt x="29" y="21"/>
                </a:lnTo>
                <a:lnTo>
                  <a:pt x="60" y="23"/>
                </a:lnTo>
                <a:lnTo>
                  <a:pt x="39" y="55"/>
                </a:lnTo>
                <a:lnTo>
                  <a:pt x="66" y="63"/>
                </a:lnTo>
                <a:lnTo>
                  <a:pt x="89" y="99"/>
                </a:lnTo>
                <a:lnTo>
                  <a:pt x="84" y="99"/>
                </a:lnTo>
                <a:lnTo>
                  <a:pt x="92" y="110"/>
                </a:lnTo>
                <a:lnTo>
                  <a:pt x="86" y="120"/>
                </a:lnTo>
                <a:lnTo>
                  <a:pt x="113" y="123"/>
                </a:lnTo>
                <a:lnTo>
                  <a:pt x="97" y="144"/>
                </a:lnTo>
                <a:lnTo>
                  <a:pt x="110" y="150"/>
                </a:lnTo>
                <a:lnTo>
                  <a:pt x="5" y="173"/>
                </a:lnTo>
                <a:lnTo>
                  <a:pt x="50" y="141"/>
                </a:lnTo>
                <a:lnTo>
                  <a:pt x="39" y="147"/>
                </a:lnTo>
                <a:lnTo>
                  <a:pt x="10" y="136"/>
                </a:lnTo>
                <a:lnTo>
                  <a:pt x="32" y="126"/>
                </a:lnTo>
                <a:lnTo>
                  <a:pt x="18" y="120"/>
                </a:lnTo>
                <a:lnTo>
                  <a:pt x="45" y="108"/>
                </a:lnTo>
                <a:lnTo>
                  <a:pt x="47" y="91"/>
                </a:lnTo>
                <a:lnTo>
                  <a:pt x="34" y="86"/>
                </a:lnTo>
                <a:lnTo>
                  <a:pt x="42" y="76"/>
                </a:lnTo>
                <a:lnTo>
                  <a:pt x="13" y="81"/>
                </a:lnTo>
                <a:lnTo>
                  <a:pt x="13" y="55"/>
                </a:lnTo>
                <a:lnTo>
                  <a:pt x="3" y="68"/>
                </a:lnTo>
                <a:lnTo>
                  <a:pt x="10" y="44"/>
                </a:lnTo>
                <a:lnTo>
                  <a:pt x="0" y="4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4" name="Freeform 636"/>
          <p:cNvSpPr>
            <a:spLocks/>
          </p:cNvSpPr>
          <p:nvPr/>
        </p:nvSpPr>
        <p:spPr bwMode="auto">
          <a:xfrm>
            <a:off x="1822450" y="2800350"/>
            <a:ext cx="1193800" cy="658813"/>
          </a:xfrm>
          <a:custGeom>
            <a:avLst/>
            <a:gdLst>
              <a:gd name="T0" fmla="*/ 2147483647 w 847"/>
              <a:gd name="T1" fmla="*/ 2147483647 h 415"/>
              <a:gd name="T2" fmla="*/ 2147483647 w 847"/>
              <a:gd name="T3" fmla="*/ 2147483647 h 415"/>
              <a:gd name="T4" fmla="*/ 2147483647 w 847"/>
              <a:gd name="T5" fmla="*/ 2147483647 h 415"/>
              <a:gd name="T6" fmla="*/ 2147483647 w 847"/>
              <a:gd name="T7" fmla="*/ 2147483647 h 415"/>
              <a:gd name="T8" fmla="*/ 2147483647 w 847"/>
              <a:gd name="T9" fmla="*/ 2147483647 h 415"/>
              <a:gd name="T10" fmla="*/ 2147483647 w 847"/>
              <a:gd name="T11" fmla="*/ 2147483647 h 415"/>
              <a:gd name="T12" fmla="*/ 2147483647 w 847"/>
              <a:gd name="T13" fmla="*/ 2147483647 h 415"/>
              <a:gd name="T14" fmla="*/ 2147483647 w 847"/>
              <a:gd name="T15" fmla="*/ 2147483647 h 415"/>
              <a:gd name="T16" fmla="*/ 2147483647 w 847"/>
              <a:gd name="T17" fmla="*/ 2147483647 h 415"/>
              <a:gd name="T18" fmla="*/ 2147483647 w 847"/>
              <a:gd name="T19" fmla="*/ 2147483647 h 415"/>
              <a:gd name="T20" fmla="*/ 2147483647 w 847"/>
              <a:gd name="T21" fmla="*/ 2147483647 h 415"/>
              <a:gd name="T22" fmla="*/ 2147483647 w 847"/>
              <a:gd name="T23" fmla="*/ 2147483647 h 415"/>
              <a:gd name="T24" fmla="*/ 2147483647 w 847"/>
              <a:gd name="T25" fmla="*/ 2147483647 h 415"/>
              <a:gd name="T26" fmla="*/ 2147483647 w 847"/>
              <a:gd name="T27" fmla="*/ 2147483647 h 415"/>
              <a:gd name="T28" fmla="*/ 2147483647 w 847"/>
              <a:gd name="T29" fmla="*/ 2147483647 h 415"/>
              <a:gd name="T30" fmla="*/ 2147483647 w 847"/>
              <a:gd name="T31" fmla="*/ 2147483647 h 415"/>
              <a:gd name="T32" fmla="*/ 2147483647 w 847"/>
              <a:gd name="T33" fmla="*/ 2147483647 h 415"/>
              <a:gd name="T34" fmla="*/ 2147483647 w 847"/>
              <a:gd name="T35" fmla="*/ 2147483647 h 415"/>
              <a:gd name="T36" fmla="*/ 2147483647 w 847"/>
              <a:gd name="T37" fmla="*/ 2147483647 h 415"/>
              <a:gd name="T38" fmla="*/ 2147483647 w 847"/>
              <a:gd name="T39" fmla="*/ 2147483647 h 415"/>
              <a:gd name="T40" fmla="*/ 2147483647 w 847"/>
              <a:gd name="T41" fmla="*/ 2147483647 h 415"/>
              <a:gd name="T42" fmla="*/ 2147483647 w 847"/>
              <a:gd name="T43" fmla="*/ 2147483647 h 415"/>
              <a:gd name="T44" fmla="*/ 2147483647 w 847"/>
              <a:gd name="T45" fmla="*/ 2147483647 h 415"/>
              <a:gd name="T46" fmla="*/ 2147483647 w 847"/>
              <a:gd name="T47" fmla="*/ 2147483647 h 415"/>
              <a:gd name="T48" fmla="*/ 2147483647 w 847"/>
              <a:gd name="T49" fmla="*/ 2147483647 h 415"/>
              <a:gd name="T50" fmla="*/ 2147483647 w 847"/>
              <a:gd name="T51" fmla="*/ 2147483647 h 415"/>
              <a:gd name="T52" fmla="*/ 2147483647 w 847"/>
              <a:gd name="T53" fmla="*/ 2147483647 h 415"/>
              <a:gd name="T54" fmla="*/ 2147483647 w 847"/>
              <a:gd name="T55" fmla="*/ 2147483647 h 415"/>
              <a:gd name="T56" fmla="*/ 2147483647 w 847"/>
              <a:gd name="T57" fmla="*/ 2147483647 h 415"/>
              <a:gd name="T58" fmla="*/ 2147483647 w 847"/>
              <a:gd name="T59" fmla="*/ 2147483647 h 415"/>
              <a:gd name="T60" fmla="*/ 2147483647 w 847"/>
              <a:gd name="T61" fmla="*/ 2147483647 h 415"/>
              <a:gd name="T62" fmla="*/ 2147483647 w 847"/>
              <a:gd name="T63" fmla="*/ 2147483647 h 415"/>
              <a:gd name="T64" fmla="*/ 2147483647 w 847"/>
              <a:gd name="T65" fmla="*/ 2147483647 h 415"/>
              <a:gd name="T66" fmla="*/ 2147483647 w 847"/>
              <a:gd name="T67" fmla="*/ 2147483647 h 415"/>
              <a:gd name="T68" fmla="*/ 2147483647 w 847"/>
              <a:gd name="T69" fmla="*/ 2147483647 h 415"/>
              <a:gd name="T70" fmla="*/ 2147483647 w 847"/>
              <a:gd name="T71" fmla="*/ 2147483647 h 415"/>
              <a:gd name="T72" fmla="*/ 2147483647 w 847"/>
              <a:gd name="T73" fmla="*/ 2147483647 h 415"/>
              <a:gd name="T74" fmla="*/ 2147483647 w 847"/>
              <a:gd name="T75" fmla="*/ 2147483647 h 415"/>
              <a:gd name="T76" fmla="*/ 2147483647 w 847"/>
              <a:gd name="T77" fmla="*/ 2147483647 h 415"/>
              <a:gd name="T78" fmla="*/ 2147483647 w 847"/>
              <a:gd name="T79" fmla="*/ 2147483647 h 415"/>
              <a:gd name="T80" fmla="*/ 2147483647 w 847"/>
              <a:gd name="T81" fmla="*/ 2147483647 h 415"/>
              <a:gd name="T82" fmla="*/ 2147483647 w 847"/>
              <a:gd name="T83" fmla="*/ 2147483647 h 415"/>
              <a:gd name="T84" fmla="*/ 2147483647 w 847"/>
              <a:gd name="T85" fmla="*/ 2147483647 h 415"/>
              <a:gd name="T86" fmla="*/ 2147483647 w 847"/>
              <a:gd name="T87" fmla="*/ 2147483647 h 415"/>
              <a:gd name="T88" fmla="*/ 2147483647 w 847"/>
              <a:gd name="T89" fmla="*/ 2147483647 h 415"/>
              <a:gd name="T90" fmla="*/ 2147483647 w 847"/>
              <a:gd name="T91" fmla="*/ 2147483647 h 415"/>
              <a:gd name="T92" fmla="*/ 2147483647 w 847"/>
              <a:gd name="T93" fmla="*/ 2147483647 h 41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7"/>
              <a:gd name="T142" fmla="*/ 0 h 415"/>
              <a:gd name="T143" fmla="*/ 847 w 847"/>
              <a:gd name="T144" fmla="*/ 415 h 41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7" h="415">
                <a:moveTo>
                  <a:pt x="0" y="25"/>
                </a:moveTo>
                <a:lnTo>
                  <a:pt x="10" y="59"/>
                </a:lnTo>
                <a:lnTo>
                  <a:pt x="20" y="62"/>
                </a:lnTo>
                <a:lnTo>
                  <a:pt x="13" y="62"/>
                </a:lnTo>
                <a:lnTo>
                  <a:pt x="7" y="167"/>
                </a:lnTo>
                <a:lnTo>
                  <a:pt x="25" y="206"/>
                </a:lnTo>
                <a:lnTo>
                  <a:pt x="39" y="206"/>
                </a:lnTo>
                <a:lnTo>
                  <a:pt x="34" y="219"/>
                </a:lnTo>
                <a:lnTo>
                  <a:pt x="62" y="264"/>
                </a:lnTo>
                <a:lnTo>
                  <a:pt x="91" y="272"/>
                </a:lnTo>
                <a:lnTo>
                  <a:pt x="112" y="298"/>
                </a:lnTo>
                <a:lnTo>
                  <a:pt x="144" y="295"/>
                </a:lnTo>
                <a:lnTo>
                  <a:pt x="199" y="317"/>
                </a:lnTo>
                <a:lnTo>
                  <a:pt x="267" y="309"/>
                </a:lnTo>
                <a:lnTo>
                  <a:pt x="309" y="353"/>
                </a:lnTo>
                <a:lnTo>
                  <a:pt x="341" y="340"/>
                </a:lnTo>
                <a:lnTo>
                  <a:pt x="377" y="395"/>
                </a:lnTo>
                <a:lnTo>
                  <a:pt x="406" y="405"/>
                </a:lnTo>
                <a:lnTo>
                  <a:pt x="403" y="374"/>
                </a:lnTo>
                <a:lnTo>
                  <a:pt x="432" y="356"/>
                </a:lnTo>
                <a:lnTo>
                  <a:pt x="437" y="343"/>
                </a:lnTo>
                <a:lnTo>
                  <a:pt x="482" y="340"/>
                </a:lnTo>
                <a:lnTo>
                  <a:pt x="519" y="353"/>
                </a:lnTo>
                <a:lnTo>
                  <a:pt x="519" y="338"/>
                </a:lnTo>
                <a:lnTo>
                  <a:pt x="503" y="332"/>
                </a:lnTo>
                <a:lnTo>
                  <a:pt x="535" y="332"/>
                </a:lnTo>
                <a:lnTo>
                  <a:pt x="537" y="324"/>
                </a:lnTo>
                <a:lnTo>
                  <a:pt x="540" y="335"/>
                </a:lnTo>
                <a:lnTo>
                  <a:pt x="600" y="338"/>
                </a:lnTo>
                <a:lnTo>
                  <a:pt x="616" y="351"/>
                </a:lnTo>
                <a:lnTo>
                  <a:pt x="618" y="380"/>
                </a:lnTo>
                <a:lnTo>
                  <a:pt x="639" y="414"/>
                </a:lnTo>
                <a:lnTo>
                  <a:pt x="650" y="414"/>
                </a:lnTo>
                <a:lnTo>
                  <a:pt x="653" y="388"/>
                </a:lnTo>
                <a:lnTo>
                  <a:pt x="634" y="324"/>
                </a:lnTo>
                <a:lnTo>
                  <a:pt x="647" y="298"/>
                </a:lnTo>
                <a:lnTo>
                  <a:pt x="721" y="246"/>
                </a:lnTo>
                <a:lnTo>
                  <a:pt x="705" y="243"/>
                </a:lnTo>
                <a:lnTo>
                  <a:pt x="721" y="238"/>
                </a:lnTo>
                <a:lnTo>
                  <a:pt x="707" y="222"/>
                </a:lnTo>
                <a:lnTo>
                  <a:pt x="713" y="209"/>
                </a:lnTo>
                <a:lnTo>
                  <a:pt x="697" y="196"/>
                </a:lnTo>
                <a:lnTo>
                  <a:pt x="713" y="204"/>
                </a:lnTo>
                <a:lnTo>
                  <a:pt x="707" y="186"/>
                </a:lnTo>
                <a:lnTo>
                  <a:pt x="718" y="180"/>
                </a:lnTo>
                <a:lnTo>
                  <a:pt x="721" y="219"/>
                </a:lnTo>
                <a:lnTo>
                  <a:pt x="731" y="196"/>
                </a:lnTo>
                <a:lnTo>
                  <a:pt x="723" y="180"/>
                </a:lnTo>
                <a:lnTo>
                  <a:pt x="731" y="188"/>
                </a:lnTo>
                <a:lnTo>
                  <a:pt x="744" y="157"/>
                </a:lnTo>
                <a:lnTo>
                  <a:pt x="805" y="141"/>
                </a:lnTo>
                <a:lnTo>
                  <a:pt x="792" y="133"/>
                </a:lnTo>
                <a:lnTo>
                  <a:pt x="802" y="107"/>
                </a:lnTo>
                <a:lnTo>
                  <a:pt x="846" y="91"/>
                </a:lnTo>
                <a:lnTo>
                  <a:pt x="846" y="78"/>
                </a:lnTo>
                <a:lnTo>
                  <a:pt x="836" y="70"/>
                </a:lnTo>
                <a:lnTo>
                  <a:pt x="836" y="47"/>
                </a:lnTo>
                <a:lnTo>
                  <a:pt x="812" y="39"/>
                </a:lnTo>
                <a:lnTo>
                  <a:pt x="797" y="76"/>
                </a:lnTo>
                <a:lnTo>
                  <a:pt x="721" y="94"/>
                </a:lnTo>
                <a:lnTo>
                  <a:pt x="715" y="110"/>
                </a:lnTo>
                <a:lnTo>
                  <a:pt x="668" y="115"/>
                </a:lnTo>
                <a:lnTo>
                  <a:pt x="673" y="120"/>
                </a:lnTo>
                <a:lnTo>
                  <a:pt x="629" y="146"/>
                </a:lnTo>
                <a:lnTo>
                  <a:pt x="611" y="143"/>
                </a:lnTo>
                <a:lnTo>
                  <a:pt x="611" y="138"/>
                </a:lnTo>
                <a:lnTo>
                  <a:pt x="613" y="130"/>
                </a:lnTo>
                <a:lnTo>
                  <a:pt x="618" y="128"/>
                </a:lnTo>
                <a:lnTo>
                  <a:pt x="621" y="118"/>
                </a:lnTo>
                <a:lnTo>
                  <a:pt x="613" y="99"/>
                </a:lnTo>
                <a:lnTo>
                  <a:pt x="600" y="107"/>
                </a:lnTo>
                <a:lnTo>
                  <a:pt x="605" y="78"/>
                </a:lnTo>
                <a:lnTo>
                  <a:pt x="582" y="70"/>
                </a:lnTo>
                <a:lnTo>
                  <a:pt x="566" y="91"/>
                </a:lnTo>
                <a:lnTo>
                  <a:pt x="558" y="138"/>
                </a:lnTo>
                <a:lnTo>
                  <a:pt x="545" y="141"/>
                </a:lnTo>
                <a:lnTo>
                  <a:pt x="540" y="115"/>
                </a:lnTo>
                <a:lnTo>
                  <a:pt x="550" y="78"/>
                </a:lnTo>
                <a:lnTo>
                  <a:pt x="540" y="89"/>
                </a:lnTo>
                <a:lnTo>
                  <a:pt x="561" y="67"/>
                </a:lnTo>
                <a:lnTo>
                  <a:pt x="597" y="65"/>
                </a:lnTo>
                <a:lnTo>
                  <a:pt x="589" y="57"/>
                </a:lnTo>
                <a:lnTo>
                  <a:pt x="532" y="52"/>
                </a:lnTo>
                <a:lnTo>
                  <a:pt x="540" y="36"/>
                </a:lnTo>
                <a:lnTo>
                  <a:pt x="506" y="54"/>
                </a:lnTo>
                <a:lnTo>
                  <a:pt x="482" y="54"/>
                </a:lnTo>
                <a:lnTo>
                  <a:pt x="511" y="28"/>
                </a:lnTo>
                <a:lnTo>
                  <a:pt x="442" y="15"/>
                </a:lnTo>
                <a:lnTo>
                  <a:pt x="432" y="0"/>
                </a:lnTo>
                <a:lnTo>
                  <a:pt x="432" y="10"/>
                </a:lnTo>
                <a:lnTo>
                  <a:pt x="28" y="10"/>
                </a:lnTo>
                <a:lnTo>
                  <a:pt x="34" y="25"/>
                </a:lnTo>
                <a:lnTo>
                  <a:pt x="25" y="39"/>
                </a:lnTo>
                <a:lnTo>
                  <a:pt x="28" y="25"/>
                </a:lnTo>
                <a:lnTo>
                  <a:pt x="0" y="2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5" name="Freeform 637"/>
          <p:cNvSpPr>
            <a:spLocks/>
          </p:cNvSpPr>
          <p:nvPr/>
        </p:nvSpPr>
        <p:spPr bwMode="auto">
          <a:xfrm>
            <a:off x="3194050" y="4779963"/>
            <a:ext cx="112713" cy="130175"/>
          </a:xfrm>
          <a:custGeom>
            <a:avLst/>
            <a:gdLst>
              <a:gd name="T0" fmla="*/ 0 w 80"/>
              <a:gd name="T1" fmla="*/ 2147483647 h 82"/>
              <a:gd name="T2" fmla="*/ 2147483647 w 80"/>
              <a:gd name="T3" fmla="*/ 2147483647 h 82"/>
              <a:gd name="T4" fmla="*/ 2147483647 w 80"/>
              <a:gd name="T5" fmla="*/ 0 h 82"/>
              <a:gd name="T6" fmla="*/ 2147483647 w 80"/>
              <a:gd name="T7" fmla="*/ 2147483647 h 82"/>
              <a:gd name="T8" fmla="*/ 2147483647 w 80"/>
              <a:gd name="T9" fmla="*/ 2147483647 h 82"/>
              <a:gd name="T10" fmla="*/ 2147483647 w 80"/>
              <a:gd name="T11" fmla="*/ 2147483647 h 82"/>
              <a:gd name="T12" fmla="*/ 2147483647 w 80"/>
              <a:gd name="T13" fmla="*/ 2147483647 h 82"/>
              <a:gd name="T14" fmla="*/ 0 w 80"/>
              <a:gd name="T15" fmla="*/ 2147483647 h 82"/>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82"/>
              <a:gd name="T26" fmla="*/ 80 w 80"/>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82">
                <a:moveTo>
                  <a:pt x="0" y="66"/>
                </a:moveTo>
                <a:lnTo>
                  <a:pt x="11" y="3"/>
                </a:lnTo>
                <a:lnTo>
                  <a:pt x="24" y="0"/>
                </a:lnTo>
                <a:lnTo>
                  <a:pt x="68" y="32"/>
                </a:lnTo>
                <a:lnTo>
                  <a:pt x="79" y="45"/>
                </a:lnTo>
                <a:lnTo>
                  <a:pt x="74" y="63"/>
                </a:lnTo>
                <a:lnTo>
                  <a:pt x="56" y="81"/>
                </a:lnTo>
                <a:lnTo>
                  <a:pt x="0" y="6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6" name="Freeform 638"/>
          <p:cNvSpPr>
            <a:spLocks/>
          </p:cNvSpPr>
          <p:nvPr/>
        </p:nvSpPr>
        <p:spPr bwMode="auto">
          <a:xfrm>
            <a:off x="2643188" y="3514725"/>
            <a:ext cx="222250" cy="73025"/>
          </a:xfrm>
          <a:custGeom>
            <a:avLst/>
            <a:gdLst>
              <a:gd name="T0" fmla="*/ 0 w 158"/>
              <a:gd name="T1" fmla="*/ 2147483647 h 46"/>
              <a:gd name="T2" fmla="*/ 2147483647 w 158"/>
              <a:gd name="T3" fmla="*/ 2147483647 h 46"/>
              <a:gd name="T4" fmla="*/ 2147483647 w 158"/>
              <a:gd name="T5" fmla="*/ 2147483647 h 46"/>
              <a:gd name="T6" fmla="*/ 2147483647 w 158"/>
              <a:gd name="T7" fmla="*/ 2147483647 h 46"/>
              <a:gd name="T8" fmla="*/ 2147483647 w 158"/>
              <a:gd name="T9" fmla="*/ 2147483647 h 46"/>
              <a:gd name="T10" fmla="*/ 2147483647 w 158"/>
              <a:gd name="T11" fmla="*/ 2147483647 h 46"/>
              <a:gd name="T12" fmla="*/ 2147483647 w 158"/>
              <a:gd name="T13" fmla="*/ 2147483647 h 46"/>
              <a:gd name="T14" fmla="*/ 2147483647 w 158"/>
              <a:gd name="T15" fmla="*/ 2147483647 h 46"/>
              <a:gd name="T16" fmla="*/ 2147483647 w 158"/>
              <a:gd name="T17" fmla="*/ 2147483647 h 46"/>
              <a:gd name="T18" fmla="*/ 2147483647 w 158"/>
              <a:gd name="T19" fmla="*/ 2147483647 h 46"/>
              <a:gd name="T20" fmla="*/ 2147483647 w 158"/>
              <a:gd name="T21" fmla="*/ 2147483647 h 46"/>
              <a:gd name="T22" fmla="*/ 2147483647 w 158"/>
              <a:gd name="T23" fmla="*/ 0 h 46"/>
              <a:gd name="T24" fmla="*/ 2147483647 w 158"/>
              <a:gd name="T25" fmla="*/ 0 h 46"/>
              <a:gd name="T26" fmla="*/ 2147483647 w 158"/>
              <a:gd name="T27" fmla="*/ 2147483647 h 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8"/>
              <a:gd name="T43" fmla="*/ 0 h 46"/>
              <a:gd name="T44" fmla="*/ 158 w 158"/>
              <a:gd name="T45" fmla="*/ 46 h 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8" h="46">
                <a:moveTo>
                  <a:pt x="0" y="24"/>
                </a:moveTo>
                <a:lnTo>
                  <a:pt x="26" y="14"/>
                </a:lnTo>
                <a:lnTo>
                  <a:pt x="39" y="14"/>
                </a:lnTo>
                <a:lnTo>
                  <a:pt x="39" y="19"/>
                </a:lnTo>
                <a:lnTo>
                  <a:pt x="81" y="26"/>
                </a:lnTo>
                <a:lnTo>
                  <a:pt x="91" y="37"/>
                </a:lnTo>
                <a:lnTo>
                  <a:pt x="110" y="37"/>
                </a:lnTo>
                <a:lnTo>
                  <a:pt x="97" y="45"/>
                </a:lnTo>
                <a:lnTo>
                  <a:pt x="147" y="45"/>
                </a:lnTo>
                <a:lnTo>
                  <a:pt x="157" y="37"/>
                </a:lnTo>
                <a:lnTo>
                  <a:pt x="112" y="26"/>
                </a:lnTo>
                <a:lnTo>
                  <a:pt x="49" y="0"/>
                </a:lnTo>
                <a:lnTo>
                  <a:pt x="31" y="0"/>
                </a:lnTo>
                <a:lnTo>
                  <a:pt x="2" y="1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7" name="Freeform 639"/>
          <p:cNvSpPr>
            <a:spLocks/>
          </p:cNvSpPr>
          <p:nvPr/>
        </p:nvSpPr>
        <p:spPr bwMode="auto">
          <a:xfrm>
            <a:off x="2738438" y="1916113"/>
            <a:ext cx="87312" cy="39687"/>
          </a:xfrm>
          <a:custGeom>
            <a:avLst/>
            <a:gdLst>
              <a:gd name="T0" fmla="*/ 0 w 61"/>
              <a:gd name="T1" fmla="*/ 2147483647 h 25"/>
              <a:gd name="T2" fmla="*/ 2147483647 w 61"/>
              <a:gd name="T3" fmla="*/ 0 h 25"/>
              <a:gd name="T4" fmla="*/ 2147483647 w 61"/>
              <a:gd name="T5" fmla="*/ 2147483647 h 25"/>
              <a:gd name="T6" fmla="*/ 2147483647 w 61"/>
              <a:gd name="T7" fmla="*/ 2147483647 h 25"/>
              <a:gd name="T8" fmla="*/ 0 w 61"/>
              <a:gd name="T9" fmla="*/ 2147483647 h 25"/>
              <a:gd name="T10" fmla="*/ 0 60000 65536"/>
              <a:gd name="T11" fmla="*/ 0 60000 65536"/>
              <a:gd name="T12" fmla="*/ 0 60000 65536"/>
              <a:gd name="T13" fmla="*/ 0 60000 65536"/>
              <a:gd name="T14" fmla="*/ 0 60000 65536"/>
              <a:gd name="T15" fmla="*/ 0 w 61"/>
              <a:gd name="T16" fmla="*/ 0 h 25"/>
              <a:gd name="T17" fmla="*/ 61 w 61"/>
              <a:gd name="T18" fmla="*/ 25 h 25"/>
            </a:gdLst>
            <a:ahLst/>
            <a:cxnLst>
              <a:cxn ang="T10">
                <a:pos x="T0" y="T1"/>
              </a:cxn>
              <a:cxn ang="T11">
                <a:pos x="T2" y="T3"/>
              </a:cxn>
              <a:cxn ang="T12">
                <a:pos x="T4" y="T5"/>
              </a:cxn>
              <a:cxn ang="T13">
                <a:pos x="T6" y="T7"/>
              </a:cxn>
              <a:cxn ang="T14">
                <a:pos x="T8" y="T9"/>
              </a:cxn>
            </a:cxnLst>
            <a:rect l="T15" t="T16" r="T17" b="T18"/>
            <a:pathLst>
              <a:path w="61" h="25">
                <a:moveTo>
                  <a:pt x="0" y="16"/>
                </a:moveTo>
                <a:lnTo>
                  <a:pt x="13" y="0"/>
                </a:lnTo>
                <a:lnTo>
                  <a:pt x="52" y="3"/>
                </a:lnTo>
                <a:lnTo>
                  <a:pt x="60" y="24"/>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8" name="Freeform 640"/>
          <p:cNvSpPr>
            <a:spLocks/>
          </p:cNvSpPr>
          <p:nvPr/>
        </p:nvSpPr>
        <p:spPr bwMode="auto">
          <a:xfrm>
            <a:off x="5662613" y="3111500"/>
            <a:ext cx="296862" cy="242888"/>
          </a:xfrm>
          <a:custGeom>
            <a:avLst/>
            <a:gdLst>
              <a:gd name="T0" fmla="*/ 0 w 210"/>
              <a:gd name="T1" fmla="*/ 2147483647 h 153"/>
              <a:gd name="T2" fmla="*/ 2147483647 w 210"/>
              <a:gd name="T3" fmla="*/ 2147483647 h 153"/>
              <a:gd name="T4" fmla="*/ 2147483647 w 210"/>
              <a:gd name="T5" fmla="*/ 2147483647 h 153"/>
              <a:gd name="T6" fmla="*/ 2147483647 w 210"/>
              <a:gd name="T7" fmla="*/ 2147483647 h 153"/>
              <a:gd name="T8" fmla="*/ 2147483647 w 210"/>
              <a:gd name="T9" fmla="*/ 2147483647 h 153"/>
              <a:gd name="T10" fmla="*/ 2147483647 w 210"/>
              <a:gd name="T11" fmla="*/ 2147483647 h 153"/>
              <a:gd name="T12" fmla="*/ 2147483647 w 210"/>
              <a:gd name="T13" fmla="*/ 2147483647 h 153"/>
              <a:gd name="T14" fmla="*/ 2147483647 w 210"/>
              <a:gd name="T15" fmla="*/ 2147483647 h 153"/>
              <a:gd name="T16" fmla="*/ 2147483647 w 210"/>
              <a:gd name="T17" fmla="*/ 2147483647 h 153"/>
              <a:gd name="T18" fmla="*/ 2147483647 w 210"/>
              <a:gd name="T19" fmla="*/ 2147483647 h 153"/>
              <a:gd name="T20" fmla="*/ 2147483647 w 210"/>
              <a:gd name="T21" fmla="*/ 2147483647 h 153"/>
              <a:gd name="T22" fmla="*/ 2147483647 w 210"/>
              <a:gd name="T23" fmla="*/ 2147483647 h 153"/>
              <a:gd name="T24" fmla="*/ 2147483647 w 210"/>
              <a:gd name="T25" fmla="*/ 2147483647 h 153"/>
              <a:gd name="T26" fmla="*/ 2147483647 w 210"/>
              <a:gd name="T27" fmla="*/ 2147483647 h 153"/>
              <a:gd name="T28" fmla="*/ 2147483647 w 210"/>
              <a:gd name="T29" fmla="*/ 2147483647 h 153"/>
              <a:gd name="T30" fmla="*/ 2147483647 w 210"/>
              <a:gd name="T31" fmla="*/ 2147483647 h 153"/>
              <a:gd name="T32" fmla="*/ 2147483647 w 210"/>
              <a:gd name="T33" fmla="*/ 2147483647 h 153"/>
              <a:gd name="T34" fmla="*/ 2147483647 w 210"/>
              <a:gd name="T35" fmla="*/ 2147483647 h 153"/>
              <a:gd name="T36" fmla="*/ 2147483647 w 210"/>
              <a:gd name="T37" fmla="*/ 0 h 153"/>
              <a:gd name="T38" fmla="*/ 2147483647 w 210"/>
              <a:gd name="T39" fmla="*/ 2147483647 h 153"/>
              <a:gd name="T40" fmla="*/ 2147483647 w 210"/>
              <a:gd name="T41" fmla="*/ 2147483647 h 153"/>
              <a:gd name="T42" fmla="*/ 2147483647 w 210"/>
              <a:gd name="T43" fmla="*/ 2147483647 h 153"/>
              <a:gd name="T44" fmla="*/ 2147483647 w 210"/>
              <a:gd name="T45" fmla="*/ 2147483647 h 153"/>
              <a:gd name="T46" fmla="*/ 0 w 210"/>
              <a:gd name="T47" fmla="*/ 2147483647 h 1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10"/>
              <a:gd name="T73" fmla="*/ 0 h 153"/>
              <a:gd name="T74" fmla="*/ 210 w 210"/>
              <a:gd name="T75" fmla="*/ 153 h 1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10" h="153">
                <a:moveTo>
                  <a:pt x="0" y="74"/>
                </a:moveTo>
                <a:lnTo>
                  <a:pt x="5" y="113"/>
                </a:lnTo>
                <a:lnTo>
                  <a:pt x="18" y="126"/>
                </a:lnTo>
                <a:lnTo>
                  <a:pt x="5" y="144"/>
                </a:lnTo>
                <a:lnTo>
                  <a:pt x="31" y="152"/>
                </a:lnTo>
                <a:lnTo>
                  <a:pt x="84" y="144"/>
                </a:lnTo>
                <a:lnTo>
                  <a:pt x="91" y="121"/>
                </a:lnTo>
                <a:lnTo>
                  <a:pt x="128" y="110"/>
                </a:lnTo>
                <a:lnTo>
                  <a:pt x="133" y="92"/>
                </a:lnTo>
                <a:lnTo>
                  <a:pt x="146" y="89"/>
                </a:lnTo>
                <a:lnTo>
                  <a:pt x="138" y="76"/>
                </a:lnTo>
                <a:lnTo>
                  <a:pt x="155" y="76"/>
                </a:lnTo>
                <a:lnTo>
                  <a:pt x="165" y="57"/>
                </a:lnTo>
                <a:lnTo>
                  <a:pt x="160" y="40"/>
                </a:lnTo>
                <a:lnTo>
                  <a:pt x="207" y="26"/>
                </a:lnTo>
                <a:lnTo>
                  <a:pt x="209" y="23"/>
                </a:lnTo>
                <a:lnTo>
                  <a:pt x="191" y="18"/>
                </a:lnTo>
                <a:lnTo>
                  <a:pt x="165" y="32"/>
                </a:lnTo>
                <a:lnTo>
                  <a:pt x="155" y="0"/>
                </a:lnTo>
                <a:lnTo>
                  <a:pt x="131" y="23"/>
                </a:lnTo>
                <a:lnTo>
                  <a:pt x="65" y="23"/>
                </a:lnTo>
                <a:lnTo>
                  <a:pt x="34" y="57"/>
                </a:lnTo>
                <a:lnTo>
                  <a:pt x="13" y="47"/>
                </a:lnTo>
                <a:lnTo>
                  <a:pt x="0" y="7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49" name="Freeform 641"/>
          <p:cNvSpPr>
            <a:spLocks/>
          </p:cNvSpPr>
          <p:nvPr/>
        </p:nvSpPr>
        <p:spPr bwMode="auto">
          <a:xfrm>
            <a:off x="4806950" y="3003550"/>
            <a:ext cx="38100" cy="79375"/>
          </a:xfrm>
          <a:custGeom>
            <a:avLst/>
            <a:gdLst>
              <a:gd name="T0" fmla="*/ 0 w 27"/>
              <a:gd name="T1" fmla="*/ 2147483647 h 50"/>
              <a:gd name="T2" fmla="*/ 0 w 27"/>
              <a:gd name="T3" fmla="*/ 2147483647 h 50"/>
              <a:gd name="T4" fmla="*/ 2147483647 w 27"/>
              <a:gd name="T5" fmla="*/ 0 h 50"/>
              <a:gd name="T6" fmla="*/ 2147483647 w 27"/>
              <a:gd name="T7" fmla="*/ 2147483647 h 50"/>
              <a:gd name="T8" fmla="*/ 2147483647 w 27"/>
              <a:gd name="T9" fmla="*/ 2147483647 h 50"/>
              <a:gd name="T10" fmla="*/ 0 w 27"/>
              <a:gd name="T11" fmla="*/ 2147483647 h 50"/>
              <a:gd name="T12" fmla="*/ 0 60000 65536"/>
              <a:gd name="T13" fmla="*/ 0 60000 65536"/>
              <a:gd name="T14" fmla="*/ 0 60000 65536"/>
              <a:gd name="T15" fmla="*/ 0 60000 65536"/>
              <a:gd name="T16" fmla="*/ 0 60000 65536"/>
              <a:gd name="T17" fmla="*/ 0 60000 65536"/>
              <a:gd name="T18" fmla="*/ 0 w 27"/>
              <a:gd name="T19" fmla="*/ 0 h 50"/>
              <a:gd name="T20" fmla="*/ 27 w 27"/>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27" h="50">
                <a:moveTo>
                  <a:pt x="0" y="37"/>
                </a:moveTo>
                <a:lnTo>
                  <a:pt x="0" y="10"/>
                </a:lnTo>
                <a:lnTo>
                  <a:pt x="13" y="0"/>
                </a:lnTo>
                <a:lnTo>
                  <a:pt x="26" y="29"/>
                </a:lnTo>
                <a:lnTo>
                  <a:pt x="16" y="49"/>
                </a:lnTo>
                <a:lnTo>
                  <a:pt x="0" y="3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0" name="Freeform 642"/>
          <p:cNvSpPr>
            <a:spLocks/>
          </p:cNvSpPr>
          <p:nvPr/>
        </p:nvSpPr>
        <p:spPr bwMode="auto">
          <a:xfrm>
            <a:off x="4230688" y="3157538"/>
            <a:ext cx="423862" cy="455612"/>
          </a:xfrm>
          <a:custGeom>
            <a:avLst/>
            <a:gdLst>
              <a:gd name="T0" fmla="*/ 0 w 300"/>
              <a:gd name="T1" fmla="*/ 2147483647 h 287"/>
              <a:gd name="T2" fmla="*/ 0 w 300"/>
              <a:gd name="T3" fmla="*/ 2147483647 h 287"/>
              <a:gd name="T4" fmla="*/ 2147483647 w 300"/>
              <a:gd name="T5" fmla="*/ 2147483647 h 287"/>
              <a:gd name="T6" fmla="*/ 2147483647 w 300"/>
              <a:gd name="T7" fmla="*/ 2147483647 h 287"/>
              <a:gd name="T8" fmla="*/ 2147483647 w 300"/>
              <a:gd name="T9" fmla="*/ 2147483647 h 287"/>
              <a:gd name="T10" fmla="*/ 2147483647 w 300"/>
              <a:gd name="T11" fmla="*/ 2147483647 h 287"/>
              <a:gd name="T12" fmla="*/ 2147483647 w 300"/>
              <a:gd name="T13" fmla="*/ 2147483647 h 287"/>
              <a:gd name="T14" fmla="*/ 2147483647 w 300"/>
              <a:gd name="T15" fmla="*/ 2147483647 h 287"/>
              <a:gd name="T16" fmla="*/ 2147483647 w 300"/>
              <a:gd name="T17" fmla="*/ 2147483647 h 287"/>
              <a:gd name="T18" fmla="*/ 2147483647 w 300"/>
              <a:gd name="T19" fmla="*/ 2147483647 h 287"/>
              <a:gd name="T20" fmla="*/ 2147483647 w 300"/>
              <a:gd name="T21" fmla="*/ 2147483647 h 287"/>
              <a:gd name="T22" fmla="*/ 2147483647 w 300"/>
              <a:gd name="T23" fmla="*/ 2147483647 h 287"/>
              <a:gd name="T24" fmla="*/ 2147483647 w 300"/>
              <a:gd name="T25" fmla="*/ 2147483647 h 287"/>
              <a:gd name="T26" fmla="*/ 2147483647 w 300"/>
              <a:gd name="T27" fmla="*/ 0 h 287"/>
              <a:gd name="T28" fmla="*/ 2147483647 w 300"/>
              <a:gd name="T29" fmla="*/ 2147483647 h 287"/>
              <a:gd name="T30" fmla="*/ 2147483647 w 300"/>
              <a:gd name="T31" fmla="*/ 2147483647 h 287"/>
              <a:gd name="T32" fmla="*/ 2147483647 w 300"/>
              <a:gd name="T33" fmla="*/ 2147483647 h 287"/>
              <a:gd name="T34" fmla="*/ 2147483647 w 300"/>
              <a:gd name="T35" fmla="*/ 2147483647 h 287"/>
              <a:gd name="T36" fmla="*/ 2147483647 w 300"/>
              <a:gd name="T37" fmla="*/ 2147483647 h 287"/>
              <a:gd name="T38" fmla="*/ 2147483647 w 300"/>
              <a:gd name="T39" fmla="*/ 2147483647 h 287"/>
              <a:gd name="T40" fmla="*/ 2147483647 w 300"/>
              <a:gd name="T41" fmla="*/ 2147483647 h 287"/>
              <a:gd name="T42" fmla="*/ 0 w 300"/>
              <a:gd name="T43" fmla="*/ 2147483647 h 2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0"/>
              <a:gd name="T67" fmla="*/ 0 h 287"/>
              <a:gd name="T68" fmla="*/ 300 w 300"/>
              <a:gd name="T69" fmla="*/ 287 h 2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0" h="287">
                <a:moveTo>
                  <a:pt x="0" y="149"/>
                </a:moveTo>
                <a:lnTo>
                  <a:pt x="0" y="157"/>
                </a:lnTo>
                <a:lnTo>
                  <a:pt x="52" y="194"/>
                </a:lnTo>
                <a:lnTo>
                  <a:pt x="173" y="273"/>
                </a:lnTo>
                <a:lnTo>
                  <a:pt x="173" y="286"/>
                </a:lnTo>
                <a:lnTo>
                  <a:pt x="189" y="281"/>
                </a:lnTo>
                <a:lnTo>
                  <a:pt x="207" y="278"/>
                </a:lnTo>
                <a:lnTo>
                  <a:pt x="299" y="217"/>
                </a:lnTo>
                <a:lnTo>
                  <a:pt x="262" y="175"/>
                </a:lnTo>
                <a:lnTo>
                  <a:pt x="265" y="110"/>
                </a:lnTo>
                <a:lnTo>
                  <a:pt x="260" y="79"/>
                </a:lnTo>
                <a:lnTo>
                  <a:pt x="233" y="47"/>
                </a:lnTo>
                <a:lnTo>
                  <a:pt x="246" y="39"/>
                </a:lnTo>
                <a:lnTo>
                  <a:pt x="254" y="0"/>
                </a:lnTo>
                <a:lnTo>
                  <a:pt x="149" y="5"/>
                </a:lnTo>
                <a:lnTo>
                  <a:pt x="94" y="31"/>
                </a:lnTo>
                <a:lnTo>
                  <a:pt x="110" y="79"/>
                </a:lnTo>
                <a:lnTo>
                  <a:pt x="84" y="79"/>
                </a:lnTo>
                <a:lnTo>
                  <a:pt x="71" y="84"/>
                </a:lnTo>
                <a:lnTo>
                  <a:pt x="73" y="99"/>
                </a:lnTo>
                <a:lnTo>
                  <a:pt x="5" y="126"/>
                </a:lnTo>
                <a:lnTo>
                  <a:pt x="0" y="14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1" name="Freeform 643"/>
          <p:cNvSpPr>
            <a:spLocks/>
          </p:cNvSpPr>
          <p:nvPr/>
        </p:nvSpPr>
        <p:spPr bwMode="auto">
          <a:xfrm>
            <a:off x="6229350" y="3424238"/>
            <a:ext cx="101600" cy="142875"/>
          </a:xfrm>
          <a:custGeom>
            <a:avLst/>
            <a:gdLst>
              <a:gd name="T0" fmla="*/ 0 w 72"/>
              <a:gd name="T1" fmla="*/ 2147483647 h 90"/>
              <a:gd name="T2" fmla="*/ 2147483647 w 72"/>
              <a:gd name="T3" fmla="*/ 2147483647 h 90"/>
              <a:gd name="T4" fmla="*/ 2147483647 w 72"/>
              <a:gd name="T5" fmla="*/ 2147483647 h 90"/>
              <a:gd name="T6" fmla="*/ 2147483647 w 72"/>
              <a:gd name="T7" fmla="*/ 2147483647 h 90"/>
              <a:gd name="T8" fmla="*/ 2147483647 w 72"/>
              <a:gd name="T9" fmla="*/ 2147483647 h 90"/>
              <a:gd name="T10" fmla="*/ 2147483647 w 72"/>
              <a:gd name="T11" fmla="*/ 2147483647 h 90"/>
              <a:gd name="T12" fmla="*/ 2147483647 w 72"/>
              <a:gd name="T13" fmla="*/ 2147483647 h 90"/>
              <a:gd name="T14" fmla="*/ 2147483647 w 72"/>
              <a:gd name="T15" fmla="*/ 2147483647 h 90"/>
              <a:gd name="T16" fmla="*/ 2147483647 w 72"/>
              <a:gd name="T17" fmla="*/ 2147483647 h 90"/>
              <a:gd name="T18" fmla="*/ 2147483647 w 72"/>
              <a:gd name="T19" fmla="*/ 2147483647 h 90"/>
              <a:gd name="T20" fmla="*/ 2147483647 w 72"/>
              <a:gd name="T21" fmla="*/ 2147483647 h 90"/>
              <a:gd name="T22" fmla="*/ 2147483647 w 72"/>
              <a:gd name="T23" fmla="*/ 2147483647 h 90"/>
              <a:gd name="T24" fmla="*/ 2147483647 w 72"/>
              <a:gd name="T25" fmla="*/ 2147483647 h 90"/>
              <a:gd name="T26" fmla="*/ 2147483647 w 72"/>
              <a:gd name="T27" fmla="*/ 0 h 90"/>
              <a:gd name="T28" fmla="*/ 2147483647 w 72"/>
              <a:gd name="T29" fmla="*/ 2147483647 h 90"/>
              <a:gd name="T30" fmla="*/ 2147483647 w 72"/>
              <a:gd name="T31" fmla="*/ 2147483647 h 90"/>
              <a:gd name="T32" fmla="*/ 0 w 72"/>
              <a:gd name="T33" fmla="*/ 2147483647 h 9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90"/>
              <a:gd name="T53" fmla="*/ 72 w 72"/>
              <a:gd name="T54" fmla="*/ 90 h 9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90">
                <a:moveTo>
                  <a:pt x="0" y="29"/>
                </a:moveTo>
                <a:lnTo>
                  <a:pt x="10" y="34"/>
                </a:lnTo>
                <a:lnTo>
                  <a:pt x="16" y="76"/>
                </a:lnTo>
                <a:lnTo>
                  <a:pt x="36" y="73"/>
                </a:lnTo>
                <a:lnTo>
                  <a:pt x="44" y="57"/>
                </a:lnTo>
                <a:lnTo>
                  <a:pt x="55" y="60"/>
                </a:lnTo>
                <a:lnTo>
                  <a:pt x="68" y="89"/>
                </a:lnTo>
                <a:lnTo>
                  <a:pt x="71" y="73"/>
                </a:lnTo>
                <a:lnTo>
                  <a:pt x="65" y="42"/>
                </a:lnTo>
                <a:lnTo>
                  <a:pt x="55" y="54"/>
                </a:lnTo>
                <a:lnTo>
                  <a:pt x="47" y="42"/>
                </a:lnTo>
                <a:lnTo>
                  <a:pt x="65" y="23"/>
                </a:lnTo>
                <a:lnTo>
                  <a:pt x="34" y="21"/>
                </a:lnTo>
                <a:lnTo>
                  <a:pt x="10" y="0"/>
                </a:lnTo>
                <a:lnTo>
                  <a:pt x="2" y="12"/>
                </a:lnTo>
                <a:lnTo>
                  <a:pt x="10" y="21"/>
                </a:lnTo>
                <a:lnTo>
                  <a:pt x="0" y="2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2" name="Freeform 644"/>
          <p:cNvSpPr>
            <a:spLocks/>
          </p:cNvSpPr>
          <p:nvPr/>
        </p:nvSpPr>
        <p:spPr bwMode="auto">
          <a:xfrm>
            <a:off x="6251575" y="3381375"/>
            <a:ext cx="66675" cy="39688"/>
          </a:xfrm>
          <a:custGeom>
            <a:avLst/>
            <a:gdLst>
              <a:gd name="T0" fmla="*/ 0 w 48"/>
              <a:gd name="T1" fmla="*/ 2147483647 h 25"/>
              <a:gd name="T2" fmla="*/ 2147483647 w 48"/>
              <a:gd name="T3" fmla="*/ 2147483647 h 25"/>
              <a:gd name="T4" fmla="*/ 2147483647 w 48"/>
              <a:gd name="T5" fmla="*/ 2147483647 h 25"/>
              <a:gd name="T6" fmla="*/ 2147483647 w 48"/>
              <a:gd name="T7" fmla="*/ 2147483647 h 25"/>
              <a:gd name="T8" fmla="*/ 2147483647 w 48"/>
              <a:gd name="T9" fmla="*/ 0 h 25"/>
              <a:gd name="T10" fmla="*/ 0 w 48"/>
              <a:gd name="T11" fmla="*/ 2147483647 h 25"/>
              <a:gd name="T12" fmla="*/ 0 60000 65536"/>
              <a:gd name="T13" fmla="*/ 0 60000 65536"/>
              <a:gd name="T14" fmla="*/ 0 60000 65536"/>
              <a:gd name="T15" fmla="*/ 0 60000 65536"/>
              <a:gd name="T16" fmla="*/ 0 60000 65536"/>
              <a:gd name="T17" fmla="*/ 0 60000 65536"/>
              <a:gd name="T18" fmla="*/ 0 w 48"/>
              <a:gd name="T19" fmla="*/ 0 h 25"/>
              <a:gd name="T20" fmla="*/ 48 w 48"/>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48" h="25">
                <a:moveTo>
                  <a:pt x="0" y="16"/>
                </a:moveTo>
                <a:lnTo>
                  <a:pt x="8" y="24"/>
                </a:lnTo>
                <a:lnTo>
                  <a:pt x="47" y="22"/>
                </a:lnTo>
                <a:lnTo>
                  <a:pt x="44" y="8"/>
                </a:lnTo>
                <a:lnTo>
                  <a:pt x="15" y="0"/>
                </a:lnTo>
                <a:lnTo>
                  <a:pt x="0" y="1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3" name="Freeform 645"/>
          <p:cNvSpPr>
            <a:spLocks/>
          </p:cNvSpPr>
          <p:nvPr/>
        </p:nvSpPr>
        <p:spPr bwMode="auto">
          <a:xfrm>
            <a:off x="2876550" y="3940175"/>
            <a:ext cx="808038" cy="941388"/>
          </a:xfrm>
          <a:custGeom>
            <a:avLst/>
            <a:gdLst>
              <a:gd name="T0" fmla="*/ 2147483647 w 573"/>
              <a:gd name="T1" fmla="*/ 2147483647 h 593"/>
              <a:gd name="T2" fmla="*/ 2147483647 w 573"/>
              <a:gd name="T3" fmla="*/ 2147483647 h 593"/>
              <a:gd name="T4" fmla="*/ 2147483647 w 573"/>
              <a:gd name="T5" fmla="*/ 2147483647 h 593"/>
              <a:gd name="T6" fmla="*/ 2147483647 w 573"/>
              <a:gd name="T7" fmla="*/ 2147483647 h 593"/>
              <a:gd name="T8" fmla="*/ 2147483647 w 573"/>
              <a:gd name="T9" fmla="*/ 2147483647 h 593"/>
              <a:gd name="T10" fmla="*/ 2147483647 w 573"/>
              <a:gd name="T11" fmla="*/ 2147483647 h 593"/>
              <a:gd name="T12" fmla="*/ 2147483647 w 573"/>
              <a:gd name="T13" fmla="*/ 2147483647 h 593"/>
              <a:gd name="T14" fmla="*/ 2147483647 w 573"/>
              <a:gd name="T15" fmla="*/ 2147483647 h 593"/>
              <a:gd name="T16" fmla="*/ 2147483647 w 573"/>
              <a:gd name="T17" fmla="*/ 2147483647 h 593"/>
              <a:gd name="T18" fmla="*/ 2147483647 w 573"/>
              <a:gd name="T19" fmla="*/ 2147483647 h 593"/>
              <a:gd name="T20" fmla="*/ 2147483647 w 573"/>
              <a:gd name="T21" fmla="*/ 2147483647 h 593"/>
              <a:gd name="T22" fmla="*/ 2147483647 w 573"/>
              <a:gd name="T23" fmla="*/ 2147483647 h 593"/>
              <a:gd name="T24" fmla="*/ 2147483647 w 573"/>
              <a:gd name="T25" fmla="*/ 2147483647 h 593"/>
              <a:gd name="T26" fmla="*/ 2147483647 w 573"/>
              <a:gd name="T27" fmla="*/ 2147483647 h 593"/>
              <a:gd name="T28" fmla="*/ 2147483647 w 573"/>
              <a:gd name="T29" fmla="*/ 2147483647 h 593"/>
              <a:gd name="T30" fmla="*/ 2147483647 w 573"/>
              <a:gd name="T31" fmla="*/ 2147483647 h 593"/>
              <a:gd name="T32" fmla="*/ 2147483647 w 573"/>
              <a:gd name="T33" fmla="*/ 2147483647 h 593"/>
              <a:gd name="T34" fmla="*/ 2147483647 w 573"/>
              <a:gd name="T35" fmla="*/ 2147483647 h 593"/>
              <a:gd name="T36" fmla="*/ 2147483647 w 573"/>
              <a:gd name="T37" fmla="*/ 2147483647 h 593"/>
              <a:gd name="T38" fmla="*/ 2147483647 w 573"/>
              <a:gd name="T39" fmla="*/ 2147483647 h 593"/>
              <a:gd name="T40" fmla="*/ 2147483647 w 573"/>
              <a:gd name="T41" fmla="*/ 2147483647 h 593"/>
              <a:gd name="T42" fmla="*/ 2147483647 w 573"/>
              <a:gd name="T43" fmla="*/ 2147483647 h 593"/>
              <a:gd name="T44" fmla="*/ 2147483647 w 573"/>
              <a:gd name="T45" fmla="*/ 2147483647 h 593"/>
              <a:gd name="T46" fmla="*/ 2147483647 w 573"/>
              <a:gd name="T47" fmla="*/ 2147483647 h 593"/>
              <a:gd name="T48" fmla="*/ 2147483647 w 573"/>
              <a:gd name="T49" fmla="*/ 2147483647 h 593"/>
              <a:gd name="T50" fmla="*/ 2147483647 w 573"/>
              <a:gd name="T51" fmla="*/ 2147483647 h 593"/>
              <a:gd name="T52" fmla="*/ 2147483647 w 573"/>
              <a:gd name="T53" fmla="*/ 2147483647 h 593"/>
              <a:gd name="T54" fmla="*/ 2147483647 w 573"/>
              <a:gd name="T55" fmla="*/ 0 h 593"/>
              <a:gd name="T56" fmla="*/ 2147483647 w 573"/>
              <a:gd name="T57" fmla="*/ 2147483647 h 593"/>
              <a:gd name="T58" fmla="*/ 2147483647 w 573"/>
              <a:gd name="T59" fmla="*/ 2147483647 h 593"/>
              <a:gd name="T60" fmla="*/ 2147483647 w 573"/>
              <a:gd name="T61" fmla="*/ 2147483647 h 593"/>
              <a:gd name="T62" fmla="*/ 2147483647 w 573"/>
              <a:gd name="T63" fmla="*/ 2147483647 h 593"/>
              <a:gd name="T64" fmla="*/ 2147483647 w 573"/>
              <a:gd name="T65" fmla="*/ 2147483647 h 593"/>
              <a:gd name="T66" fmla="*/ 2147483647 w 573"/>
              <a:gd name="T67" fmla="*/ 2147483647 h 593"/>
              <a:gd name="T68" fmla="*/ 0 w 573"/>
              <a:gd name="T69" fmla="*/ 2147483647 h 5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73"/>
              <a:gd name="T106" fmla="*/ 0 h 593"/>
              <a:gd name="T107" fmla="*/ 573 w 573"/>
              <a:gd name="T108" fmla="*/ 593 h 5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73" h="593">
                <a:moveTo>
                  <a:pt x="0" y="186"/>
                </a:moveTo>
                <a:lnTo>
                  <a:pt x="13" y="212"/>
                </a:lnTo>
                <a:lnTo>
                  <a:pt x="31" y="222"/>
                </a:lnTo>
                <a:lnTo>
                  <a:pt x="50" y="212"/>
                </a:lnTo>
                <a:lnTo>
                  <a:pt x="50" y="236"/>
                </a:lnTo>
                <a:lnTo>
                  <a:pt x="60" y="236"/>
                </a:lnTo>
                <a:lnTo>
                  <a:pt x="79" y="238"/>
                </a:lnTo>
                <a:lnTo>
                  <a:pt x="123" y="217"/>
                </a:lnTo>
                <a:lnTo>
                  <a:pt x="129" y="251"/>
                </a:lnTo>
                <a:lnTo>
                  <a:pt x="191" y="278"/>
                </a:lnTo>
                <a:lnTo>
                  <a:pt x="202" y="317"/>
                </a:lnTo>
                <a:lnTo>
                  <a:pt x="225" y="320"/>
                </a:lnTo>
                <a:lnTo>
                  <a:pt x="236" y="343"/>
                </a:lnTo>
                <a:lnTo>
                  <a:pt x="231" y="374"/>
                </a:lnTo>
                <a:lnTo>
                  <a:pt x="233" y="403"/>
                </a:lnTo>
                <a:lnTo>
                  <a:pt x="265" y="409"/>
                </a:lnTo>
                <a:lnTo>
                  <a:pt x="270" y="433"/>
                </a:lnTo>
                <a:lnTo>
                  <a:pt x="286" y="435"/>
                </a:lnTo>
                <a:lnTo>
                  <a:pt x="286" y="458"/>
                </a:lnTo>
                <a:lnTo>
                  <a:pt x="293" y="458"/>
                </a:lnTo>
                <a:lnTo>
                  <a:pt x="296" y="482"/>
                </a:lnTo>
                <a:lnTo>
                  <a:pt x="236" y="532"/>
                </a:lnTo>
                <a:lnTo>
                  <a:pt x="249" y="529"/>
                </a:lnTo>
                <a:lnTo>
                  <a:pt x="293" y="561"/>
                </a:lnTo>
                <a:lnTo>
                  <a:pt x="304" y="574"/>
                </a:lnTo>
                <a:lnTo>
                  <a:pt x="299" y="592"/>
                </a:lnTo>
                <a:lnTo>
                  <a:pt x="369" y="500"/>
                </a:lnTo>
                <a:lnTo>
                  <a:pt x="375" y="456"/>
                </a:lnTo>
                <a:lnTo>
                  <a:pt x="430" y="416"/>
                </a:lnTo>
                <a:lnTo>
                  <a:pt x="464" y="416"/>
                </a:lnTo>
                <a:lnTo>
                  <a:pt x="480" y="403"/>
                </a:lnTo>
                <a:lnTo>
                  <a:pt x="506" y="335"/>
                </a:lnTo>
                <a:lnTo>
                  <a:pt x="514" y="270"/>
                </a:lnTo>
                <a:lnTo>
                  <a:pt x="566" y="207"/>
                </a:lnTo>
                <a:lnTo>
                  <a:pt x="572" y="178"/>
                </a:lnTo>
                <a:lnTo>
                  <a:pt x="563" y="154"/>
                </a:lnTo>
                <a:lnTo>
                  <a:pt x="540" y="146"/>
                </a:lnTo>
                <a:lnTo>
                  <a:pt x="504" y="120"/>
                </a:lnTo>
                <a:lnTo>
                  <a:pt x="435" y="115"/>
                </a:lnTo>
                <a:lnTo>
                  <a:pt x="425" y="97"/>
                </a:lnTo>
                <a:lnTo>
                  <a:pt x="396" y="86"/>
                </a:lnTo>
                <a:lnTo>
                  <a:pt x="380" y="86"/>
                </a:lnTo>
                <a:lnTo>
                  <a:pt x="362" y="110"/>
                </a:lnTo>
                <a:lnTo>
                  <a:pt x="362" y="102"/>
                </a:lnTo>
                <a:lnTo>
                  <a:pt x="330" y="104"/>
                </a:lnTo>
                <a:lnTo>
                  <a:pt x="341" y="99"/>
                </a:lnTo>
                <a:lnTo>
                  <a:pt x="330" y="84"/>
                </a:lnTo>
                <a:lnTo>
                  <a:pt x="352" y="52"/>
                </a:lnTo>
                <a:lnTo>
                  <a:pt x="328" y="16"/>
                </a:lnTo>
                <a:lnTo>
                  <a:pt x="307" y="44"/>
                </a:lnTo>
                <a:lnTo>
                  <a:pt x="286" y="42"/>
                </a:lnTo>
                <a:lnTo>
                  <a:pt x="257" y="47"/>
                </a:lnTo>
                <a:lnTo>
                  <a:pt x="215" y="52"/>
                </a:lnTo>
                <a:lnTo>
                  <a:pt x="207" y="39"/>
                </a:lnTo>
                <a:lnTo>
                  <a:pt x="210" y="10"/>
                </a:lnTo>
                <a:lnTo>
                  <a:pt x="194" y="0"/>
                </a:lnTo>
                <a:lnTo>
                  <a:pt x="157" y="18"/>
                </a:lnTo>
                <a:lnTo>
                  <a:pt x="134" y="13"/>
                </a:lnTo>
                <a:lnTo>
                  <a:pt x="141" y="42"/>
                </a:lnTo>
                <a:lnTo>
                  <a:pt x="152" y="44"/>
                </a:lnTo>
                <a:lnTo>
                  <a:pt x="118" y="63"/>
                </a:lnTo>
                <a:lnTo>
                  <a:pt x="102" y="55"/>
                </a:lnTo>
                <a:lnTo>
                  <a:pt x="94" y="47"/>
                </a:lnTo>
                <a:lnTo>
                  <a:pt x="58" y="50"/>
                </a:lnTo>
                <a:lnTo>
                  <a:pt x="68" y="65"/>
                </a:lnTo>
                <a:lnTo>
                  <a:pt x="55" y="68"/>
                </a:lnTo>
                <a:lnTo>
                  <a:pt x="65" y="94"/>
                </a:lnTo>
                <a:lnTo>
                  <a:pt x="58" y="136"/>
                </a:lnTo>
                <a:lnTo>
                  <a:pt x="21" y="152"/>
                </a:lnTo>
                <a:lnTo>
                  <a:pt x="0" y="18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4" name="Freeform 646"/>
          <p:cNvSpPr>
            <a:spLocks/>
          </p:cNvSpPr>
          <p:nvPr/>
        </p:nvSpPr>
        <p:spPr bwMode="auto">
          <a:xfrm>
            <a:off x="6064250" y="3832225"/>
            <a:ext cx="39688" cy="88900"/>
          </a:xfrm>
          <a:custGeom>
            <a:avLst/>
            <a:gdLst>
              <a:gd name="T0" fmla="*/ 0 w 28"/>
              <a:gd name="T1" fmla="*/ 0 h 56"/>
              <a:gd name="T2" fmla="*/ 2147483647 w 28"/>
              <a:gd name="T3" fmla="*/ 2147483647 h 56"/>
              <a:gd name="T4" fmla="*/ 2147483647 w 28"/>
              <a:gd name="T5" fmla="*/ 2147483647 h 56"/>
              <a:gd name="T6" fmla="*/ 2147483647 w 28"/>
              <a:gd name="T7" fmla="*/ 2147483647 h 56"/>
              <a:gd name="T8" fmla="*/ 0 w 28"/>
              <a:gd name="T9" fmla="*/ 0 h 56"/>
              <a:gd name="T10" fmla="*/ 0 60000 65536"/>
              <a:gd name="T11" fmla="*/ 0 60000 65536"/>
              <a:gd name="T12" fmla="*/ 0 60000 65536"/>
              <a:gd name="T13" fmla="*/ 0 60000 65536"/>
              <a:gd name="T14" fmla="*/ 0 60000 65536"/>
              <a:gd name="T15" fmla="*/ 0 w 28"/>
              <a:gd name="T16" fmla="*/ 0 h 56"/>
              <a:gd name="T17" fmla="*/ 28 w 28"/>
              <a:gd name="T18" fmla="*/ 56 h 56"/>
            </a:gdLst>
            <a:ahLst/>
            <a:cxnLst>
              <a:cxn ang="T10">
                <a:pos x="T0" y="T1"/>
              </a:cxn>
              <a:cxn ang="T11">
                <a:pos x="T2" y="T3"/>
              </a:cxn>
              <a:cxn ang="T12">
                <a:pos x="T4" y="T5"/>
              </a:cxn>
              <a:cxn ang="T13">
                <a:pos x="T6" y="T7"/>
              </a:cxn>
              <a:cxn ang="T14">
                <a:pos x="T8" y="T9"/>
              </a:cxn>
            </a:cxnLst>
            <a:rect l="T15" t="T16" r="T17" b="T18"/>
            <a:pathLst>
              <a:path w="28" h="56">
                <a:moveTo>
                  <a:pt x="0" y="0"/>
                </a:moveTo>
                <a:lnTo>
                  <a:pt x="5" y="55"/>
                </a:lnTo>
                <a:lnTo>
                  <a:pt x="27" y="44"/>
                </a:lnTo>
                <a:lnTo>
                  <a:pt x="14" y="10"/>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5" name="Freeform 647"/>
          <p:cNvSpPr>
            <a:spLocks/>
          </p:cNvSpPr>
          <p:nvPr/>
        </p:nvSpPr>
        <p:spPr bwMode="auto">
          <a:xfrm>
            <a:off x="4656138" y="2746375"/>
            <a:ext cx="119062" cy="79375"/>
          </a:xfrm>
          <a:custGeom>
            <a:avLst/>
            <a:gdLst>
              <a:gd name="T0" fmla="*/ 0 w 84"/>
              <a:gd name="T1" fmla="*/ 2147483647 h 50"/>
              <a:gd name="T2" fmla="*/ 2147483647 w 84"/>
              <a:gd name="T3" fmla="*/ 2147483647 h 50"/>
              <a:gd name="T4" fmla="*/ 2147483647 w 84"/>
              <a:gd name="T5" fmla="*/ 2147483647 h 50"/>
              <a:gd name="T6" fmla="*/ 2147483647 w 84"/>
              <a:gd name="T7" fmla="*/ 2147483647 h 50"/>
              <a:gd name="T8" fmla="*/ 2147483647 w 84"/>
              <a:gd name="T9" fmla="*/ 2147483647 h 50"/>
              <a:gd name="T10" fmla="*/ 2147483647 w 84"/>
              <a:gd name="T11" fmla="*/ 2147483647 h 50"/>
              <a:gd name="T12" fmla="*/ 2147483647 w 84"/>
              <a:gd name="T13" fmla="*/ 0 h 50"/>
              <a:gd name="T14" fmla="*/ 0 w 84"/>
              <a:gd name="T15" fmla="*/ 2147483647 h 50"/>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50"/>
              <a:gd name="T26" fmla="*/ 84 w 84"/>
              <a:gd name="T27" fmla="*/ 50 h 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50">
                <a:moveTo>
                  <a:pt x="0" y="17"/>
                </a:moveTo>
                <a:lnTo>
                  <a:pt x="25" y="49"/>
                </a:lnTo>
                <a:lnTo>
                  <a:pt x="68" y="47"/>
                </a:lnTo>
                <a:lnTo>
                  <a:pt x="78" y="36"/>
                </a:lnTo>
                <a:lnTo>
                  <a:pt x="83" y="23"/>
                </a:lnTo>
                <a:lnTo>
                  <a:pt x="41" y="7"/>
                </a:lnTo>
                <a:lnTo>
                  <a:pt x="31" y="0"/>
                </a:lnTo>
                <a:lnTo>
                  <a:pt x="0" y="1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6" name="Freeform 648"/>
          <p:cNvSpPr>
            <a:spLocks/>
          </p:cNvSpPr>
          <p:nvPr/>
        </p:nvSpPr>
        <p:spPr bwMode="auto">
          <a:xfrm>
            <a:off x="2732088" y="4027488"/>
            <a:ext cx="115887" cy="146050"/>
          </a:xfrm>
          <a:custGeom>
            <a:avLst/>
            <a:gdLst>
              <a:gd name="T0" fmla="*/ 0 w 82"/>
              <a:gd name="T1" fmla="*/ 2147483647 h 92"/>
              <a:gd name="T2" fmla="*/ 0 w 82"/>
              <a:gd name="T3" fmla="*/ 2147483647 h 92"/>
              <a:gd name="T4" fmla="*/ 2147483647 w 82"/>
              <a:gd name="T5" fmla="*/ 2147483647 h 92"/>
              <a:gd name="T6" fmla="*/ 2147483647 w 82"/>
              <a:gd name="T7" fmla="*/ 2147483647 h 92"/>
              <a:gd name="T8" fmla="*/ 2147483647 w 82"/>
              <a:gd name="T9" fmla="*/ 2147483647 h 92"/>
              <a:gd name="T10" fmla="*/ 2147483647 w 82"/>
              <a:gd name="T11" fmla="*/ 2147483647 h 92"/>
              <a:gd name="T12" fmla="*/ 2147483647 w 82"/>
              <a:gd name="T13" fmla="*/ 2147483647 h 92"/>
              <a:gd name="T14" fmla="*/ 2147483647 w 82"/>
              <a:gd name="T15" fmla="*/ 2147483647 h 92"/>
              <a:gd name="T16" fmla="*/ 2147483647 w 82"/>
              <a:gd name="T17" fmla="*/ 2147483647 h 92"/>
              <a:gd name="T18" fmla="*/ 2147483647 w 82"/>
              <a:gd name="T19" fmla="*/ 2147483647 h 92"/>
              <a:gd name="T20" fmla="*/ 2147483647 w 82"/>
              <a:gd name="T21" fmla="*/ 0 h 92"/>
              <a:gd name="T22" fmla="*/ 2147483647 w 82"/>
              <a:gd name="T23" fmla="*/ 2147483647 h 92"/>
              <a:gd name="T24" fmla="*/ 0 w 82"/>
              <a:gd name="T25" fmla="*/ 2147483647 h 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2"/>
              <a:gd name="T40" fmla="*/ 0 h 92"/>
              <a:gd name="T41" fmla="*/ 82 w 82"/>
              <a:gd name="T42" fmla="*/ 92 h 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2" h="92">
                <a:moveTo>
                  <a:pt x="0" y="37"/>
                </a:moveTo>
                <a:lnTo>
                  <a:pt x="0" y="52"/>
                </a:lnTo>
                <a:lnTo>
                  <a:pt x="15" y="60"/>
                </a:lnTo>
                <a:lnTo>
                  <a:pt x="5" y="71"/>
                </a:lnTo>
                <a:lnTo>
                  <a:pt x="5" y="86"/>
                </a:lnTo>
                <a:lnTo>
                  <a:pt x="23" y="91"/>
                </a:lnTo>
                <a:lnTo>
                  <a:pt x="42" y="68"/>
                </a:lnTo>
                <a:lnTo>
                  <a:pt x="76" y="44"/>
                </a:lnTo>
                <a:lnTo>
                  <a:pt x="81" y="23"/>
                </a:lnTo>
                <a:lnTo>
                  <a:pt x="52" y="15"/>
                </a:lnTo>
                <a:lnTo>
                  <a:pt x="28" y="0"/>
                </a:lnTo>
                <a:lnTo>
                  <a:pt x="10" y="8"/>
                </a:lnTo>
                <a:lnTo>
                  <a:pt x="0" y="3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7" name="Freeform 649"/>
          <p:cNvSpPr>
            <a:spLocks/>
          </p:cNvSpPr>
          <p:nvPr/>
        </p:nvSpPr>
        <p:spPr bwMode="auto">
          <a:xfrm>
            <a:off x="3279775" y="3927475"/>
            <a:ext cx="60325" cy="84138"/>
          </a:xfrm>
          <a:custGeom>
            <a:avLst/>
            <a:gdLst>
              <a:gd name="T0" fmla="*/ 0 w 43"/>
              <a:gd name="T1" fmla="*/ 2147483647 h 53"/>
              <a:gd name="T2" fmla="*/ 2147483647 w 43"/>
              <a:gd name="T3" fmla="*/ 0 h 53"/>
              <a:gd name="T4" fmla="*/ 2147483647 w 43"/>
              <a:gd name="T5" fmla="*/ 2147483647 h 53"/>
              <a:gd name="T6" fmla="*/ 2147483647 w 43"/>
              <a:gd name="T7" fmla="*/ 2147483647 h 53"/>
              <a:gd name="T8" fmla="*/ 0 w 43"/>
              <a:gd name="T9" fmla="*/ 2147483647 h 53"/>
              <a:gd name="T10" fmla="*/ 0 60000 65536"/>
              <a:gd name="T11" fmla="*/ 0 60000 65536"/>
              <a:gd name="T12" fmla="*/ 0 60000 65536"/>
              <a:gd name="T13" fmla="*/ 0 60000 65536"/>
              <a:gd name="T14" fmla="*/ 0 60000 65536"/>
              <a:gd name="T15" fmla="*/ 0 w 43"/>
              <a:gd name="T16" fmla="*/ 0 h 53"/>
              <a:gd name="T17" fmla="*/ 43 w 43"/>
              <a:gd name="T18" fmla="*/ 53 h 53"/>
            </a:gdLst>
            <a:ahLst/>
            <a:cxnLst>
              <a:cxn ang="T10">
                <a:pos x="T0" y="T1"/>
              </a:cxn>
              <a:cxn ang="T11">
                <a:pos x="T2" y="T3"/>
              </a:cxn>
              <a:cxn ang="T12">
                <a:pos x="T4" y="T5"/>
              </a:cxn>
              <a:cxn ang="T13">
                <a:pos x="T6" y="T7"/>
              </a:cxn>
              <a:cxn ang="T14">
                <a:pos x="T8" y="T9"/>
              </a:cxn>
            </a:cxnLst>
            <a:rect l="T15" t="T16" r="T17" b="T18"/>
            <a:pathLst>
              <a:path w="43" h="53">
                <a:moveTo>
                  <a:pt x="0" y="50"/>
                </a:moveTo>
                <a:lnTo>
                  <a:pt x="5" y="0"/>
                </a:lnTo>
                <a:lnTo>
                  <a:pt x="42" y="24"/>
                </a:lnTo>
                <a:lnTo>
                  <a:pt x="21" y="52"/>
                </a:lnTo>
                <a:lnTo>
                  <a:pt x="0" y="5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8" name="Freeform 650"/>
          <p:cNvSpPr>
            <a:spLocks/>
          </p:cNvSpPr>
          <p:nvPr/>
        </p:nvSpPr>
        <p:spPr bwMode="auto">
          <a:xfrm>
            <a:off x="5276850" y="3760788"/>
            <a:ext cx="31750" cy="42862"/>
          </a:xfrm>
          <a:custGeom>
            <a:avLst/>
            <a:gdLst>
              <a:gd name="T0" fmla="*/ 0 w 22"/>
              <a:gd name="T1" fmla="*/ 2147483647 h 27"/>
              <a:gd name="T2" fmla="*/ 2147483647 w 22"/>
              <a:gd name="T3" fmla="*/ 2147483647 h 27"/>
              <a:gd name="T4" fmla="*/ 2147483647 w 22"/>
              <a:gd name="T5" fmla="*/ 2147483647 h 27"/>
              <a:gd name="T6" fmla="*/ 2147483647 w 22"/>
              <a:gd name="T7" fmla="*/ 2147483647 h 27"/>
              <a:gd name="T8" fmla="*/ 2147483647 w 22"/>
              <a:gd name="T9" fmla="*/ 2147483647 h 27"/>
              <a:gd name="T10" fmla="*/ 2147483647 w 22"/>
              <a:gd name="T11" fmla="*/ 0 h 27"/>
              <a:gd name="T12" fmla="*/ 0 w 22"/>
              <a:gd name="T13" fmla="*/ 2147483647 h 27"/>
              <a:gd name="T14" fmla="*/ 0 60000 65536"/>
              <a:gd name="T15" fmla="*/ 0 60000 65536"/>
              <a:gd name="T16" fmla="*/ 0 60000 65536"/>
              <a:gd name="T17" fmla="*/ 0 60000 65536"/>
              <a:gd name="T18" fmla="*/ 0 60000 65536"/>
              <a:gd name="T19" fmla="*/ 0 60000 65536"/>
              <a:gd name="T20" fmla="*/ 0 60000 65536"/>
              <a:gd name="T21" fmla="*/ 0 w 22"/>
              <a:gd name="T22" fmla="*/ 0 h 27"/>
              <a:gd name="T23" fmla="*/ 22 w 22"/>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27">
                <a:moveTo>
                  <a:pt x="0" y="21"/>
                </a:moveTo>
                <a:lnTo>
                  <a:pt x="13" y="26"/>
                </a:lnTo>
                <a:lnTo>
                  <a:pt x="18" y="18"/>
                </a:lnTo>
                <a:lnTo>
                  <a:pt x="8" y="18"/>
                </a:lnTo>
                <a:lnTo>
                  <a:pt x="21" y="11"/>
                </a:lnTo>
                <a:lnTo>
                  <a:pt x="16" y="0"/>
                </a:lnTo>
                <a:lnTo>
                  <a:pt x="0"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59" name="Freeform 651"/>
          <p:cNvSpPr>
            <a:spLocks/>
          </p:cNvSpPr>
          <p:nvPr/>
        </p:nvSpPr>
        <p:spPr bwMode="auto">
          <a:xfrm>
            <a:off x="4830763" y="3024188"/>
            <a:ext cx="127000" cy="147637"/>
          </a:xfrm>
          <a:custGeom>
            <a:avLst/>
            <a:gdLst>
              <a:gd name="T0" fmla="*/ 0 w 90"/>
              <a:gd name="T1" fmla="*/ 2147483647 h 93"/>
              <a:gd name="T2" fmla="*/ 2147483647 w 90"/>
              <a:gd name="T3" fmla="*/ 2147483647 h 93"/>
              <a:gd name="T4" fmla="*/ 2147483647 w 90"/>
              <a:gd name="T5" fmla="*/ 2147483647 h 93"/>
              <a:gd name="T6" fmla="*/ 2147483647 w 90"/>
              <a:gd name="T7" fmla="*/ 2147483647 h 93"/>
              <a:gd name="T8" fmla="*/ 2147483647 w 90"/>
              <a:gd name="T9" fmla="*/ 0 h 93"/>
              <a:gd name="T10" fmla="*/ 2147483647 w 90"/>
              <a:gd name="T11" fmla="*/ 2147483647 h 93"/>
              <a:gd name="T12" fmla="*/ 2147483647 w 90"/>
              <a:gd name="T13" fmla="*/ 2147483647 h 93"/>
              <a:gd name="T14" fmla="*/ 2147483647 w 90"/>
              <a:gd name="T15" fmla="*/ 2147483647 h 93"/>
              <a:gd name="T16" fmla="*/ 2147483647 w 90"/>
              <a:gd name="T17" fmla="*/ 2147483647 h 93"/>
              <a:gd name="T18" fmla="*/ 2147483647 w 90"/>
              <a:gd name="T19" fmla="*/ 2147483647 h 93"/>
              <a:gd name="T20" fmla="*/ 2147483647 w 90"/>
              <a:gd name="T21" fmla="*/ 2147483647 h 93"/>
              <a:gd name="T22" fmla="*/ 2147483647 w 90"/>
              <a:gd name="T23" fmla="*/ 2147483647 h 93"/>
              <a:gd name="T24" fmla="*/ 2147483647 w 90"/>
              <a:gd name="T25" fmla="*/ 2147483647 h 93"/>
              <a:gd name="T26" fmla="*/ 2147483647 w 90"/>
              <a:gd name="T27" fmla="*/ 2147483647 h 93"/>
              <a:gd name="T28" fmla="*/ 2147483647 w 90"/>
              <a:gd name="T29" fmla="*/ 2147483647 h 93"/>
              <a:gd name="T30" fmla="*/ 2147483647 w 90"/>
              <a:gd name="T31" fmla="*/ 2147483647 h 93"/>
              <a:gd name="T32" fmla="*/ 2147483647 w 90"/>
              <a:gd name="T33" fmla="*/ 2147483647 h 93"/>
              <a:gd name="T34" fmla="*/ 2147483647 w 90"/>
              <a:gd name="T35" fmla="*/ 2147483647 h 93"/>
              <a:gd name="T36" fmla="*/ 2147483647 w 90"/>
              <a:gd name="T37" fmla="*/ 2147483647 h 93"/>
              <a:gd name="T38" fmla="*/ 0 w 90"/>
              <a:gd name="T39" fmla="*/ 2147483647 h 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0"/>
              <a:gd name="T61" fmla="*/ 0 h 93"/>
              <a:gd name="T62" fmla="*/ 90 w 90"/>
              <a:gd name="T63" fmla="*/ 93 h 9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0" h="93">
                <a:moveTo>
                  <a:pt x="0" y="36"/>
                </a:moveTo>
                <a:lnTo>
                  <a:pt x="10" y="16"/>
                </a:lnTo>
                <a:lnTo>
                  <a:pt x="39" y="5"/>
                </a:lnTo>
                <a:lnTo>
                  <a:pt x="76" y="8"/>
                </a:lnTo>
                <a:lnTo>
                  <a:pt x="89" y="0"/>
                </a:lnTo>
                <a:lnTo>
                  <a:pt x="83" y="18"/>
                </a:lnTo>
                <a:lnTo>
                  <a:pt x="60" y="13"/>
                </a:lnTo>
                <a:lnTo>
                  <a:pt x="46" y="31"/>
                </a:lnTo>
                <a:lnTo>
                  <a:pt x="34" y="24"/>
                </a:lnTo>
                <a:lnTo>
                  <a:pt x="44" y="45"/>
                </a:lnTo>
                <a:lnTo>
                  <a:pt x="34" y="50"/>
                </a:lnTo>
                <a:lnTo>
                  <a:pt x="55" y="63"/>
                </a:lnTo>
                <a:lnTo>
                  <a:pt x="55" y="71"/>
                </a:lnTo>
                <a:lnTo>
                  <a:pt x="36" y="73"/>
                </a:lnTo>
                <a:lnTo>
                  <a:pt x="41" y="92"/>
                </a:lnTo>
                <a:lnTo>
                  <a:pt x="18" y="87"/>
                </a:lnTo>
                <a:lnTo>
                  <a:pt x="10" y="71"/>
                </a:lnTo>
                <a:lnTo>
                  <a:pt x="41" y="63"/>
                </a:lnTo>
                <a:lnTo>
                  <a:pt x="12" y="58"/>
                </a:lnTo>
                <a:lnTo>
                  <a:pt x="0" y="3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0" name="Freeform 652"/>
          <p:cNvSpPr>
            <a:spLocks/>
          </p:cNvSpPr>
          <p:nvPr/>
        </p:nvSpPr>
        <p:spPr bwMode="auto">
          <a:xfrm>
            <a:off x="2493963" y="3640138"/>
            <a:ext cx="84137" cy="96837"/>
          </a:xfrm>
          <a:custGeom>
            <a:avLst/>
            <a:gdLst>
              <a:gd name="T0" fmla="*/ 0 w 60"/>
              <a:gd name="T1" fmla="*/ 2147483647 h 61"/>
              <a:gd name="T2" fmla="*/ 2147483647 w 60"/>
              <a:gd name="T3" fmla="*/ 2147483647 h 61"/>
              <a:gd name="T4" fmla="*/ 2147483647 w 60"/>
              <a:gd name="T5" fmla="*/ 2147483647 h 61"/>
              <a:gd name="T6" fmla="*/ 2147483647 w 60"/>
              <a:gd name="T7" fmla="*/ 2147483647 h 61"/>
              <a:gd name="T8" fmla="*/ 2147483647 w 60"/>
              <a:gd name="T9" fmla="*/ 0 h 61"/>
              <a:gd name="T10" fmla="*/ 2147483647 w 60"/>
              <a:gd name="T11" fmla="*/ 2147483647 h 61"/>
              <a:gd name="T12" fmla="*/ 2147483647 w 60"/>
              <a:gd name="T13" fmla="*/ 2147483647 h 61"/>
              <a:gd name="T14" fmla="*/ 2147483647 w 60"/>
              <a:gd name="T15" fmla="*/ 2147483647 h 61"/>
              <a:gd name="T16" fmla="*/ 2147483647 w 60"/>
              <a:gd name="T17" fmla="*/ 2147483647 h 61"/>
              <a:gd name="T18" fmla="*/ 0 w 60"/>
              <a:gd name="T19" fmla="*/ 2147483647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61"/>
              <a:gd name="T32" fmla="*/ 60 w 60"/>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61">
                <a:moveTo>
                  <a:pt x="0" y="47"/>
                </a:moveTo>
                <a:lnTo>
                  <a:pt x="11" y="23"/>
                </a:lnTo>
                <a:lnTo>
                  <a:pt x="24" y="23"/>
                </a:lnTo>
                <a:lnTo>
                  <a:pt x="11" y="5"/>
                </a:lnTo>
                <a:lnTo>
                  <a:pt x="45" y="0"/>
                </a:lnTo>
                <a:lnTo>
                  <a:pt x="51" y="29"/>
                </a:lnTo>
                <a:lnTo>
                  <a:pt x="59" y="31"/>
                </a:lnTo>
                <a:lnTo>
                  <a:pt x="43" y="50"/>
                </a:lnTo>
                <a:lnTo>
                  <a:pt x="32" y="60"/>
                </a:lnTo>
                <a:lnTo>
                  <a:pt x="0" y="4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1" name="Freeform 653"/>
          <p:cNvSpPr>
            <a:spLocks/>
          </p:cNvSpPr>
          <p:nvPr/>
        </p:nvSpPr>
        <p:spPr bwMode="auto">
          <a:xfrm>
            <a:off x="3133725" y="3863975"/>
            <a:ext cx="106363" cy="160338"/>
          </a:xfrm>
          <a:custGeom>
            <a:avLst/>
            <a:gdLst>
              <a:gd name="T0" fmla="*/ 0 w 75"/>
              <a:gd name="T1" fmla="*/ 2147483647 h 101"/>
              <a:gd name="T2" fmla="*/ 2147483647 w 75"/>
              <a:gd name="T3" fmla="*/ 2147483647 h 101"/>
              <a:gd name="T4" fmla="*/ 2147483647 w 75"/>
              <a:gd name="T5" fmla="*/ 2147483647 h 101"/>
              <a:gd name="T6" fmla="*/ 2147483647 w 75"/>
              <a:gd name="T7" fmla="*/ 2147483647 h 101"/>
              <a:gd name="T8" fmla="*/ 2147483647 w 75"/>
              <a:gd name="T9" fmla="*/ 2147483647 h 101"/>
              <a:gd name="T10" fmla="*/ 2147483647 w 75"/>
              <a:gd name="T11" fmla="*/ 2147483647 h 101"/>
              <a:gd name="T12" fmla="*/ 2147483647 w 75"/>
              <a:gd name="T13" fmla="*/ 2147483647 h 101"/>
              <a:gd name="T14" fmla="*/ 2147483647 w 75"/>
              <a:gd name="T15" fmla="*/ 2147483647 h 101"/>
              <a:gd name="T16" fmla="*/ 2147483647 w 75"/>
              <a:gd name="T17" fmla="*/ 0 h 101"/>
              <a:gd name="T18" fmla="*/ 2147483647 w 75"/>
              <a:gd name="T19" fmla="*/ 2147483647 h 101"/>
              <a:gd name="T20" fmla="*/ 2147483647 w 75"/>
              <a:gd name="T21" fmla="*/ 2147483647 h 101"/>
              <a:gd name="T22" fmla="*/ 0 w 75"/>
              <a:gd name="T23" fmla="*/ 2147483647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5"/>
              <a:gd name="T37" fmla="*/ 0 h 101"/>
              <a:gd name="T38" fmla="*/ 75 w 75"/>
              <a:gd name="T39" fmla="*/ 101 h 1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5" h="101">
                <a:moveTo>
                  <a:pt x="0" y="32"/>
                </a:moveTo>
                <a:lnTo>
                  <a:pt x="11" y="48"/>
                </a:lnTo>
                <a:lnTo>
                  <a:pt x="27" y="58"/>
                </a:lnTo>
                <a:lnTo>
                  <a:pt x="24" y="87"/>
                </a:lnTo>
                <a:lnTo>
                  <a:pt x="32" y="100"/>
                </a:lnTo>
                <a:lnTo>
                  <a:pt x="74" y="95"/>
                </a:lnTo>
                <a:lnTo>
                  <a:pt x="48" y="64"/>
                </a:lnTo>
                <a:lnTo>
                  <a:pt x="66" y="37"/>
                </a:lnTo>
                <a:lnTo>
                  <a:pt x="24" y="0"/>
                </a:lnTo>
                <a:lnTo>
                  <a:pt x="8" y="11"/>
                </a:lnTo>
                <a:lnTo>
                  <a:pt x="14" y="19"/>
                </a:lnTo>
                <a:lnTo>
                  <a:pt x="0" y="3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2" name="Freeform 654"/>
          <p:cNvSpPr>
            <a:spLocks/>
          </p:cNvSpPr>
          <p:nvPr/>
        </p:nvSpPr>
        <p:spPr bwMode="auto">
          <a:xfrm>
            <a:off x="2554288" y="3686175"/>
            <a:ext cx="127000" cy="71438"/>
          </a:xfrm>
          <a:custGeom>
            <a:avLst/>
            <a:gdLst>
              <a:gd name="T0" fmla="*/ 0 w 90"/>
              <a:gd name="T1" fmla="*/ 2147483647 h 45"/>
              <a:gd name="T2" fmla="*/ 2147483647 w 90"/>
              <a:gd name="T3" fmla="*/ 2147483647 h 45"/>
              <a:gd name="T4" fmla="*/ 2147483647 w 90"/>
              <a:gd name="T5" fmla="*/ 0 h 45"/>
              <a:gd name="T6" fmla="*/ 2147483647 w 90"/>
              <a:gd name="T7" fmla="*/ 2147483647 h 45"/>
              <a:gd name="T8" fmla="*/ 2147483647 w 90"/>
              <a:gd name="T9" fmla="*/ 2147483647 h 45"/>
              <a:gd name="T10" fmla="*/ 2147483647 w 90"/>
              <a:gd name="T11" fmla="*/ 2147483647 h 45"/>
              <a:gd name="T12" fmla="*/ 2147483647 w 90"/>
              <a:gd name="T13" fmla="*/ 2147483647 h 45"/>
              <a:gd name="T14" fmla="*/ 0 w 90"/>
              <a:gd name="T15" fmla="*/ 2147483647 h 45"/>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45"/>
              <a:gd name="T26" fmla="*/ 90 w 90"/>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45">
                <a:moveTo>
                  <a:pt x="0" y="21"/>
                </a:moveTo>
                <a:lnTo>
                  <a:pt x="16" y="2"/>
                </a:lnTo>
                <a:lnTo>
                  <a:pt x="63" y="0"/>
                </a:lnTo>
                <a:lnTo>
                  <a:pt x="89" y="13"/>
                </a:lnTo>
                <a:lnTo>
                  <a:pt x="65" y="16"/>
                </a:lnTo>
                <a:lnTo>
                  <a:pt x="28" y="44"/>
                </a:lnTo>
                <a:lnTo>
                  <a:pt x="23" y="39"/>
                </a:lnTo>
                <a:lnTo>
                  <a:pt x="0"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3" name="Freeform 655"/>
          <p:cNvSpPr>
            <a:spLocks/>
          </p:cNvSpPr>
          <p:nvPr/>
        </p:nvSpPr>
        <p:spPr bwMode="auto">
          <a:xfrm>
            <a:off x="5822950" y="3178175"/>
            <a:ext cx="609600" cy="696913"/>
          </a:xfrm>
          <a:custGeom>
            <a:avLst/>
            <a:gdLst>
              <a:gd name="T0" fmla="*/ 0 w 433"/>
              <a:gd name="T1" fmla="*/ 2147483647 h 439"/>
              <a:gd name="T2" fmla="*/ 2147483647 w 433"/>
              <a:gd name="T3" fmla="*/ 2147483647 h 439"/>
              <a:gd name="T4" fmla="*/ 2147483647 w 433"/>
              <a:gd name="T5" fmla="*/ 2147483647 h 439"/>
              <a:gd name="T6" fmla="*/ 2147483647 w 433"/>
              <a:gd name="T7" fmla="*/ 2147483647 h 439"/>
              <a:gd name="T8" fmla="*/ 2147483647 w 433"/>
              <a:gd name="T9" fmla="*/ 2147483647 h 439"/>
              <a:gd name="T10" fmla="*/ 2147483647 w 433"/>
              <a:gd name="T11" fmla="*/ 2147483647 h 439"/>
              <a:gd name="T12" fmla="*/ 2147483647 w 433"/>
              <a:gd name="T13" fmla="*/ 2147483647 h 439"/>
              <a:gd name="T14" fmla="*/ 2147483647 w 433"/>
              <a:gd name="T15" fmla="*/ 2147483647 h 439"/>
              <a:gd name="T16" fmla="*/ 2147483647 w 433"/>
              <a:gd name="T17" fmla="*/ 2147483647 h 439"/>
              <a:gd name="T18" fmla="*/ 2147483647 w 433"/>
              <a:gd name="T19" fmla="*/ 2147483647 h 439"/>
              <a:gd name="T20" fmla="*/ 2147483647 w 433"/>
              <a:gd name="T21" fmla="*/ 2147483647 h 439"/>
              <a:gd name="T22" fmla="*/ 2147483647 w 433"/>
              <a:gd name="T23" fmla="*/ 2147483647 h 439"/>
              <a:gd name="T24" fmla="*/ 2147483647 w 433"/>
              <a:gd name="T25" fmla="*/ 2147483647 h 439"/>
              <a:gd name="T26" fmla="*/ 2147483647 w 433"/>
              <a:gd name="T27" fmla="*/ 0 h 439"/>
              <a:gd name="T28" fmla="*/ 2147483647 w 433"/>
              <a:gd name="T29" fmla="*/ 2147483647 h 439"/>
              <a:gd name="T30" fmla="*/ 2147483647 w 433"/>
              <a:gd name="T31" fmla="*/ 2147483647 h 439"/>
              <a:gd name="T32" fmla="*/ 2147483647 w 433"/>
              <a:gd name="T33" fmla="*/ 2147483647 h 439"/>
              <a:gd name="T34" fmla="*/ 2147483647 w 433"/>
              <a:gd name="T35" fmla="*/ 2147483647 h 439"/>
              <a:gd name="T36" fmla="*/ 2147483647 w 433"/>
              <a:gd name="T37" fmla="*/ 2147483647 h 439"/>
              <a:gd name="T38" fmla="*/ 2147483647 w 433"/>
              <a:gd name="T39" fmla="*/ 2147483647 h 439"/>
              <a:gd name="T40" fmla="*/ 2147483647 w 433"/>
              <a:gd name="T41" fmla="*/ 2147483647 h 439"/>
              <a:gd name="T42" fmla="*/ 2147483647 w 433"/>
              <a:gd name="T43" fmla="*/ 2147483647 h 439"/>
              <a:gd name="T44" fmla="*/ 2147483647 w 433"/>
              <a:gd name="T45" fmla="*/ 2147483647 h 439"/>
              <a:gd name="T46" fmla="*/ 2147483647 w 433"/>
              <a:gd name="T47" fmla="*/ 2147483647 h 439"/>
              <a:gd name="T48" fmla="*/ 2147483647 w 433"/>
              <a:gd name="T49" fmla="*/ 2147483647 h 439"/>
              <a:gd name="T50" fmla="*/ 2147483647 w 433"/>
              <a:gd name="T51" fmla="*/ 2147483647 h 439"/>
              <a:gd name="T52" fmla="*/ 2147483647 w 433"/>
              <a:gd name="T53" fmla="*/ 2147483647 h 439"/>
              <a:gd name="T54" fmla="*/ 2147483647 w 433"/>
              <a:gd name="T55" fmla="*/ 2147483647 h 439"/>
              <a:gd name="T56" fmla="*/ 2147483647 w 433"/>
              <a:gd name="T57" fmla="*/ 2147483647 h 439"/>
              <a:gd name="T58" fmla="*/ 2147483647 w 433"/>
              <a:gd name="T59" fmla="*/ 2147483647 h 439"/>
              <a:gd name="T60" fmla="*/ 2147483647 w 433"/>
              <a:gd name="T61" fmla="*/ 2147483647 h 439"/>
              <a:gd name="T62" fmla="*/ 2147483647 w 433"/>
              <a:gd name="T63" fmla="*/ 2147483647 h 439"/>
              <a:gd name="T64" fmla="*/ 2147483647 w 433"/>
              <a:gd name="T65" fmla="*/ 2147483647 h 439"/>
              <a:gd name="T66" fmla="*/ 2147483647 w 433"/>
              <a:gd name="T67" fmla="*/ 2147483647 h 439"/>
              <a:gd name="T68" fmla="*/ 2147483647 w 433"/>
              <a:gd name="T69" fmla="*/ 2147483647 h 439"/>
              <a:gd name="T70" fmla="*/ 2147483647 w 433"/>
              <a:gd name="T71" fmla="*/ 2147483647 h 439"/>
              <a:gd name="T72" fmla="*/ 2147483647 w 433"/>
              <a:gd name="T73" fmla="*/ 2147483647 h 439"/>
              <a:gd name="T74" fmla="*/ 2147483647 w 433"/>
              <a:gd name="T75" fmla="*/ 2147483647 h 439"/>
              <a:gd name="T76" fmla="*/ 2147483647 w 433"/>
              <a:gd name="T77" fmla="*/ 2147483647 h 439"/>
              <a:gd name="T78" fmla="*/ 2147483647 w 433"/>
              <a:gd name="T79" fmla="*/ 2147483647 h 439"/>
              <a:gd name="T80" fmla="*/ 2147483647 w 433"/>
              <a:gd name="T81" fmla="*/ 2147483647 h 439"/>
              <a:gd name="T82" fmla="*/ 2147483647 w 433"/>
              <a:gd name="T83" fmla="*/ 2147483647 h 439"/>
              <a:gd name="T84" fmla="*/ 2147483647 w 433"/>
              <a:gd name="T85" fmla="*/ 2147483647 h 439"/>
              <a:gd name="T86" fmla="*/ 2147483647 w 433"/>
              <a:gd name="T87" fmla="*/ 2147483647 h 439"/>
              <a:gd name="T88" fmla="*/ 2147483647 w 433"/>
              <a:gd name="T89" fmla="*/ 2147483647 h 439"/>
              <a:gd name="T90" fmla="*/ 2147483647 w 433"/>
              <a:gd name="T91" fmla="*/ 2147483647 h 439"/>
              <a:gd name="T92" fmla="*/ 2147483647 w 433"/>
              <a:gd name="T93" fmla="*/ 2147483647 h 439"/>
              <a:gd name="T94" fmla="*/ 2147483647 w 433"/>
              <a:gd name="T95" fmla="*/ 2147483647 h 439"/>
              <a:gd name="T96" fmla="*/ 2147483647 w 433"/>
              <a:gd name="T97" fmla="*/ 2147483647 h 439"/>
              <a:gd name="T98" fmla="*/ 2147483647 w 433"/>
              <a:gd name="T99" fmla="*/ 2147483647 h 439"/>
              <a:gd name="T100" fmla="*/ 2147483647 w 433"/>
              <a:gd name="T101" fmla="*/ 2147483647 h 439"/>
              <a:gd name="T102" fmla="*/ 2147483647 w 433"/>
              <a:gd name="T103" fmla="*/ 2147483647 h 439"/>
              <a:gd name="T104" fmla="*/ 2147483647 w 433"/>
              <a:gd name="T105" fmla="*/ 2147483647 h 439"/>
              <a:gd name="T106" fmla="*/ 2147483647 w 433"/>
              <a:gd name="T107" fmla="*/ 2147483647 h 439"/>
              <a:gd name="T108" fmla="*/ 2147483647 w 433"/>
              <a:gd name="T109" fmla="*/ 2147483647 h 439"/>
              <a:gd name="T110" fmla="*/ 2147483647 w 433"/>
              <a:gd name="T111" fmla="*/ 2147483647 h 439"/>
              <a:gd name="T112" fmla="*/ 2147483647 w 433"/>
              <a:gd name="T113" fmla="*/ 2147483647 h 439"/>
              <a:gd name="T114" fmla="*/ 2147483647 w 433"/>
              <a:gd name="T115" fmla="*/ 2147483647 h 439"/>
              <a:gd name="T116" fmla="*/ 2147483647 w 433"/>
              <a:gd name="T117" fmla="*/ 2147483647 h 439"/>
              <a:gd name="T118" fmla="*/ 2147483647 w 433"/>
              <a:gd name="T119" fmla="*/ 2147483647 h 439"/>
              <a:gd name="T120" fmla="*/ 2147483647 w 433"/>
              <a:gd name="T121" fmla="*/ 2147483647 h 439"/>
              <a:gd name="T122" fmla="*/ 0 w 433"/>
              <a:gd name="T123" fmla="*/ 2147483647 h 4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33"/>
              <a:gd name="T187" fmla="*/ 0 h 439"/>
              <a:gd name="T188" fmla="*/ 433 w 433"/>
              <a:gd name="T189" fmla="*/ 439 h 4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33" h="439">
                <a:moveTo>
                  <a:pt x="0" y="202"/>
                </a:moveTo>
                <a:lnTo>
                  <a:pt x="10" y="189"/>
                </a:lnTo>
                <a:lnTo>
                  <a:pt x="44" y="189"/>
                </a:lnTo>
                <a:lnTo>
                  <a:pt x="20" y="144"/>
                </a:lnTo>
                <a:lnTo>
                  <a:pt x="33" y="133"/>
                </a:lnTo>
                <a:lnTo>
                  <a:pt x="52" y="133"/>
                </a:lnTo>
                <a:lnTo>
                  <a:pt x="96" y="86"/>
                </a:lnTo>
                <a:lnTo>
                  <a:pt x="94" y="71"/>
                </a:lnTo>
                <a:lnTo>
                  <a:pt x="104" y="63"/>
                </a:lnTo>
                <a:lnTo>
                  <a:pt x="86" y="47"/>
                </a:lnTo>
                <a:lnTo>
                  <a:pt x="83" y="24"/>
                </a:lnTo>
                <a:lnTo>
                  <a:pt x="128" y="24"/>
                </a:lnTo>
                <a:lnTo>
                  <a:pt x="138" y="13"/>
                </a:lnTo>
                <a:lnTo>
                  <a:pt x="165" y="0"/>
                </a:lnTo>
                <a:lnTo>
                  <a:pt x="177" y="10"/>
                </a:lnTo>
                <a:lnTo>
                  <a:pt x="159" y="34"/>
                </a:lnTo>
                <a:lnTo>
                  <a:pt x="167" y="57"/>
                </a:lnTo>
                <a:lnTo>
                  <a:pt x="152" y="60"/>
                </a:lnTo>
                <a:lnTo>
                  <a:pt x="159" y="86"/>
                </a:lnTo>
                <a:lnTo>
                  <a:pt x="191" y="97"/>
                </a:lnTo>
                <a:lnTo>
                  <a:pt x="175" y="123"/>
                </a:lnTo>
                <a:lnTo>
                  <a:pt x="214" y="142"/>
                </a:lnTo>
                <a:lnTo>
                  <a:pt x="290" y="157"/>
                </a:lnTo>
                <a:lnTo>
                  <a:pt x="293" y="136"/>
                </a:lnTo>
                <a:lnTo>
                  <a:pt x="301" y="131"/>
                </a:lnTo>
                <a:lnTo>
                  <a:pt x="304" y="144"/>
                </a:lnTo>
                <a:lnTo>
                  <a:pt x="312" y="152"/>
                </a:lnTo>
                <a:lnTo>
                  <a:pt x="351" y="150"/>
                </a:lnTo>
                <a:lnTo>
                  <a:pt x="348" y="136"/>
                </a:lnTo>
                <a:lnTo>
                  <a:pt x="408" y="108"/>
                </a:lnTo>
                <a:lnTo>
                  <a:pt x="414" y="126"/>
                </a:lnTo>
                <a:lnTo>
                  <a:pt x="432" y="131"/>
                </a:lnTo>
                <a:lnTo>
                  <a:pt x="422" y="144"/>
                </a:lnTo>
                <a:lnTo>
                  <a:pt x="398" y="155"/>
                </a:lnTo>
                <a:lnTo>
                  <a:pt x="359" y="228"/>
                </a:lnTo>
                <a:lnTo>
                  <a:pt x="353" y="197"/>
                </a:lnTo>
                <a:lnTo>
                  <a:pt x="343" y="209"/>
                </a:lnTo>
                <a:lnTo>
                  <a:pt x="335" y="197"/>
                </a:lnTo>
                <a:lnTo>
                  <a:pt x="353" y="178"/>
                </a:lnTo>
                <a:lnTo>
                  <a:pt x="322" y="176"/>
                </a:lnTo>
                <a:lnTo>
                  <a:pt x="298" y="155"/>
                </a:lnTo>
                <a:lnTo>
                  <a:pt x="290" y="167"/>
                </a:lnTo>
                <a:lnTo>
                  <a:pt x="298" y="176"/>
                </a:lnTo>
                <a:lnTo>
                  <a:pt x="288" y="184"/>
                </a:lnTo>
                <a:lnTo>
                  <a:pt x="298" y="189"/>
                </a:lnTo>
                <a:lnTo>
                  <a:pt x="304" y="231"/>
                </a:lnTo>
                <a:lnTo>
                  <a:pt x="290" y="223"/>
                </a:lnTo>
                <a:lnTo>
                  <a:pt x="264" y="260"/>
                </a:lnTo>
                <a:lnTo>
                  <a:pt x="177" y="322"/>
                </a:lnTo>
                <a:lnTo>
                  <a:pt x="170" y="404"/>
                </a:lnTo>
                <a:lnTo>
                  <a:pt x="133" y="438"/>
                </a:lnTo>
                <a:lnTo>
                  <a:pt x="99" y="375"/>
                </a:lnTo>
                <a:lnTo>
                  <a:pt x="89" y="325"/>
                </a:lnTo>
                <a:lnTo>
                  <a:pt x="76" y="312"/>
                </a:lnTo>
                <a:lnTo>
                  <a:pt x="67" y="223"/>
                </a:lnTo>
                <a:lnTo>
                  <a:pt x="57" y="220"/>
                </a:lnTo>
                <a:lnTo>
                  <a:pt x="54" y="241"/>
                </a:lnTo>
                <a:lnTo>
                  <a:pt x="33" y="246"/>
                </a:lnTo>
                <a:lnTo>
                  <a:pt x="10" y="220"/>
                </a:lnTo>
                <a:lnTo>
                  <a:pt x="33" y="209"/>
                </a:lnTo>
                <a:lnTo>
                  <a:pt x="10" y="212"/>
                </a:lnTo>
                <a:lnTo>
                  <a:pt x="0" y="20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4" name="Freeform 656"/>
          <p:cNvSpPr>
            <a:spLocks/>
          </p:cNvSpPr>
          <p:nvPr/>
        </p:nvSpPr>
        <p:spPr bwMode="auto">
          <a:xfrm>
            <a:off x="5326063" y="3078163"/>
            <a:ext cx="396875" cy="384175"/>
          </a:xfrm>
          <a:custGeom>
            <a:avLst/>
            <a:gdLst>
              <a:gd name="T0" fmla="*/ 0 w 282"/>
              <a:gd name="T1" fmla="*/ 2147483647 h 242"/>
              <a:gd name="T2" fmla="*/ 2147483647 w 282"/>
              <a:gd name="T3" fmla="*/ 0 h 242"/>
              <a:gd name="T4" fmla="*/ 2147483647 w 282"/>
              <a:gd name="T5" fmla="*/ 2147483647 h 242"/>
              <a:gd name="T6" fmla="*/ 2147483647 w 282"/>
              <a:gd name="T7" fmla="*/ 2147483647 h 242"/>
              <a:gd name="T8" fmla="*/ 2147483647 w 282"/>
              <a:gd name="T9" fmla="*/ 2147483647 h 242"/>
              <a:gd name="T10" fmla="*/ 2147483647 w 282"/>
              <a:gd name="T11" fmla="*/ 2147483647 h 242"/>
              <a:gd name="T12" fmla="*/ 2147483647 w 282"/>
              <a:gd name="T13" fmla="*/ 2147483647 h 242"/>
              <a:gd name="T14" fmla="*/ 2147483647 w 282"/>
              <a:gd name="T15" fmla="*/ 2147483647 h 242"/>
              <a:gd name="T16" fmla="*/ 2147483647 w 282"/>
              <a:gd name="T17" fmla="*/ 2147483647 h 242"/>
              <a:gd name="T18" fmla="*/ 2147483647 w 282"/>
              <a:gd name="T19" fmla="*/ 2147483647 h 242"/>
              <a:gd name="T20" fmla="*/ 2147483647 w 282"/>
              <a:gd name="T21" fmla="*/ 2147483647 h 242"/>
              <a:gd name="T22" fmla="*/ 2147483647 w 282"/>
              <a:gd name="T23" fmla="*/ 2147483647 h 242"/>
              <a:gd name="T24" fmla="*/ 2147483647 w 282"/>
              <a:gd name="T25" fmla="*/ 2147483647 h 242"/>
              <a:gd name="T26" fmla="*/ 2147483647 w 282"/>
              <a:gd name="T27" fmla="*/ 2147483647 h 242"/>
              <a:gd name="T28" fmla="*/ 2147483647 w 282"/>
              <a:gd name="T29" fmla="*/ 2147483647 h 242"/>
              <a:gd name="T30" fmla="*/ 2147483647 w 282"/>
              <a:gd name="T31" fmla="*/ 2147483647 h 242"/>
              <a:gd name="T32" fmla="*/ 2147483647 w 282"/>
              <a:gd name="T33" fmla="*/ 2147483647 h 242"/>
              <a:gd name="T34" fmla="*/ 2147483647 w 282"/>
              <a:gd name="T35" fmla="*/ 2147483647 h 242"/>
              <a:gd name="T36" fmla="*/ 2147483647 w 282"/>
              <a:gd name="T37" fmla="*/ 2147483647 h 242"/>
              <a:gd name="T38" fmla="*/ 2147483647 w 282"/>
              <a:gd name="T39" fmla="*/ 2147483647 h 242"/>
              <a:gd name="T40" fmla="*/ 2147483647 w 282"/>
              <a:gd name="T41" fmla="*/ 2147483647 h 242"/>
              <a:gd name="T42" fmla="*/ 2147483647 w 282"/>
              <a:gd name="T43" fmla="*/ 2147483647 h 242"/>
              <a:gd name="T44" fmla="*/ 2147483647 w 282"/>
              <a:gd name="T45" fmla="*/ 2147483647 h 242"/>
              <a:gd name="T46" fmla="*/ 2147483647 w 282"/>
              <a:gd name="T47" fmla="*/ 2147483647 h 242"/>
              <a:gd name="T48" fmla="*/ 2147483647 w 282"/>
              <a:gd name="T49" fmla="*/ 2147483647 h 242"/>
              <a:gd name="T50" fmla="*/ 2147483647 w 282"/>
              <a:gd name="T51" fmla="*/ 2147483647 h 242"/>
              <a:gd name="T52" fmla="*/ 2147483647 w 282"/>
              <a:gd name="T53" fmla="*/ 2147483647 h 242"/>
              <a:gd name="T54" fmla="*/ 2147483647 w 282"/>
              <a:gd name="T55" fmla="*/ 2147483647 h 242"/>
              <a:gd name="T56" fmla="*/ 2147483647 w 282"/>
              <a:gd name="T57" fmla="*/ 2147483647 h 242"/>
              <a:gd name="T58" fmla="*/ 2147483647 w 282"/>
              <a:gd name="T59" fmla="*/ 2147483647 h 242"/>
              <a:gd name="T60" fmla="*/ 2147483647 w 282"/>
              <a:gd name="T61" fmla="*/ 2147483647 h 242"/>
              <a:gd name="T62" fmla="*/ 0 w 282"/>
              <a:gd name="T63" fmla="*/ 2147483647 h 24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82"/>
              <a:gd name="T97" fmla="*/ 0 h 242"/>
              <a:gd name="T98" fmla="*/ 282 w 282"/>
              <a:gd name="T99" fmla="*/ 242 h 24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82" h="242">
                <a:moveTo>
                  <a:pt x="0" y="8"/>
                </a:moveTo>
                <a:lnTo>
                  <a:pt x="5" y="0"/>
                </a:lnTo>
                <a:lnTo>
                  <a:pt x="26" y="16"/>
                </a:lnTo>
                <a:lnTo>
                  <a:pt x="53" y="2"/>
                </a:lnTo>
                <a:lnTo>
                  <a:pt x="55" y="16"/>
                </a:lnTo>
                <a:lnTo>
                  <a:pt x="68" y="21"/>
                </a:lnTo>
                <a:lnTo>
                  <a:pt x="73" y="37"/>
                </a:lnTo>
                <a:lnTo>
                  <a:pt x="107" y="53"/>
                </a:lnTo>
                <a:lnTo>
                  <a:pt x="144" y="50"/>
                </a:lnTo>
                <a:lnTo>
                  <a:pt x="141" y="39"/>
                </a:lnTo>
                <a:lnTo>
                  <a:pt x="186" y="24"/>
                </a:lnTo>
                <a:lnTo>
                  <a:pt x="249" y="53"/>
                </a:lnTo>
                <a:lnTo>
                  <a:pt x="252" y="68"/>
                </a:lnTo>
                <a:lnTo>
                  <a:pt x="239" y="95"/>
                </a:lnTo>
                <a:lnTo>
                  <a:pt x="244" y="134"/>
                </a:lnTo>
                <a:lnTo>
                  <a:pt x="257" y="147"/>
                </a:lnTo>
                <a:lnTo>
                  <a:pt x="244" y="165"/>
                </a:lnTo>
                <a:lnTo>
                  <a:pt x="281" y="207"/>
                </a:lnTo>
                <a:lnTo>
                  <a:pt x="254" y="241"/>
                </a:lnTo>
                <a:lnTo>
                  <a:pt x="194" y="233"/>
                </a:lnTo>
                <a:lnTo>
                  <a:pt x="178" y="210"/>
                </a:lnTo>
                <a:lnTo>
                  <a:pt x="136" y="215"/>
                </a:lnTo>
                <a:lnTo>
                  <a:pt x="105" y="199"/>
                </a:lnTo>
                <a:lnTo>
                  <a:pt x="84" y="163"/>
                </a:lnTo>
                <a:lnTo>
                  <a:pt x="65" y="154"/>
                </a:lnTo>
                <a:lnTo>
                  <a:pt x="63" y="163"/>
                </a:lnTo>
                <a:lnTo>
                  <a:pt x="45" y="123"/>
                </a:lnTo>
                <a:lnTo>
                  <a:pt x="16" y="100"/>
                </a:lnTo>
                <a:lnTo>
                  <a:pt x="29" y="68"/>
                </a:lnTo>
                <a:lnTo>
                  <a:pt x="19" y="63"/>
                </a:lnTo>
                <a:lnTo>
                  <a:pt x="8" y="42"/>
                </a:lnTo>
                <a:lnTo>
                  <a:pt x="0" y="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5" name="Freeform 657"/>
          <p:cNvSpPr>
            <a:spLocks/>
          </p:cNvSpPr>
          <p:nvPr/>
        </p:nvSpPr>
        <p:spPr bwMode="auto">
          <a:xfrm>
            <a:off x="5210175" y="3144838"/>
            <a:ext cx="206375" cy="214312"/>
          </a:xfrm>
          <a:custGeom>
            <a:avLst/>
            <a:gdLst>
              <a:gd name="T0" fmla="*/ 0 w 146"/>
              <a:gd name="T1" fmla="*/ 2147483647 h 135"/>
              <a:gd name="T2" fmla="*/ 2147483647 w 146"/>
              <a:gd name="T3" fmla="*/ 2147483647 h 135"/>
              <a:gd name="T4" fmla="*/ 2147483647 w 146"/>
              <a:gd name="T5" fmla="*/ 2147483647 h 135"/>
              <a:gd name="T6" fmla="*/ 2147483647 w 146"/>
              <a:gd name="T7" fmla="*/ 2147483647 h 135"/>
              <a:gd name="T8" fmla="*/ 2147483647 w 146"/>
              <a:gd name="T9" fmla="*/ 2147483647 h 135"/>
              <a:gd name="T10" fmla="*/ 2147483647 w 146"/>
              <a:gd name="T11" fmla="*/ 2147483647 h 135"/>
              <a:gd name="T12" fmla="*/ 2147483647 w 146"/>
              <a:gd name="T13" fmla="*/ 2147483647 h 135"/>
              <a:gd name="T14" fmla="*/ 2147483647 w 146"/>
              <a:gd name="T15" fmla="*/ 2147483647 h 135"/>
              <a:gd name="T16" fmla="*/ 2147483647 w 146"/>
              <a:gd name="T17" fmla="*/ 2147483647 h 135"/>
              <a:gd name="T18" fmla="*/ 2147483647 w 146"/>
              <a:gd name="T19" fmla="*/ 2147483647 h 135"/>
              <a:gd name="T20" fmla="*/ 2147483647 w 146"/>
              <a:gd name="T21" fmla="*/ 2147483647 h 135"/>
              <a:gd name="T22" fmla="*/ 2147483647 w 146"/>
              <a:gd name="T23" fmla="*/ 2147483647 h 135"/>
              <a:gd name="T24" fmla="*/ 2147483647 w 146"/>
              <a:gd name="T25" fmla="*/ 0 h 135"/>
              <a:gd name="T26" fmla="*/ 2147483647 w 146"/>
              <a:gd name="T27" fmla="*/ 2147483647 h 135"/>
              <a:gd name="T28" fmla="*/ 2147483647 w 146"/>
              <a:gd name="T29" fmla="*/ 2147483647 h 135"/>
              <a:gd name="T30" fmla="*/ 2147483647 w 146"/>
              <a:gd name="T31" fmla="*/ 2147483647 h 135"/>
              <a:gd name="T32" fmla="*/ 0 w 146"/>
              <a:gd name="T33" fmla="*/ 2147483647 h 1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6"/>
              <a:gd name="T52" fmla="*/ 0 h 135"/>
              <a:gd name="T53" fmla="*/ 146 w 146"/>
              <a:gd name="T54" fmla="*/ 135 h 1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6" h="135">
                <a:moveTo>
                  <a:pt x="0" y="68"/>
                </a:moveTo>
                <a:lnTo>
                  <a:pt x="8" y="87"/>
                </a:lnTo>
                <a:lnTo>
                  <a:pt x="71" y="115"/>
                </a:lnTo>
                <a:lnTo>
                  <a:pt x="71" y="126"/>
                </a:lnTo>
                <a:lnTo>
                  <a:pt x="90" y="134"/>
                </a:lnTo>
                <a:lnTo>
                  <a:pt x="118" y="134"/>
                </a:lnTo>
                <a:lnTo>
                  <a:pt x="137" y="121"/>
                </a:lnTo>
                <a:lnTo>
                  <a:pt x="145" y="121"/>
                </a:lnTo>
                <a:lnTo>
                  <a:pt x="127" y="81"/>
                </a:lnTo>
                <a:lnTo>
                  <a:pt x="98" y="58"/>
                </a:lnTo>
                <a:lnTo>
                  <a:pt x="111" y="26"/>
                </a:lnTo>
                <a:lnTo>
                  <a:pt x="101" y="21"/>
                </a:lnTo>
                <a:lnTo>
                  <a:pt x="90" y="0"/>
                </a:lnTo>
                <a:lnTo>
                  <a:pt x="56" y="2"/>
                </a:lnTo>
                <a:lnTo>
                  <a:pt x="40" y="13"/>
                </a:lnTo>
                <a:lnTo>
                  <a:pt x="37" y="47"/>
                </a:lnTo>
                <a:lnTo>
                  <a:pt x="0" y="6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6" name="Freeform 658"/>
          <p:cNvSpPr>
            <a:spLocks/>
          </p:cNvSpPr>
          <p:nvPr/>
        </p:nvSpPr>
        <p:spPr bwMode="auto">
          <a:xfrm>
            <a:off x="5113338" y="3257550"/>
            <a:ext cx="33337" cy="96838"/>
          </a:xfrm>
          <a:custGeom>
            <a:avLst/>
            <a:gdLst>
              <a:gd name="T0" fmla="*/ 0 w 23"/>
              <a:gd name="T1" fmla="*/ 2147483647 h 61"/>
              <a:gd name="T2" fmla="*/ 2147483647 w 23"/>
              <a:gd name="T3" fmla="*/ 2147483647 h 61"/>
              <a:gd name="T4" fmla="*/ 2147483647 w 23"/>
              <a:gd name="T5" fmla="*/ 2147483647 h 61"/>
              <a:gd name="T6" fmla="*/ 2147483647 w 23"/>
              <a:gd name="T7" fmla="*/ 2147483647 h 61"/>
              <a:gd name="T8" fmla="*/ 2147483647 w 23"/>
              <a:gd name="T9" fmla="*/ 2147483647 h 61"/>
              <a:gd name="T10" fmla="*/ 2147483647 w 23"/>
              <a:gd name="T11" fmla="*/ 2147483647 h 61"/>
              <a:gd name="T12" fmla="*/ 2147483647 w 23"/>
              <a:gd name="T13" fmla="*/ 2147483647 h 61"/>
              <a:gd name="T14" fmla="*/ 2147483647 w 23"/>
              <a:gd name="T15" fmla="*/ 0 h 61"/>
              <a:gd name="T16" fmla="*/ 2147483647 w 23"/>
              <a:gd name="T17" fmla="*/ 0 h 61"/>
              <a:gd name="T18" fmla="*/ 0 w 23"/>
              <a:gd name="T19" fmla="*/ 2147483647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61"/>
              <a:gd name="T32" fmla="*/ 23 w 23"/>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61">
                <a:moveTo>
                  <a:pt x="0" y="29"/>
                </a:moveTo>
                <a:lnTo>
                  <a:pt x="11" y="60"/>
                </a:lnTo>
                <a:lnTo>
                  <a:pt x="14" y="60"/>
                </a:lnTo>
                <a:lnTo>
                  <a:pt x="19" y="26"/>
                </a:lnTo>
                <a:lnTo>
                  <a:pt x="11" y="26"/>
                </a:lnTo>
                <a:lnTo>
                  <a:pt x="11" y="13"/>
                </a:lnTo>
                <a:lnTo>
                  <a:pt x="19" y="7"/>
                </a:lnTo>
                <a:lnTo>
                  <a:pt x="22" y="0"/>
                </a:lnTo>
                <a:lnTo>
                  <a:pt x="14" y="0"/>
                </a:lnTo>
                <a:lnTo>
                  <a:pt x="0" y="2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7" name="Freeform 659"/>
          <p:cNvSpPr>
            <a:spLocks/>
          </p:cNvSpPr>
          <p:nvPr/>
        </p:nvSpPr>
        <p:spPr bwMode="auto">
          <a:xfrm>
            <a:off x="4548188" y="2874963"/>
            <a:ext cx="246062" cy="258762"/>
          </a:xfrm>
          <a:custGeom>
            <a:avLst/>
            <a:gdLst>
              <a:gd name="T0" fmla="*/ 0 w 174"/>
              <a:gd name="T1" fmla="*/ 2147483647 h 163"/>
              <a:gd name="T2" fmla="*/ 2147483647 w 174"/>
              <a:gd name="T3" fmla="*/ 2147483647 h 163"/>
              <a:gd name="T4" fmla="*/ 2147483647 w 174"/>
              <a:gd name="T5" fmla="*/ 2147483647 h 163"/>
              <a:gd name="T6" fmla="*/ 2147483647 w 174"/>
              <a:gd name="T7" fmla="*/ 2147483647 h 163"/>
              <a:gd name="T8" fmla="*/ 2147483647 w 174"/>
              <a:gd name="T9" fmla="*/ 2147483647 h 163"/>
              <a:gd name="T10" fmla="*/ 2147483647 w 174"/>
              <a:gd name="T11" fmla="*/ 0 h 163"/>
              <a:gd name="T12" fmla="*/ 2147483647 w 174"/>
              <a:gd name="T13" fmla="*/ 2147483647 h 163"/>
              <a:gd name="T14" fmla="*/ 2147483647 w 174"/>
              <a:gd name="T15" fmla="*/ 2147483647 h 163"/>
              <a:gd name="T16" fmla="*/ 2147483647 w 174"/>
              <a:gd name="T17" fmla="*/ 2147483647 h 163"/>
              <a:gd name="T18" fmla="*/ 2147483647 w 174"/>
              <a:gd name="T19" fmla="*/ 2147483647 h 163"/>
              <a:gd name="T20" fmla="*/ 2147483647 w 174"/>
              <a:gd name="T21" fmla="*/ 2147483647 h 163"/>
              <a:gd name="T22" fmla="*/ 2147483647 w 174"/>
              <a:gd name="T23" fmla="*/ 2147483647 h 163"/>
              <a:gd name="T24" fmla="*/ 2147483647 w 174"/>
              <a:gd name="T25" fmla="*/ 2147483647 h 163"/>
              <a:gd name="T26" fmla="*/ 2147483647 w 174"/>
              <a:gd name="T27" fmla="*/ 2147483647 h 163"/>
              <a:gd name="T28" fmla="*/ 2147483647 w 174"/>
              <a:gd name="T29" fmla="*/ 2147483647 h 163"/>
              <a:gd name="T30" fmla="*/ 2147483647 w 174"/>
              <a:gd name="T31" fmla="*/ 2147483647 h 163"/>
              <a:gd name="T32" fmla="*/ 2147483647 w 174"/>
              <a:gd name="T33" fmla="*/ 2147483647 h 163"/>
              <a:gd name="T34" fmla="*/ 2147483647 w 174"/>
              <a:gd name="T35" fmla="*/ 2147483647 h 163"/>
              <a:gd name="T36" fmla="*/ 2147483647 w 174"/>
              <a:gd name="T37" fmla="*/ 2147483647 h 163"/>
              <a:gd name="T38" fmla="*/ 2147483647 w 174"/>
              <a:gd name="T39" fmla="*/ 2147483647 h 163"/>
              <a:gd name="T40" fmla="*/ 2147483647 w 174"/>
              <a:gd name="T41" fmla="*/ 2147483647 h 163"/>
              <a:gd name="T42" fmla="*/ 2147483647 w 174"/>
              <a:gd name="T43" fmla="*/ 2147483647 h 163"/>
              <a:gd name="T44" fmla="*/ 0 w 174"/>
              <a:gd name="T45" fmla="*/ 2147483647 h 16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4"/>
              <a:gd name="T70" fmla="*/ 0 h 163"/>
              <a:gd name="T71" fmla="*/ 174 w 174"/>
              <a:gd name="T72" fmla="*/ 163 h 16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4" h="163">
                <a:moveTo>
                  <a:pt x="0" y="39"/>
                </a:moveTo>
                <a:lnTo>
                  <a:pt x="3" y="20"/>
                </a:lnTo>
                <a:lnTo>
                  <a:pt x="24" y="10"/>
                </a:lnTo>
                <a:lnTo>
                  <a:pt x="35" y="18"/>
                </a:lnTo>
                <a:lnTo>
                  <a:pt x="53" y="2"/>
                </a:lnTo>
                <a:lnTo>
                  <a:pt x="79" y="0"/>
                </a:lnTo>
                <a:lnTo>
                  <a:pt x="100" y="10"/>
                </a:lnTo>
                <a:lnTo>
                  <a:pt x="100" y="26"/>
                </a:lnTo>
                <a:lnTo>
                  <a:pt x="82" y="29"/>
                </a:lnTo>
                <a:lnTo>
                  <a:pt x="84" y="52"/>
                </a:lnTo>
                <a:lnTo>
                  <a:pt x="118" y="89"/>
                </a:lnTo>
                <a:lnTo>
                  <a:pt x="136" y="91"/>
                </a:lnTo>
                <a:lnTo>
                  <a:pt x="134" y="99"/>
                </a:lnTo>
                <a:lnTo>
                  <a:pt x="173" y="123"/>
                </a:lnTo>
                <a:lnTo>
                  <a:pt x="147" y="120"/>
                </a:lnTo>
                <a:lnTo>
                  <a:pt x="153" y="141"/>
                </a:lnTo>
                <a:lnTo>
                  <a:pt x="136" y="162"/>
                </a:lnTo>
                <a:lnTo>
                  <a:pt x="131" y="123"/>
                </a:lnTo>
                <a:lnTo>
                  <a:pt x="63" y="83"/>
                </a:lnTo>
                <a:lnTo>
                  <a:pt x="50" y="54"/>
                </a:lnTo>
                <a:lnTo>
                  <a:pt x="29" y="47"/>
                </a:lnTo>
                <a:lnTo>
                  <a:pt x="11" y="57"/>
                </a:lnTo>
                <a:lnTo>
                  <a:pt x="0" y="3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8" name="Freeform 660"/>
          <p:cNvSpPr>
            <a:spLocks/>
          </p:cNvSpPr>
          <p:nvPr/>
        </p:nvSpPr>
        <p:spPr bwMode="auto">
          <a:xfrm>
            <a:off x="4578350" y="3036888"/>
            <a:ext cx="34925" cy="63500"/>
          </a:xfrm>
          <a:custGeom>
            <a:avLst/>
            <a:gdLst>
              <a:gd name="T0" fmla="*/ 0 w 25"/>
              <a:gd name="T1" fmla="*/ 2147483647 h 40"/>
              <a:gd name="T2" fmla="*/ 2147483647 w 25"/>
              <a:gd name="T3" fmla="*/ 2147483647 h 40"/>
              <a:gd name="T4" fmla="*/ 2147483647 w 25"/>
              <a:gd name="T5" fmla="*/ 2147483647 h 40"/>
              <a:gd name="T6" fmla="*/ 2147483647 w 25"/>
              <a:gd name="T7" fmla="*/ 2147483647 h 40"/>
              <a:gd name="T8" fmla="*/ 2147483647 w 25"/>
              <a:gd name="T9" fmla="*/ 0 h 40"/>
              <a:gd name="T10" fmla="*/ 0 w 25"/>
              <a:gd name="T11" fmla="*/ 2147483647 h 40"/>
              <a:gd name="T12" fmla="*/ 0 60000 65536"/>
              <a:gd name="T13" fmla="*/ 0 60000 65536"/>
              <a:gd name="T14" fmla="*/ 0 60000 65536"/>
              <a:gd name="T15" fmla="*/ 0 60000 65536"/>
              <a:gd name="T16" fmla="*/ 0 60000 65536"/>
              <a:gd name="T17" fmla="*/ 0 60000 65536"/>
              <a:gd name="T18" fmla="*/ 0 w 25"/>
              <a:gd name="T19" fmla="*/ 0 h 40"/>
              <a:gd name="T20" fmla="*/ 25 w 25"/>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5" h="40">
                <a:moveTo>
                  <a:pt x="0" y="5"/>
                </a:moveTo>
                <a:lnTo>
                  <a:pt x="3" y="37"/>
                </a:lnTo>
                <a:lnTo>
                  <a:pt x="14" y="39"/>
                </a:lnTo>
                <a:lnTo>
                  <a:pt x="24" y="16"/>
                </a:lnTo>
                <a:lnTo>
                  <a:pt x="16" y="0"/>
                </a:lnTo>
                <a:lnTo>
                  <a:pt x="0" y="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69" name="Freeform 661"/>
          <p:cNvSpPr>
            <a:spLocks/>
          </p:cNvSpPr>
          <p:nvPr/>
        </p:nvSpPr>
        <p:spPr bwMode="auto">
          <a:xfrm>
            <a:off x="4667250" y="3116263"/>
            <a:ext cx="63500" cy="47625"/>
          </a:xfrm>
          <a:custGeom>
            <a:avLst/>
            <a:gdLst>
              <a:gd name="T0" fmla="*/ 0 w 46"/>
              <a:gd name="T1" fmla="*/ 2147483647 h 30"/>
              <a:gd name="T2" fmla="*/ 2147483647 w 46"/>
              <a:gd name="T3" fmla="*/ 2147483647 h 30"/>
              <a:gd name="T4" fmla="*/ 2147483647 w 46"/>
              <a:gd name="T5" fmla="*/ 0 h 30"/>
              <a:gd name="T6" fmla="*/ 0 w 46"/>
              <a:gd name="T7" fmla="*/ 2147483647 h 30"/>
              <a:gd name="T8" fmla="*/ 0 60000 65536"/>
              <a:gd name="T9" fmla="*/ 0 60000 65536"/>
              <a:gd name="T10" fmla="*/ 0 60000 65536"/>
              <a:gd name="T11" fmla="*/ 0 60000 65536"/>
              <a:gd name="T12" fmla="*/ 0 w 46"/>
              <a:gd name="T13" fmla="*/ 0 h 30"/>
              <a:gd name="T14" fmla="*/ 46 w 46"/>
              <a:gd name="T15" fmla="*/ 30 h 30"/>
            </a:gdLst>
            <a:ahLst/>
            <a:cxnLst>
              <a:cxn ang="T8">
                <a:pos x="T0" y="T1"/>
              </a:cxn>
              <a:cxn ang="T9">
                <a:pos x="T2" y="T3"/>
              </a:cxn>
              <a:cxn ang="T10">
                <a:pos x="T4" y="T5"/>
              </a:cxn>
              <a:cxn ang="T11">
                <a:pos x="T6" y="T7"/>
              </a:cxn>
            </a:cxnLst>
            <a:rect l="T12" t="T13" r="T14" b="T15"/>
            <a:pathLst>
              <a:path w="46" h="30">
                <a:moveTo>
                  <a:pt x="0" y="10"/>
                </a:moveTo>
                <a:lnTo>
                  <a:pt x="39" y="29"/>
                </a:lnTo>
                <a:lnTo>
                  <a:pt x="45" y="0"/>
                </a:lnTo>
                <a:lnTo>
                  <a:pt x="0"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0" name="Freeform 662"/>
          <p:cNvSpPr>
            <a:spLocks/>
          </p:cNvSpPr>
          <p:nvPr/>
        </p:nvSpPr>
        <p:spPr bwMode="auto">
          <a:xfrm>
            <a:off x="7097713" y="3236913"/>
            <a:ext cx="53975" cy="68262"/>
          </a:xfrm>
          <a:custGeom>
            <a:avLst/>
            <a:gdLst>
              <a:gd name="T0" fmla="*/ 0 w 38"/>
              <a:gd name="T1" fmla="*/ 2147483647 h 43"/>
              <a:gd name="T2" fmla="*/ 2147483647 w 38"/>
              <a:gd name="T3" fmla="*/ 2147483647 h 43"/>
              <a:gd name="T4" fmla="*/ 2147483647 w 38"/>
              <a:gd name="T5" fmla="*/ 2147483647 h 43"/>
              <a:gd name="T6" fmla="*/ 2147483647 w 38"/>
              <a:gd name="T7" fmla="*/ 2147483647 h 43"/>
              <a:gd name="T8" fmla="*/ 2147483647 w 38"/>
              <a:gd name="T9" fmla="*/ 2147483647 h 43"/>
              <a:gd name="T10" fmla="*/ 2147483647 w 38"/>
              <a:gd name="T11" fmla="*/ 2147483647 h 43"/>
              <a:gd name="T12" fmla="*/ 2147483647 w 38"/>
              <a:gd name="T13" fmla="*/ 2147483647 h 43"/>
              <a:gd name="T14" fmla="*/ 2147483647 w 38"/>
              <a:gd name="T15" fmla="*/ 2147483647 h 43"/>
              <a:gd name="T16" fmla="*/ 2147483647 w 38"/>
              <a:gd name="T17" fmla="*/ 0 h 43"/>
              <a:gd name="T18" fmla="*/ 0 w 38"/>
              <a:gd name="T19" fmla="*/ 214748364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43"/>
              <a:gd name="T32" fmla="*/ 38 w 38"/>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43">
                <a:moveTo>
                  <a:pt x="0" y="13"/>
                </a:moveTo>
                <a:lnTo>
                  <a:pt x="3" y="23"/>
                </a:lnTo>
                <a:lnTo>
                  <a:pt x="11" y="13"/>
                </a:lnTo>
                <a:lnTo>
                  <a:pt x="13" y="18"/>
                </a:lnTo>
                <a:lnTo>
                  <a:pt x="11" y="42"/>
                </a:lnTo>
                <a:lnTo>
                  <a:pt x="24" y="39"/>
                </a:lnTo>
                <a:lnTo>
                  <a:pt x="37" y="18"/>
                </a:lnTo>
                <a:lnTo>
                  <a:pt x="31" y="2"/>
                </a:lnTo>
                <a:lnTo>
                  <a:pt x="13" y="0"/>
                </a:lnTo>
                <a:lnTo>
                  <a:pt x="0" y="1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1" name="Freeform 663"/>
          <p:cNvSpPr>
            <a:spLocks/>
          </p:cNvSpPr>
          <p:nvPr/>
        </p:nvSpPr>
        <p:spPr bwMode="auto">
          <a:xfrm>
            <a:off x="7123113" y="3032125"/>
            <a:ext cx="236537" cy="217488"/>
          </a:xfrm>
          <a:custGeom>
            <a:avLst/>
            <a:gdLst>
              <a:gd name="T0" fmla="*/ 0 w 167"/>
              <a:gd name="T1" fmla="*/ 2147483647 h 137"/>
              <a:gd name="T2" fmla="*/ 2147483647 w 167"/>
              <a:gd name="T3" fmla="*/ 2147483647 h 137"/>
              <a:gd name="T4" fmla="*/ 2147483647 w 167"/>
              <a:gd name="T5" fmla="*/ 2147483647 h 137"/>
              <a:gd name="T6" fmla="*/ 2147483647 w 167"/>
              <a:gd name="T7" fmla="*/ 2147483647 h 137"/>
              <a:gd name="T8" fmla="*/ 2147483647 w 167"/>
              <a:gd name="T9" fmla="*/ 2147483647 h 137"/>
              <a:gd name="T10" fmla="*/ 2147483647 w 167"/>
              <a:gd name="T11" fmla="*/ 2147483647 h 137"/>
              <a:gd name="T12" fmla="*/ 2147483647 w 167"/>
              <a:gd name="T13" fmla="*/ 2147483647 h 137"/>
              <a:gd name="T14" fmla="*/ 2147483647 w 167"/>
              <a:gd name="T15" fmla="*/ 2147483647 h 137"/>
              <a:gd name="T16" fmla="*/ 2147483647 w 167"/>
              <a:gd name="T17" fmla="*/ 2147483647 h 137"/>
              <a:gd name="T18" fmla="*/ 2147483647 w 167"/>
              <a:gd name="T19" fmla="*/ 2147483647 h 137"/>
              <a:gd name="T20" fmla="*/ 2147483647 w 167"/>
              <a:gd name="T21" fmla="*/ 0 h 137"/>
              <a:gd name="T22" fmla="*/ 2147483647 w 167"/>
              <a:gd name="T23" fmla="*/ 0 h 137"/>
              <a:gd name="T24" fmla="*/ 2147483647 w 167"/>
              <a:gd name="T25" fmla="*/ 2147483647 h 137"/>
              <a:gd name="T26" fmla="*/ 2147483647 w 167"/>
              <a:gd name="T27" fmla="*/ 2147483647 h 137"/>
              <a:gd name="T28" fmla="*/ 2147483647 w 167"/>
              <a:gd name="T29" fmla="*/ 2147483647 h 137"/>
              <a:gd name="T30" fmla="*/ 2147483647 w 167"/>
              <a:gd name="T31" fmla="*/ 2147483647 h 137"/>
              <a:gd name="T32" fmla="*/ 2147483647 w 167"/>
              <a:gd name="T33" fmla="*/ 2147483647 h 137"/>
              <a:gd name="T34" fmla="*/ 2147483647 w 167"/>
              <a:gd name="T35" fmla="*/ 2147483647 h 137"/>
              <a:gd name="T36" fmla="*/ 2147483647 w 167"/>
              <a:gd name="T37" fmla="*/ 2147483647 h 137"/>
              <a:gd name="T38" fmla="*/ 2147483647 w 167"/>
              <a:gd name="T39" fmla="*/ 2147483647 h 137"/>
              <a:gd name="T40" fmla="*/ 2147483647 w 167"/>
              <a:gd name="T41" fmla="*/ 2147483647 h 137"/>
              <a:gd name="T42" fmla="*/ 2147483647 w 167"/>
              <a:gd name="T43" fmla="*/ 2147483647 h 137"/>
              <a:gd name="T44" fmla="*/ 2147483647 w 167"/>
              <a:gd name="T45" fmla="*/ 2147483647 h 137"/>
              <a:gd name="T46" fmla="*/ 0 w 167"/>
              <a:gd name="T47" fmla="*/ 2147483647 h 1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67"/>
              <a:gd name="T73" fmla="*/ 0 h 137"/>
              <a:gd name="T74" fmla="*/ 167 w 167"/>
              <a:gd name="T75" fmla="*/ 137 h 1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67" h="137">
                <a:moveTo>
                  <a:pt x="0" y="126"/>
                </a:moveTo>
                <a:lnTo>
                  <a:pt x="30" y="102"/>
                </a:lnTo>
                <a:lnTo>
                  <a:pt x="71" y="102"/>
                </a:lnTo>
                <a:lnTo>
                  <a:pt x="87" y="71"/>
                </a:lnTo>
                <a:lnTo>
                  <a:pt x="98" y="71"/>
                </a:lnTo>
                <a:lnTo>
                  <a:pt x="98" y="82"/>
                </a:lnTo>
                <a:lnTo>
                  <a:pt x="113" y="71"/>
                </a:lnTo>
                <a:lnTo>
                  <a:pt x="134" y="45"/>
                </a:lnTo>
                <a:lnTo>
                  <a:pt x="140" y="8"/>
                </a:lnTo>
                <a:lnTo>
                  <a:pt x="150" y="11"/>
                </a:lnTo>
                <a:lnTo>
                  <a:pt x="147" y="0"/>
                </a:lnTo>
                <a:lnTo>
                  <a:pt x="155" y="0"/>
                </a:lnTo>
                <a:lnTo>
                  <a:pt x="166" y="34"/>
                </a:lnTo>
                <a:lnTo>
                  <a:pt x="150" y="58"/>
                </a:lnTo>
                <a:lnTo>
                  <a:pt x="150" y="79"/>
                </a:lnTo>
                <a:lnTo>
                  <a:pt x="142" y="107"/>
                </a:lnTo>
                <a:lnTo>
                  <a:pt x="134" y="113"/>
                </a:lnTo>
                <a:lnTo>
                  <a:pt x="134" y="100"/>
                </a:lnTo>
                <a:lnTo>
                  <a:pt x="108" y="118"/>
                </a:lnTo>
                <a:lnTo>
                  <a:pt x="87" y="110"/>
                </a:lnTo>
                <a:lnTo>
                  <a:pt x="87" y="124"/>
                </a:lnTo>
                <a:lnTo>
                  <a:pt x="74" y="136"/>
                </a:lnTo>
                <a:lnTo>
                  <a:pt x="69" y="116"/>
                </a:lnTo>
                <a:lnTo>
                  <a:pt x="0" y="12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2" name="Freeform 664"/>
          <p:cNvSpPr>
            <a:spLocks/>
          </p:cNvSpPr>
          <p:nvPr/>
        </p:nvSpPr>
        <p:spPr bwMode="auto">
          <a:xfrm>
            <a:off x="7154863" y="3228975"/>
            <a:ext cx="49212" cy="41275"/>
          </a:xfrm>
          <a:custGeom>
            <a:avLst/>
            <a:gdLst>
              <a:gd name="T0" fmla="*/ 0 w 35"/>
              <a:gd name="T1" fmla="*/ 2147483647 h 26"/>
              <a:gd name="T2" fmla="*/ 2147483647 w 35"/>
              <a:gd name="T3" fmla="*/ 2147483647 h 26"/>
              <a:gd name="T4" fmla="*/ 2147483647 w 35"/>
              <a:gd name="T5" fmla="*/ 2147483647 h 26"/>
              <a:gd name="T6" fmla="*/ 2147483647 w 35"/>
              <a:gd name="T7" fmla="*/ 0 h 26"/>
              <a:gd name="T8" fmla="*/ 0 w 35"/>
              <a:gd name="T9" fmla="*/ 2147483647 h 26"/>
              <a:gd name="T10" fmla="*/ 0 60000 65536"/>
              <a:gd name="T11" fmla="*/ 0 60000 65536"/>
              <a:gd name="T12" fmla="*/ 0 60000 65536"/>
              <a:gd name="T13" fmla="*/ 0 60000 65536"/>
              <a:gd name="T14" fmla="*/ 0 60000 65536"/>
              <a:gd name="T15" fmla="*/ 0 w 35"/>
              <a:gd name="T16" fmla="*/ 0 h 26"/>
              <a:gd name="T17" fmla="*/ 35 w 35"/>
              <a:gd name="T18" fmla="*/ 26 h 26"/>
            </a:gdLst>
            <a:ahLst/>
            <a:cxnLst>
              <a:cxn ang="T10">
                <a:pos x="T0" y="T1"/>
              </a:cxn>
              <a:cxn ang="T11">
                <a:pos x="T2" y="T3"/>
              </a:cxn>
              <a:cxn ang="T12">
                <a:pos x="T4" y="T5"/>
              </a:cxn>
              <a:cxn ang="T13">
                <a:pos x="T6" y="T7"/>
              </a:cxn>
              <a:cxn ang="T14">
                <a:pos x="T8" y="T9"/>
              </a:cxn>
            </a:cxnLst>
            <a:rect l="T15" t="T16" r="T17" b="T18"/>
            <a:pathLst>
              <a:path w="35" h="26">
                <a:moveTo>
                  <a:pt x="0" y="15"/>
                </a:moveTo>
                <a:lnTo>
                  <a:pt x="10" y="25"/>
                </a:lnTo>
                <a:lnTo>
                  <a:pt x="25" y="15"/>
                </a:lnTo>
                <a:lnTo>
                  <a:pt x="34" y="0"/>
                </a:lnTo>
                <a:lnTo>
                  <a:pt x="0" y="1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3" name="Freeform 665"/>
          <p:cNvSpPr>
            <a:spLocks/>
          </p:cNvSpPr>
          <p:nvPr/>
        </p:nvSpPr>
        <p:spPr bwMode="auto">
          <a:xfrm>
            <a:off x="7312025" y="2921000"/>
            <a:ext cx="123825" cy="112713"/>
          </a:xfrm>
          <a:custGeom>
            <a:avLst/>
            <a:gdLst>
              <a:gd name="T0" fmla="*/ 0 w 88"/>
              <a:gd name="T1" fmla="*/ 2147483647 h 71"/>
              <a:gd name="T2" fmla="*/ 2147483647 w 88"/>
              <a:gd name="T3" fmla="*/ 2147483647 h 71"/>
              <a:gd name="T4" fmla="*/ 2147483647 w 88"/>
              <a:gd name="T5" fmla="*/ 2147483647 h 71"/>
              <a:gd name="T6" fmla="*/ 2147483647 w 88"/>
              <a:gd name="T7" fmla="*/ 2147483647 h 71"/>
              <a:gd name="T8" fmla="*/ 2147483647 w 88"/>
              <a:gd name="T9" fmla="*/ 2147483647 h 71"/>
              <a:gd name="T10" fmla="*/ 2147483647 w 88"/>
              <a:gd name="T11" fmla="*/ 2147483647 h 71"/>
              <a:gd name="T12" fmla="*/ 2147483647 w 88"/>
              <a:gd name="T13" fmla="*/ 2147483647 h 71"/>
              <a:gd name="T14" fmla="*/ 2147483647 w 88"/>
              <a:gd name="T15" fmla="*/ 2147483647 h 71"/>
              <a:gd name="T16" fmla="*/ 2147483647 w 88"/>
              <a:gd name="T17" fmla="*/ 2147483647 h 71"/>
              <a:gd name="T18" fmla="*/ 2147483647 w 88"/>
              <a:gd name="T19" fmla="*/ 2147483647 h 71"/>
              <a:gd name="T20" fmla="*/ 2147483647 w 88"/>
              <a:gd name="T21" fmla="*/ 0 h 71"/>
              <a:gd name="T22" fmla="*/ 2147483647 w 88"/>
              <a:gd name="T23" fmla="*/ 2147483647 h 71"/>
              <a:gd name="T24" fmla="*/ 2147483647 w 88"/>
              <a:gd name="T25" fmla="*/ 2147483647 h 71"/>
              <a:gd name="T26" fmla="*/ 0 w 88"/>
              <a:gd name="T27" fmla="*/ 2147483647 h 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8"/>
              <a:gd name="T43" fmla="*/ 0 h 71"/>
              <a:gd name="T44" fmla="*/ 88 w 88"/>
              <a:gd name="T45" fmla="*/ 71 h 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8" h="71">
                <a:moveTo>
                  <a:pt x="0" y="52"/>
                </a:moveTo>
                <a:lnTo>
                  <a:pt x="3" y="70"/>
                </a:lnTo>
                <a:lnTo>
                  <a:pt x="19" y="65"/>
                </a:lnTo>
                <a:lnTo>
                  <a:pt x="8" y="54"/>
                </a:lnTo>
                <a:lnTo>
                  <a:pt x="50" y="62"/>
                </a:lnTo>
                <a:lnTo>
                  <a:pt x="58" y="44"/>
                </a:lnTo>
                <a:lnTo>
                  <a:pt x="87" y="39"/>
                </a:lnTo>
                <a:lnTo>
                  <a:pt x="76" y="28"/>
                </a:lnTo>
                <a:lnTo>
                  <a:pt x="79" y="20"/>
                </a:lnTo>
                <a:lnTo>
                  <a:pt x="55" y="23"/>
                </a:lnTo>
                <a:lnTo>
                  <a:pt x="29" y="0"/>
                </a:lnTo>
                <a:lnTo>
                  <a:pt x="19" y="39"/>
                </a:lnTo>
                <a:lnTo>
                  <a:pt x="8" y="39"/>
                </a:lnTo>
                <a:lnTo>
                  <a:pt x="0" y="5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4" name="Freeform 666"/>
          <p:cNvSpPr>
            <a:spLocks/>
          </p:cNvSpPr>
          <p:nvPr/>
        </p:nvSpPr>
        <p:spPr bwMode="auto">
          <a:xfrm>
            <a:off x="5133975" y="3216275"/>
            <a:ext cx="38100" cy="42863"/>
          </a:xfrm>
          <a:custGeom>
            <a:avLst/>
            <a:gdLst>
              <a:gd name="T0" fmla="*/ 0 w 27"/>
              <a:gd name="T1" fmla="*/ 2147483647 h 27"/>
              <a:gd name="T2" fmla="*/ 2147483647 w 27"/>
              <a:gd name="T3" fmla="*/ 2147483647 h 27"/>
              <a:gd name="T4" fmla="*/ 2147483647 w 27"/>
              <a:gd name="T5" fmla="*/ 2147483647 h 27"/>
              <a:gd name="T6" fmla="*/ 2147483647 w 27"/>
              <a:gd name="T7" fmla="*/ 0 h 27"/>
              <a:gd name="T8" fmla="*/ 0 w 27"/>
              <a:gd name="T9" fmla="*/ 2147483647 h 27"/>
              <a:gd name="T10" fmla="*/ 0 60000 65536"/>
              <a:gd name="T11" fmla="*/ 0 60000 65536"/>
              <a:gd name="T12" fmla="*/ 0 60000 65536"/>
              <a:gd name="T13" fmla="*/ 0 60000 65536"/>
              <a:gd name="T14" fmla="*/ 0 60000 65536"/>
              <a:gd name="T15" fmla="*/ 0 w 27"/>
              <a:gd name="T16" fmla="*/ 0 h 27"/>
              <a:gd name="T17" fmla="*/ 27 w 27"/>
              <a:gd name="T18" fmla="*/ 27 h 27"/>
            </a:gdLst>
            <a:ahLst/>
            <a:cxnLst>
              <a:cxn ang="T10">
                <a:pos x="T0" y="T1"/>
              </a:cxn>
              <a:cxn ang="T11">
                <a:pos x="T2" y="T3"/>
              </a:cxn>
              <a:cxn ang="T12">
                <a:pos x="T4" y="T5"/>
              </a:cxn>
              <a:cxn ang="T13">
                <a:pos x="T6" y="T7"/>
              </a:cxn>
              <a:cxn ang="T14">
                <a:pos x="T8" y="T9"/>
              </a:cxn>
            </a:cxnLst>
            <a:rect l="T15" t="T16" r="T17" b="T18"/>
            <a:pathLst>
              <a:path w="27" h="27">
                <a:moveTo>
                  <a:pt x="0" y="26"/>
                </a:moveTo>
                <a:lnTo>
                  <a:pt x="8" y="26"/>
                </a:lnTo>
                <a:lnTo>
                  <a:pt x="26" y="8"/>
                </a:lnTo>
                <a:lnTo>
                  <a:pt x="15" y="0"/>
                </a:lnTo>
                <a:lnTo>
                  <a:pt x="0" y="2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5" name="Freeform 667"/>
          <p:cNvSpPr>
            <a:spLocks/>
          </p:cNvSpPr>
          <p:nvPr/>
        </p:nvSpPr>
        <p:spPr bwMode="auto">
          <a:xfrm>
            <a:off x="4600575" y="3257550"/>
            <a:ext cx="330200" cy="342900"/>
          </a:xfrm>
          <a:custGeom>
            <a:avLst/>
            <a:gdLst>
              <a:gd name="T0" fmla="*/ 0 w 234"/>
              <a:gd name="T1" fmla="*/ 2147483647 h 216"/>
              <a:gd name="T2" fmla="*/ 2147483647 w 234"/>
              <a:gd name="T3" fmla="*/ 2147483647 h 216"/>
              <a:gd name="T4" fmla="*/ 2147483647 w 234"/>
              <a:gd name="T5" fmla="*/ 0 h 216"/>
              <a:gd name="T6" fmla="*/ 2147483647 w 234"/>
              <a:gd name="T7" fmla="*/ 2147483647 h 216"/>
              <a:gd name="T8" fmla="*/ 2147483647 w 234"/>
              <a:gd name="T9" fmla="*/ 2147483647 h 216"/>
              <a:gd name="T10" fmla="*/ 2147483647 w 234"/>
              <a:gd name="T11" fmla="*/ 2147483647 h 216"/>
              <a:gd name="T12" fmla="*/ 2147483647 w 234"/>
              <a:gd name="T13" fmla="*/ 2147483647 h 216"/>
              <a:gd name="T14" fmla="*/ 2147483647 w 234"/>
              <a:gd name="T15" fmla="*/ 2147483647 h 216"/>
              <a:gd name="T16" fmla="*/ 2147483647 w 234"/>
              <a:gd name="T17" fmla="*/ 2147483647 h 216"/>
              <a:gd name="T18" fmla="*/ 2147483647 w 234"/>
              <a:gd name="T19" fmla="*/ 2147483647 h 216"/>
              <a:gd name="T20" fmla="*/ 2147483647 w 234"/>
              <a:gd name="T21" fmla="*/ 2147483647 h 216"/>
              <a:gd name="T22" fmla="*/ 2147483647 w 234"/>
              <a:gd name="T23" fmla="*/ 2147483647 h 216"/>
              <a:gd name="T24" fmla="*/ 2147483647 w 234"/>
              <a:gd name="T25" fmla="*/ 2147483647 h 216"/>
              <a:gd name="T26" fmla="*/ 2147483647 w 234"/>
              <a:gd name="T27" fmla="*/ 2147483647 h 216"/>
              <a:gd name="T28" fmla="*/ 2147483647 w 234"/>
              <a:gd name="T29" fmla="*/ 2147483647 h 216"/>
              <a:gd name="T30" fmla="*/ 2147483647 w 234"/>
              <a:gd name="T31" fmla="*/ 2147483647 h 216"/>
              <a:gd name="T32" fmla="*/ 2147483647 w 234"/>
              <a:gd name="T33" fmla="*/ 2147483647 h 216"/>
              <a:gd name="T34" fmla="*/ 2147483647 w 234"/>
              <a:gd name="T35" fmla="*/ 2147483647 h 216"/>
              <a:gd name="T36" fmla="*/ 0 w 234"/>
              <a:gd name="T37" fmla="*/ 2147483647 h 2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4"/>
              <a:gd name="T58" fmla="*/ 0 h 216"/>
              <a:gd name="T59" fmla="*/ 234 w 234"/>
              <a:gd name="T60" fmla="*/ 216 h 2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4" h="216">
                <a:moveTo>
                  <a:pt x="0" y="112"/>
                </a:moveTo>
                <a:lnTo>
                  <a:pt x="3" y="47"/>
                </a:lnTo>
                <a:lnTo>
                  <a:pt x="29" y="0"/>
                </a:lnTo>
                <a:lnTo>
                  <a:pt x="86" y="13"/>
                </a:lnTo>
                <a:lnTo>
                  <a:pt x="94" y="26"/>
                </a:lnTo>
                <a:lnTo>
                  <a:pt x="139" y="47"/>
                </a:lnTo>
                <a:lnTo>
                  <a:pt x="155" y="39"/>
                </a:lnTo>
                <a:lnTo>
                  <a:pt x="157" y="18"/>
                </a:lnTo>
                <a:lnTo>
                  <a:pt x="170" y="5"/>
                </a:lnTo>
                <a:lnTo>
                  <a:pt x="233" y="24"/>
                </a:lnTo>
                <a:lnTo>
                  <a:pt x="223" y="50"/>
                </a:lnTo>
                <a:lnTo>
                  <a:pt x="233" y="176"/>
                </a:lnTo>
                <a:lnTo>
                  <a:pt x="233" y="204"/>
                </a:lnTo>
                <a:lnTo>
                  <a:pt x="218" y="207"/>
                </a:lnTo>
                <a:lnTo>
                  <a:pt x="218" y="215"/>
                </a:lnTo>
                <a:lnTo>
                  <a:pt x="99" y="157"/>
                </a:lnTo>
                <a:lnTo>
                  <a:pt x="84" y="159"/>
                </a:lnTo>
                <a:lnTo>
                  <a:pt x="37" y="154"/>
                </a:lnTo>
                <a:lnTo>
                  <a:pt x="0" y="11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6" name="Freeform 668"/>
          <p:cNvSpPr>
            <a:spLocks/>
          </p:cNvSpPr>
          <p:nvPr/>
        </p:nvSpPr>
        <p:spPr bwMode="auto">
          <a:xfrm>
            <a:off x="4137025" y="3190875"/>
            <a:ext cx="250825" cy="204788"/>
          </a:xfrm>
          <a:custGeom>
            <a:avLst/>
            <a:gdLst>
              <a:gd name="T0" fmla="*/ 0 w 177"/>
              <a:gd name="T1" fmla="*/ 2147483647 h 129"/>
              <a:gd name="T2" fmla="*/ 2147483647 w 177"/>
              <a:gd name="T3" fmla="*/ 2147483647 h 129"/>
              <a:gd name="T4" fmla="*/ 2147483647 w 177"/>
              <a:gd name="T5" fmla="*/ 2147483647 h 129"/>
              <a:gd name="T6" fmla="*/ 2147483647 w 177"/>
              <a:gd name="T7" fmla="*/ 2147483647 h 129"/>
              <a:gd name="T8" fmla="*/ 2147483647 w 177"/>
              <a:gd name="T9" fmla="*/ 0 h 129"/>
              <a:gd name="T10" fmla="*/ 2147483647 w 177"/>
              <a:gd name="T11" fmla="*/ 2147483647 h 129"/>
              <a:gd name="T12" fmla="*/ 2147483647 w 177"/>
              <a:gd name="T13" fmla="*/ 2147483647 h 129"/>
              <a:gd name="T14" fmla="*/ 2147483647 w 177"/>
              <a:gd name="T15" fmla="*/ 2147483647 h 129"/>
              <a:gd name="T16" fmla="*/ 2147483647 w 177"/>
              <a:gd name="T17" fmla="*/ 2147483647 h 129"/>
              <a:gd name="T18" fmla="*/ 2147483647 w 177"/>
              <a:gd name="T19" fmla="*/ 2147483647 h 129"/>
              <a:gd name="T20" fmla="*/ 2147483647 w 177"/>
              <a:gd name="T21" fmla="*/ 2147483647 h 129"/>
              <a:gd name="T22" fmla="*/ 2147483647 w 177"/>
              <a:gd name="T23" fmla="*/ 2147483647 h 129"/>
              <a:gd name="T24" fmla="*/ 0 w 177"/>
              <a:gd name="T25" fmla="*/ 2147483647 h 1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7"/>
              <a:gd name="T40" fmla="*/ 0 h 129"/>
              <a:gd name="T41" fmla="*/ 177 w 177"/>
              <a:gd name="T42" fmla="*/ 129 h 1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7" h="129">
                <a:moveTo>
                  <a:pt x="0" y="128"/>
                </a:moveTo>
                <a:lnTo>
                  <a:pt x="42" y="105"/>
                </a:lnTo>
                <a:lnTo>
                  <a:pt x="58" y="52"/>
                </a:lnTo>
                <a:lnTo>
                  <a:pt x="95" y="24"/>
                </a:lnTo>
                <a:lnTo>
                  <a:pt x="108" y="0"/>
                </a:lnTo>
                <a:lnTo>
                  <a:pt x="160" y="10"/>
                </a:lnTo>
                <a:lnTo>
                  <a:pt x="176" y="58"/>
                </a:lnTo>
                <a:lnTo>
                  <a:pt x="150" y="58"/>
                </a:lnTo>
                <a:lnTo>
                  <a:pt x="137" y="63"/>
                </a:lnTo>
                <a:lnTo>
                  <a:pt x="139" y="78"/>
                </a:lnTo>
                <a:lnTo>
                  <a:pt x="71" y="105"/>
                </a:lnTo>
                <a:lnTo>
                  <a:pt x="66" y="128"/>
                </a:lnTo>
                <a:lnTo>
                  <a:pt x="0" y="12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7" name="Freeform 669"/>
          <p:cNvSpPr>
            <a:spLocks/>
          </p:cNvSpPr>
          <p:nvPr/>
        </p:nvSpPr>
        <p:spPr bwMode="auto">
          <a:xfrm>
            <a:off x="5487988" y="3465513"/>
            <a:ext cx="157162" cy="201612"/>
          </a:xfrm>
          <a:custGeom>
            <a:avLst/>
            <a:gdLst>
              <a:gd name="T0" fmla="*/ 0 w 111"/>
              <a:gd name="T1" fmla="*/ 2147483647 h 127"/>
              <a:gd name="T2" fmla="*/ 2147483647 w 111"/>
              <a:gd name="T3" fmla="*/ 2147483647 h 127"/>
              <a:gd name="T4" fmla="*/ 2147483647 w 111"/>
              <a:gd name="T5" fmla="*/ 2147483647 h 127"/>
              <a:gd name="T6" fmla="*/ 2147483647 w 111"/>
              <a:gd name="T7" fmla="*/ 2147483647 h 127"/>
              <a:gd name="T8" fmla="*/ 2147483647 w 111"/>
              <a:gd name="T9" fmla="*/ 2147483647 h 127"/>
              <a:gd name="T10" fmla="*/ 2147483647 w 111"/>
              <a:gd name="T11" fmla="*/ 2147483647 h 127"/>
              <a:gd name="T12" fmla="*/ 2147483647 w 111"/>
              <a:gd name="T13" fmla="*/ 2147483647 h 127"/>
              <a:gd name="T14" fmla="*/ 2147483647 w 111"/>
              <a:gd name="T15" fmla="*/ 2147483647 h 127"/>
              <a:gd name="T16" fmla="*/ 2147483647 w 111"/>
              <a:gd name="T17" fmla="*/ 0 h 127"/>
              <a:gd name="T18" fmla="*/ 2147483647 w 111"/>
              <a:gd name="T19" fmla="*/ 0 h 127"/>
              <a:gd name="T20" fmla="*/ 2147483647 w 111"/>
              <a:gd name="T21" fmla="*/ 2147483647 h 127"/>
              <a:gd name="T22" fmla="*/ 2147483647 w 111"/>
              <a:gd name="T23" fmla="*/ 2147483647 h 127"/>
              <a:gd name="T24" fmla="*/ 2147483647 w 111"/>
              <a:gd name="T25" fmla="*/ 2147483647 h 127"/>
              <a:gd name="T26" fmla="*/ 2147483647 w 111"/>
              <a:gd name="T27" fmla="*/ 2147483647 h 127"/>
              <a:gd name="T28" fmla="*/ 0 w 111"/>
              <a:gd name="T29" fmla="*/ 2147483647 h 1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1"/>
              <a:gd name="T46" fmla="*/ 0 h 127"/>
              <a:gd name="T47" fmla="*/ 111 w 111"/>
              <a:gd name="T48" fmla="*/ 127 h 1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1" h="127">
                <a:moveTo>
                  <a:pt x="0" y="92"/>
                </a:moveTo>
                <a:lnTo>
                  <a:pt x="14" y="126"/>
                </a:lnTo>
                <a:lnTo>
                  <a:pt x="42" y="123"/>
                </a:lnTo>
                <a:lnTo>
                  <a:pt x="84" y="89"/>
                </a:lnTo>
                <a:lnTo>
                  <a:pt x="84" y="76"/>
                </a:lnTo>
                <a:lnTo>
                  <a:pt x="108" y="47"/>
                </a:lnTo>
                <a:lnTo>
                  <a:pt x="110" y="39"/>
                </a:lnTo>
                <a:lnTo>
                  <a:pt x="97" y="23"/>
                </a:lnTo>
                <a:lnTo>
                  <a:pt x="61" y="0"/>
                </a:lnTo>
                <a:lnTo>
                  <a:pt x="53" y="0"/>
                </a:lnTo>
                <a:lnTo>
                  <a:pt x="58" y="13"/>
                </a:lnTo>
                <a:lnTo>
                  <a:pt x="48" y="34"/>
                </a:lnTo>
                <a:lnTo>
                  <a:pt x="53" y="45"/>
                </a:lnTo>
                <a:lnTo>
                  <a:pt x="45" y="76"/>
                </a:lnTo>
                <a:lnTo>
                  <a:pt x="0" y="9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8" name="Freeform 670"/>
          <p:cNvSpPr>
            <a:spLocks/>
          </p:cNvSpPr>
          <p:nvPr/>
        </p:nvSpPr>
        <p:spPr bwMode="auto">
          <a:xfrm>
            <a:off x="6069013" y="3332163"/>
            <a:ext cx="168275" cy="96837"/>
          </a:xfrm>
          <a:custGeom>
            <a:avLst/>
            <a:gdLst>
              <a:gd name="T0" fmla="*/ 0 w 119"/>
              <a:gd name="T1" fmla="*/ 2147483647 h 61"/>
              <a:gd name="T2" fmla="*/ 2147483647 w 119"/>
              <a:gd name="T3" fmla="*/ 0 h 61"/>
              <a:gd name="T4" fmla="*/ 2147483647 w 119"/>
              <a:gd name="T5" fmla="*/ 2147483647 h 61"/>
              <a:gd name="T6" fmla="*/ 2147483647 w 119"/>
              <a:gd name="T7" fmla="*/ 2147483647 h 61"/>
              <a:gd name="T8" fmla="*/ 2147483647 w 119"/>
              <a:gd name="T9" fmla="*/ 2147483647 h 61"/>
              <a:gd name="T10" fmla="*/ 2147483647 w 119"/>
              <a:gd name="T11" fmla="*/ 2147483647 h 61"/>
              <a:gd name="T12" fmla="*/ 2147483647 w 119"/>
              <a:gd name="T13" fmla="*/ 2147483647 h 61"/>
              <a:gd name="T14" fmla="*/ 0 w 119"/>
              <a:gd name="T15" fmla="*/ 2147483647 h 61"/>
              <a:gd name="T16" fmla="*/ 0 60000 65536"/>
              <a:gd name="T17" fmla="*/ 0 60000 65536"/>
              <a:gd name="T18" fmla="*/ 0 60000 65536"/>
              <a:gd name="T19" fmla="*/ 0 60000 65536"/>
              <a:gd name="T20" fmla="*/ 0 60000 65536"/>
              <a:gd name="T21" fmla="*/ 0 60000 65536"/>
              <a:gd name="T22" fmla="*/ 0 60000 65536"/>
              <a:gd name="T23" fmla="*/ 0 60000 65536"/>
              <a:gd name="T24" fmla="*/ 0 w 119"/>
              <a:gd name="T25" fmla="*/ 0 h 61"/>
              <a:gd name="T26" fmla="*/ 119 w 119"/>
              <a:gd name="T27" fmla="*/ 61 h 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9" h="61">
                <a:moveTo>
                  <a:pt x="0" y="26"/>
                </a:moveTo>
                <a:lnTo>
                  <a:pt x="16" y="0"/>
                </a:lnTo>
                <a:lnTo>
                  <a:pt x="61" y="16"/>
                </a:lnTo>
                <a:lnTo>
                  <a:pt x="84" y="39"/>
                </a:lnTo>
                <a:lnTo>
                  <a:pt x="118" y="39"/>
                </a:lnTo>
                <a:lnTo>
                  <a:pt x="115" y="60"/>
                </a:lnTo>
                <a:lnTo>
                  <a:pt x="39" y="45"/>
                </a:lnTo>
                <a:lnTo>
                  <a:pt x="0" y="2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79" name="Freeform 671"/>
          <p:cNvSpPr>
            <a:spLocks/>
          </p:cNvSpPr>
          <p:nvPr/>
        </p:nvSpPr>
        <p:spPr bwMode="auto">
          <a:xfrm>
            <a:off x="5670550" y="3152775"/>
            <a:ext cx="347663" cy="347663"/>
          </a:xfrm>
          <a:custGeom>
            <a:avLst/>
            <a:gdLst>
              <a:gd name="T0" fmla="*/ 0 w 247"/>
              <a:gd name="T1" fmla="*/ 2147483647 h 219"/>
              <a:gd name="T2" fmla="*/ 2147483647 w 247"/>
              <a:gd name="T3" fmla="*/ 2147483647 h 219"/>
              <a:gd name="T4" fmla="*/ 2147483647 w 247"/>
              <a:gd name="T5" fmla="*/ 2147483647 h 219"/>
              <a:gd name="T6" fmla="*/ 2147483647 w 247"/>
              <a:gd name="T7" fmla="*/ 2147483647 h 219"/>
              <a:gd name="T8" fmla="*/ 2147483647 w 247"/>
              <a:gd name="T9" fmla="*/ 2147483647 h 219"/>
              <a:gd name="T10" fmla="*/ 2147483647 w 247"/>
              <a:gd name="T11" fmla="*/ 2147483647 h 219"/>
              <a:gd name="T12" fmla="*/ 2147483647 w 247"/>
              <a:gd name="T13" fmla="*/ 2147483647 h 219"/>
              <a:gd name="T14" fmla="*/ 2147483647 w 247"/>
              <a:gd name="T15" fmla="*/ 2147483647 h 219"/>
              <a:gd name="T16" fmla="*/ 2147483647 w 247"/>
              <a:gd name="T17" fmla="*/ 2147483647 h 219"/>
              <a:gd name="T18" fmla="*/ 2147483647 w 247"/>
              <a:gd name="T19" fmla="*/ 2147483647 h 219"/>
              <a:gd name="T20" fmla="*/ 2147483647 w 247"/>
              <a:gd name="T21" fmla="*/ 2147483647 h 219"/>
              <a:gd name="T22" fmla="*/ 2147483647 w 247"/>
              <a:gd name="T23" fmla="*/ 0 h 219"/>
              <a:gd name="T24" fmla="*/ 2147483647 w 247"/>
              <a:gd name="T25" fmla="*/ 2147483647 h 219"/>
              <a:gd name="T26" fmla="*/ 2147483647 w 247"/>
              <a:gd name="T27" fmla="*/ 2147483647 h 219"/>
              <a:gd name="T28" fmla="*/ 2147483647 w 247"/>
              <a:gd name="T29" fmla="*/ 2147483647 h 219"/>
              <a:gd name="T30" fmla="*/ 2147483647 w 247"/>
              <a:gd name="T31" fmla="*/ 2147483647 h 219"/>
              <a:gd name="T32" fmla="*/ 2147483647 w 247"/>
              <a:gd name="T33" fmla="*/ 2147483647 h 219"/>
              <a:gd name="T34" fmla="*/ 2147483647 w 247"/>
              <a:gd name="T35" fmla="*/ 2147483647 h 219"/>
              <a:gd name="T36" fmla="*/ 2147483647 w 247"/>
              <a:gd name="T37" fmla="*/ 2147483647 h 219"/>
              <a:gd name="T38" fmla="*/ 2147483647 w 247"/>
              <a:gd name="T39" fmla="*/ 2147483647 h 219"/>
              <a:gd name="T40" fmla="*/ 2147483647 w 247"/>
              <a:gd name="T41" fmla="*/ 2147483647 h 219"/>
              <a:gd name="T42" fmla="*/ 2147483647 w 247"/>
              <a:gd name="T43" fmla="*/ 2147483647 h 219"/>
              <a:gd name="T44" fmla="*/ 2147483647 w 247"/>
              <a:gd name="T45" fmla="*/ 2147483647 h 219"/>
              <a:gd name="T46" fmla="*/ 2147483647 w 247"/>
              <a:gd name="T47" fmla="*/ 2147483647 h 219"/>
              <a:gd name="T48" fmla="*/ 2147483647 w 247"/>
              <a:gd name="T49" fmla="*/ 2147483647 h 219"/>
              <a:gd name="T50" fmla="*/ 2147483647 w 247"/>
              <a:gd name="T51" fmla="*/ 2147483647 h 219"/>
              <a:gd name="T52" fmla="*/ 2147483647 w 247"/>
              <a:gd name="T53" fmla="*/ 2147483647 h 219"/>
              <a:gd name="T54" fmla="*/ 2147483647 w 247"/>
              <a:gd name="T55" fmla="*/ 2147483647 h 219"/>
              <a:gd name="T56" fmla="*/ 0 w 247"/>
              <a:gd name="T57" fmla="*/ 2147483647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7"/>
              <a:gd name="T88" fmla="*/ 0 h 219"/>
              <a:gd name="T89" fmla="*/ 247 w 247"/>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7" h="219">
                <a:moveTo>
                  <a:pt x="0" y="118"/>
                </a:moveTo>
                <a:lnTo>
                  <a:pt x="26" y="126"/>
                </a:lnTo>
                <a:lnTo>
                  <a:pt x="79" y="118"/>
                </a:lnTo>
                <a:lnTo>
                  <a:pt x="86" y="95"/>
                </a:lnTo>
                <a:lnTo>
                  <a:pt x="123" y="84"/>
                </a:lnTo>
                <a:lnTo>
                  <a:pt x="128" y="66"/>
                </a:lnTo>
                <a:lnTo>
                  <a:pt x="141" y="63"/>
                </a:lnTo>
                <a:lnTo>
                  <a:pt x="133" y="50"/>
                </a:lnTo>
                <a:lnTo>
                  <a:pt x="150" y="50"/>
                </a:lnTo>
                <a:lnTo>
                  <a:pt x="160" y="31"/>
                </a:lnTo>
                <a:lnTo>
                  <a:pt x="155" y="14"/>
                </a:lnTo>
                <a:lnTo>
                  <a:pt x="202" y="0"/>
                </a:lnTo>
                <a:lnTo>
                  <a:pt x="246" y="29"/>
                </a:lnTo>
                <a:lnTo>
                  <a:pt x="236" y="40"/>
                </a:lnTo>
                <a:lnTo>
                  <a:pt x="191" y="40"/>
                </a:lnTo>
                <a:lnTo>
                  <a:pt x="194" y="63"/>
                </a:lnTo>
                <a:lnTo>
                  <a:pt x="212" y="79"/>
                </a:lnTo>
                <a:lnTo>
                  <a:pt x="202" y="87"/>
                </a:lnTo>
                <a:lnTo>
                  <a:pt x="204" y="102"/>
                </a:lnTo>
                <a:lnTo>
                  <a:pt x="160" y="149"/>
                </a:lnTo>
                <a:lnTo>
                  <a:pt x="141" y="149"/>
                </a:lnTo>
                <a:lnTo>
                  <a:pt x="128" y="160"/>
                </a:lnTo>
                <a:lnTo>
                  <a:pt x="152" y="205"/>
                </a:lnTo>
                <a:lnTo>
                  <a:pt x="118" y="205"/>
                </a:lnTo>
                <a:lnTo>
                  <a:pt x="108" y="218"/>
                </a:lnTo>
                <a:lnTo>
                  <a:pt x="81" y="189"/>
                </a:lnTo>
                <a:lnTo>
                  <a:pt x="10" y="194"/>
                </a:lnTo>
                <a:lnTo>
                  <a:pt x="37" y="160"/>
                </a:lnTo>
                <a:lnTo>
                  <a:pt x="0" y="11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0" name="Freeform 672"/>
          <p:cNvSpPr>
            <a:spLocks/>
          </p:cNvSpPr>
          <p:nvPr/>
        </p:nvSpPr>
        <p:spPr bwMode="auto">
          <a:xfrm>
            <a:off x="4700588" y="2636838"/>
            <a:ext cx="207962" cy="176212"/>
          </a:xfrm>
          <a:custGeom>
            <a:avLst/>
            <a:gdLst>
              <a:gd name="T0" fmla="*/ 0 w 148"/>
              <a:gd name="T1" fmla="*/ 2147483647 h 111"/>
              <a:gd name="T2" fmla="*/ 2147483647 w 148"/>
              <a:gd name="T3" fmla="*/ 2147483647 h 111"/>
              <a:gd name="T4" fmla="*/ 2147483647 w 148"/>
              <a:gd name="T5" fmla="*/ 2147483647 h 111"/>
              <a:gd name="T6" fmla="*/ 2147483647 w 148"/>
              <a:gd name="T7" fmla="*/ 2147483647 h 111"/>
              <a:gd name="T8" fmla="*/ 2147483647 w 148"/>
              <a:gd name="T9" fmla="*/ 2147483647 h 111"/>
              <a:gd name="T10" fmla="*/ 2147483647 w 148"/>
              <a:gd name="T11" fmla="*/ 2147483647 h 111"/>
              <a:gd name="T12" fmla="*/ 2147483647 w 148"/>
              <a:gd name="T13" fmla="*/ 2147483647 h 111"/>
              <a:gd name="T14" fmla="*/ 2147483647 w 148"/>
              <a:gd name="T15" fmla="*/ 2147483647 h 111"/>
              <a:gd name="T16" fmla="*/ 2147483647 w 148"/>
              <a:gd name="T17" fmla="*/ 2147483647 h 111"/>
              <a:gd name="T18" fmla="*/ 2147483647 w 148"/>
              <a:gd name="T19" fmla="*/ 0 h 111"/>
              <a:gd name="T20" fmla="*/ 0 w 148"/>
              <a:gd name="T21" fmla="*/ 2147483647 h 1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8"/>
              <a:gd name="T34" fmla="*/ 0 h 111"/>
              <a:gd name="T35" fmla="*/ 148 w 148"/>
              <a:gd name="T36" fmla="*/ 111 h 1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8" h="111">
                <a:moveTo>
                  <a:pt x="0" y="18"/>
                </a:moveTo>
                <a:lnTo>
                  <a:pt x="10" y="76"/>
                </a:lnTo>
                <a:lnTo>
                  <a:pt x="86" y="105"/>
                </a:lnTo>
                <a:lnTo>
                  <a:pt x="123" y="110"/>
                </a:lnTo>
                <a:lnTo>
                  <a:pt x="147" y="81"/>
                </a:lnTo>
                <a:lnTo>
                  <a:pt x="133" y="47"/>
                </a:lnTo>
                <a:lnTo>
                  <a:pt x="144" y="39"/>
                </a:lnTo>
                <a:lnTo>
                  <a:pt x="138" y="13"/>
                </a:lnTo>
                <a:lnTo>
                  <a:pt x="79" y="5"/>
                </a:lnTo>
                <a:lnTo>
                  <a:pt x="47" y="0"/>
                </a:lnTo>
                <a:lnTo>
                  <a:pt x="0" y="1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1" name="Freeform 673"/>
          <p:cNvSpPr>
            <a:spLocks/>
          </p:cNvSpPr>
          <p:nvPr/>
        </p:nvSpPr>
        <p:spPr bwMode="auto">
          <a:xfrm>
            <a:off x="4214813" y="3024188"/>
            <a:ext cx="69850" cy="130175"/>
          </a:xfrm>
          <a:custGeom>
            <a:avLst/>
            <a:gdLst>
              <a:gd name="T0" fmla="*/ 0 w 49"/>
              <a:gd name="T1" fmla="*/ 2147483647 h 82"/>
              <a:gd name="T2" fmla="*/ 2147483647 w 49"/>
              <a:gd name="T3" fmla="*/ 0 h 82"/>
              <a:gd name="T4" fmla="*/ 2147483647 w 49"/>
              <a:gd name="T5" fmla="*/ 2147483647 h 82"/>
              <a:gd name="T6" fmla="*/ 2147483647 w 49"/>
              <a:gd name="T7" fmla="*/ 2147483647 h 82"/>
              <a:gd name="T8" fmla="*/ 2147483647 w 49"/>
              <a:gd name="T9" fmla="*/ 2147483647 h 82"/>
              <a:gd name="T10" fmla="*/ 2147483647 w 49"/>
              <a:gd name="T11" fmla="*/ 2147483647 h 82"/>
              <a:gd name="T12" fmla="*/ 2147483647 w 49"/>
              <a:gd name="T13" fmla="*/ 2147483647 h 82"/>
              <a:gd name="T14" fmla="*/ 0 w 49"/>
              <a:gd name="T15" fmla="*/ 2147483647 h 82"/>
              <a:gd name="T16" fmla="*/ 0 60000 65536"/>
              <a:gd name="T17" fmla="*/ 0 60000 65536"/>
              <a:gd name="T18" fmla="*/ 0 60000 65536"/>
              <a:gd name="T19" fmla="*/ 0 60000 65536"/>
              <a:gd name="T20" fmla="*/ 0 60000 65536"/>
              <a:gd name="T21" fmla="*/ 0 60000 65536"/>
              <a:gd name="T22" fmla="*/ 0 60000 65536"/>
              <a:gd name="T23" fmla="*/ 0 60000 65536"/>
              <a:gd name="T24" fmla="*/ 0 w 49"/>
              <a:gd name="T25" fmla="*/ 0 h 82"/>
              <a:gd name="T26" fmla="*/ 49 w 49"/>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 h="82">
                <a:moveTo>
                  <a:pt x="0" y="53"/>
                </a:moveTo>
                <a:lnTo>
                  <a:pt x="11" y="0"/>
                </a:lnTo>
                <a:lnTo>
                  <a:pt x="48" y="2"/>
                </a:lnTo>
                <a:lnTo>
                  <a:pt x="29" y="39"/>
                </a:lnTo>
                <a:lnTo>
                  <a:pt x="29" y="78"/>
                </a:lnTo>
                <a:lnTo>
                  <a:pt x="8" y="81"/>
                </a:lnTo>
                <a:lnTo>
                  <a:pt x="11" y="55"/>
                </a:lnTo>
                <a:lnTo>
                  <a:pt x="0" y="5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2" name="Freeform 674"/>
          <p:cNvSpPr>
            <a:spLocks/>
          </p:cNvSpPr>
          <p:nvPr/>
        </p:nvSpPr>
        <p:spPr bwMode="auto">
          <a:xfrm>
            <a:off x="5459413" y="3435350"/>
            <a:ext cx="23812" cy="39688"/>
          </a:xfrm>
          <a:custGeom>
            <a:avLst/>
            <a:gdLst>
              <a:gd name="T0" fmla="*/ 0 w 17"/>
              <a:gd name="T1" fmla="*/ 2147483647 h 25"/>
              <a:gd name="T2" fmla="*/ 2147483647 w 17"/>
              <a:gd name="T3" fmla="*/ 2147483647 h 25"/>
              <a:gd name="T4" fmla="*/ 2147483647 w 17"/>
              <a:gd name="T5" fmla="*/ 2147483647 h 25"/>
              <a:gd name="T6" fmla="*/ 2147483647 w 17"/>
              <a:gd name="T7" fmla="*/ 0 h 25"/>
              <a:gd name="T8" fmla="*/ 0 w 17"/>
              <a:gd name="T9" fmla="*/ 2147483647 h 25"/>
              <a:gd name="T10" fmla="*/ 0 60000 65536"/>
              <a:gd name="T11" fmla="*/ 0 60000 65536"/>
              <a:gd name="T12" fmla="*/ 0 60000 65536"/>
              <a:gd name="T13" fmla="*/ 0 60000 65536"/>
              <a:gd name="T14" fmla="*/ 0 60000 65536"/>
              <a:gd name="T15" fmla="*/ 0 w 17"/>
              <a:gd name="T16" fmla="*/ 0 h 25"/>
              <a:gd name="T17" fmla="*/ 17 w 17"/>
              <a:gd name="T18" fmla="*/ 25 h 25"/>
            </a:gdLst>
            <a:ahLst/>
            <a:cxnLst>
              <a:cxn ang="T10">
                <a:pos x="T0" y="T1"/>
              </a:cxn>
              <a:cxn ang="T11">
                <a:pos x="T2" y="T3"/>
              </a:cxn>
              <a:cxn ang="T12">
                <a:pos x="T4" y="T5"/>
              </a:cxn>
              <a:cxn ang="T13">
                <a:pos x="T6" y="T7"/>
              </a:cxn>
              <a:cxn ang="T14">
                <a:pos x="T8" y="T9"/>
              </a:cxn>
            </a:cxnLst>
            <a:rect l="T15" t="T16" r="T17" b="T18"/>
            <a:pathLst>
              <a:path w="17" h="25">
                <a:moveTo>
                  <a:pt x="0" y="22"/>
                </a:moveTo>
                <a:lnTo>
                  <a:pt x="8" y="24"/>
                </a:lnTo>
                <a:lnTo>
                  <a:pt x="16" y="22"/>
                </a:lnTo>
                <a:lnTo>
                  <a:pt x="11" y="0"/>
                </a:lnTo>
                <a:lnTo>
                  <a:pt x="0" y="2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3" name="Freeform 675"/>
          <p:cNvSpPr>
            <a:spLocks/>
          </p:cNvSpPr>
          <p:nvPr/>
        </p:nvSpPr>
        <p:spPr bwMode="auto">
          <a:xfrm>
            <a:off x="4830763" y="2836863"/>
            <a:ext cx="192087" cy="130175"/>
          </a:xfrm>
          <a:custGeom>
            <a:avLst/>
            <a:gdLst>
              <a:gd name="T0" fmla="*/ 0 w 137"/>
              <a:gd name="T1" fmla="*/ 2147483647 h 82"/>
              <a:gd name="T2" fmla="*/ 2147483647 w 137"/>
              <a:gd name="T3" fmla="*/ 2147483647 h 82"/>
              <a:gd name="T4" fmla="*/ 2147483647 w 137"/>
              <a:gd name="T5" fmla="*/ 2147483647 h 82"/>
              <a:gd name="T6" fmla="*/ 2147483647 w 137"/>
              <a:gd name="T7" fmla="*/ 2147483647 h 82"/>
              <a:gd name="T8" fmla="*/ 2147483647 w 137"/>
              <a:gd name="T9" fmla="*/ 2147483647 h 82"/>
              <a:gd name="T10" fmla="*/ 2147483647 w 137"/>
              <a:gd name="T11" fmla="*/ 2147483647 h 82"/>
              <a:gd name="T12" fmla="*/ 2147483647 w 137"/>
              <a:gd name="T13" fmla="*/ 0 h 82"/>
              <a:gd name="T14" fmla="*/ 2147483647 w 137"/>
              <a:gd name="T15" fmla="*/ 2147483647 h 82"/>
              <a:gd name="T16" fmla="*/ 0 w 137"/>
              <a:gd name="T17" fmla="*/ 2147483647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82"/>
              <a:gd name="T29" fmla="*/ 137 w 13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82">
                <a:moveTo>
                  <a:pt x="0" y="39"/>
                </a:moveTo>
                <a:lnTo>
                  <a:pt x="36" y="76"/>
                </a:lnTo>
                <a:lnTo>
                  <a:pt x="123" y="81"/>
                </a:lnTo>
                <a:lnTo>
                  <a:pt x="136" y="53"/>
                </a:lnTo>
                <a:lnTo>
                  <a:pt x="115" y="50"/>
                </a:lnTo>
                <a:lnTo>
                  <a:pt x="115" y="26"/>
                </a:lnTo>
                <a:lnTo>
                  <a:pt x="94" y="0"/>
                </a:lnTo>
                <a:lnTo>
                  <a:pt x="36" y="5"/>
                </a:lnTo>
                <a:lnTo>
                  <a:pt x="0" y="3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4" name="Freeform 676"/>
          <p:cNvSpPr>
            <a:spLocks/>
          </p:cNvSpPr>
          <p:nvPr/>
        </p:nvSpPr>
        <p:spPr bwMode="auto">
          <a:xfrm>
            <a:off x="5307013" y="3611563"/>
            <a:ext cx="201612" cy="150812"/>
          </a:xfrm>
          <a:custGeom>
            <a:avLst/>
            <a:gdLst>
              <a:gd name="T0" fmla="*/ 0 w 143"/>
              <a:gd name="T1" fmla="*/ 2147483647 h 95"/>
              <a:gd name="T2" fmla="*/ 2147483647 w 143"/>
              <a:gd name="T3" fmla="*/ 2147483647 h 95"/>
              <a:gd name="T4" fmla="*/ 2147483647 w 143"/>
              <a:gd name="T5" fmla="*/ 2147483647 h 95"/>
              <a:gd name="T6" fmla="*/ 2147483647 w 143"/>
              <a:gd name="T7" fmla="*/ 2147483647 h 95"/>
              <a:gd name="T8" fmla="*/ 2147483647 w 143"/>
              <a:gd name="T9" fmla="*/ 2147483647 h 95"/>
              <a:gd name="T10" fmla="*/ 2147483647 w 143"/>
              <a:gd name="T11" fmla="*/ 0 h 95"/>
              <a:gd name="T12" fmla="*/ 2147483647 w 143"/>
              <a:gd name="T13" fmla="*/ 2147483647 h 95"/>
              <a:gd name="T14" fmla="*/ 2147483647 w 143"/>
              <a:gd name="T15" fmla="*/ 2147483647 h 95"/>
              <a:gd name="T16" fmla="*/ 2147483647 w 143"/>
              <a:gd name="T17" fmla="*/ 2147483647 h 95"/>
              <a:gd name="T18" fmla="*/ 0 w 143"/>
              <a:gd name="T19" fmla="*/ 2147483647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3"/>
              <a:gd name="T31" fmla="*/ 0 h 95"/>
              <a:gd name="T32" fmla="*/ 143 w 143"/>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3" h="95">
                <a:moveTo>
                  <a:pt x="0" y="94"/>
                </a:moveTo>
                <a:lnTo>
                  <a:pt x="37" y="73"/>
                </a:lnTo>
                <a:lnTo>
                  <a:pt x="32" y="63"/>
                </a:lnTo>
                <a:lnTo>
                  <a:pt x="42" y="52"/>
                </a:lnTo>
                <a:lnTo>
                  <a:pt x="78" y="10"/>
                </a:lnTo>
                <a:lnTo>
                  <a:pt x="128" y="0"/>
                </a:lnTo>
                <a:lnTo>
                  <a:pt x="142" y="34"/>
                </a:lnTo>
                <a:lnTo>
                  <a:pt x="131" y="52"/>
                </a:lnTo>
                <a:lnTo>
                  <a:pt x="76" y="76"/>
                </a:lnTo>
                <a:lnTo>
                  <a:pt x="0" y="9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5" name="Freeform 677"/>
          <p:cNvSpPr>
            <a:spLocks/>
          </p:cNvSpPr>
          <p:nvPr/>
        </p:nvSpPr>
        <p:spPr bwMode="auto">
          <a:xfrm>
            <a:off x="4811713" y="1730375"/>
            <a:ext cx="3541712" cy="1473200"/>
          </a:xfrm>
          <a:custGeom>
            <a:avLst/>
            <a:gdLst>
              <a:gd name="T0" fmla="*/ 2147483647 w 2510"/>
              <a:gd name="T1" fmla="*/ 2147483647 h 928"/>
              <a:gd name="T2" fmla="*/ 2147483647 w 2510"/>
              <a:gd name="T3" fmla="*/ 2147483647 h 928"/>
              <a:gd name="T4" fmla="*/ 2147483647 w 2510"/>
              <a:gd name="T5" fmla="*/ 2147483647 h 928"/>
              <a:gd name="T6" fmla="*/ 2147483647 w 2510"/>
              <a:gd name="T7" fmla="*/ 2147483647 h 928"/>
              <a:gd name="T8" fmla="*/ 2147483647 w 2510"/>
              <a:gd name="T9" fmla="*/ 2147483647 h 928"/>
              <a:gd name="T10" fmla="*/ 2147483647 w 2510"/>
              <a:gd name="T11" fmla="*/ 2147483647 h 928"/>
              <a:gd name="T12" fmla="*/ 2147483647 w 2510"/>
              <a:gd name="T13" fmla="*/ 2147483647 h 928"/>
              <a:gd name="T14" fmla="*/ 2147483647 w 2510"/>
              <a:gd name="T15" fmla="*/ 2147483647 h 928"/>
              <a:gd name="T16" fmla="*/ 2147483647 w 2510"/>
              <a:gd name="T17" fmla="*/ 2147483647 h 928"/>
              <a:gd name="T18" fmla="*/ 2147483647 w 2510"/>
              <a:gd name="T19" fmla="*/ 2147483647 h 928"/>
              <a:gd name="T20" fmla="*/ 2147483647 w 2510"/>
              <a:gd name="T21" fmla="*/ 2147483647 h 928"/>
              <a:gd name="T22" fmla="*/ 2147483647 w 2510"/>
              <a:gd name="T23" fmla="*/ 2147483647 h 928"/>
              <a:gd name="T24" fmla="*/ 2147483647 w 2510"/>
              <a:gd name="T25" fmla="*/ 2147483647 h 928"/>
              <a:gd name="T26" fmla="*/ 2147483647 w 2510"/>
              <a:gd name="T27" fmla="*/ 2147483647 h 928"/>
              <a:gd name="T28" fmla="*/ 2147483647 w 2510"/>
              <a:gd name="T29" fmla="*/ 2147483647 h 928"/>
              <a:gd name="T30" fmla="*/ 2147483647 w 2510"/>
              <a:gd name="T31" fmla="*/ 2147483647 h 928"/>
              <a:gd name="T32" fmla="*/ 2147483647 w 2510"/>
              <a:gd name="T33" fmla="*/ 2147483647 h 928"/>
              <a:gd name="T34" fmla="*/ 2147483647 w 2510"/>
              <a:gd name="T35" fmla="*/ 2147483647 h 928"/>
              <a:gd name="T36" fmla="*/ 2147483647 w 2510"/>
              <a:gd name="T37" fmla="*/ 2147483647 h 928"/>
              <a:gd name="T38" fmla="*/ 2147483647 w 2510"/>
              <a:gd name="T39" fmla="*/ 2147483647 h 928"/>
              <a:gd name="T40" fmla="*/ 2147483647 w 2510"/>
              <a:gd name="T41" fmla="*/ 2147483647 h 928"/>
              <a:gd name="T42" fmla="*/ 2147483647 w 2510"/>
              <a:gd name="T43" fmla="*/ 2147483647 h 928"/>
              <a:gd name="T44" fmla="*/ 2147483647 w 2510"/>
              <a:gd name="T45" fmla="*/ 2147483647 h 928"/>
              <a:gd name="T46" fmla="*/ 2147483647 w 2510"/>
              <a:gd name="T47" fmla="*/ 2147483647 h 928"/>
              <a:gd name="T48" fmla="*/ 2147483647 w 2510"/>
              <a:gd name="T49" fmla="*/ 2147483647 h 928"/>
              <a:gd name="T50" fmla="*/ 2147483647 w 2510"/>
              <a:gd name="T51" fmla="*/ 2147483647 h 928"/>
              <a:gd name="T52" fmla="*/ 2147483647 w 2510"/>
              <a:gd name="T53" fmla="*/ 2147483647 h 928"/>
              <a:gd name="T54" fmla="*/ 2147483647 w 2510"/>
              <a:gd name="T55" fmla="*/ 2147483647 h 928"/>
              <a:gd name="T56" fmla="*/ 2147483647 w 2510"/>
              <a:gd name="T57" fmla="*/ 2147483647 h 928"/>
              <a:gd name="T58" fmla="*/ 2147483647 w 2510"/>
              <a:gd name="T59" fmla="*/ 2147483647 h 928"/>
              <a:gd name="T60" fmla="*/ 2147483647 w 2510"/>
              <a:gd name="T61" fmla="*/ 2147483647 h 928"/>
              <a:gd name="T62" fmla="*/ 2147483647 w 2510"/>
              <a:gd name="T63" fmla="*/ 2147483647 h 928"/>
              <a:gd name="T64" fmla="*/ 2147483647 w 2510"/>
              <a:gd name="T65" fmla="*/ 2147483647 h 928"/>
              <a:gd name="T66" fmla="*/ 2147483647 w 2510"/>
              <a:gd name="T67" fmla="*/ 2147483647 h 928"/>
              <a:gd name="T68" fmla="*/ 2147483647 w 2510"/>
              <a:gd name="T69" fmla="*/ 2147483647 h 928"/>
              <a:gd name="T70" fmla="*/ 2147483647 w 2510"/>
              <a:gd name="T71" fmla="*/ 2147483647 h 928"/>
              <a:gd name="T72" fmla="*/ 2147483647 w 2510"/>
              <a:gd name="T73" fmla="*/ 2147483647 h 928"/>
              <a:gd name="T74" fmla="*/ 2147483647 w 2510"/>
              <a:gd name="T75" fmla="*/ 2147483647 h 928"/>
              <a:gd name="T76" fmla="*/ 2147483647 w 2510"/>
              <a:gd name="T77" fmla="*/ 2147483647 h 928"/>
              <a:gd name="T78" fmla="*/ 2147483647 w 2510"/>
              <a:gd name="T79" fmla="*/ 2147483647 h 928"/>
              <a:gd name="T80" fmla="*/ 2147483647 w 2510"/>
              <a:gd name="T81" fmla="*/ 2147483647 h 928"/>
              <a:gd name="T82" fmla="*/ 2147483647 w 2510"/>
              <a:gd name="T83" fmla="*/ 2147483647 h 928"/>
              <a:gd name="T84" fmla="*/ 2147483647 w 2510"/>
              <a:gd name="T85" fmla="*/ 2147483647 h 928"/>
              <a:gd name="T86" fmla="*/ 2147483647 w 2510"/>
              <a:gd name="T87" fmla="*/ 2147483647 h 928"/>
              <a:gd name="T88" fmla="*/ 2147483647 w 2510"/>
              <a:gd name="T89" fmla="*/ 2147483647 h 928"/>
              <a:gd name="T90" fmla="*/ 2147483647 w 2510"/>
              <a:gd name="T91" fmla="*/ 2147483647 h 928"/>
              <a:gd name="T92" fmla="*/ 2147483647 w 2510"/>
              <a:gd name="T93" fmla="*/ 2147483647 h 928"/>
              <a:gd name="T94" fmla="*/ 2147483647 w 2510"/>
              <a:gd name="T95" fmla="*/ 2147483647 h 928"/>
              <a:gd name="T96" fmla="*/ 2147483647 w 2510"/>
              <a:gd name="T97" fmla="*/ 2147483647 h 928"/>
              <a:gd name="T98" fmla="*/ 2147483647 w 2510"/>
              <a:gd name="T99" fmla="*/ 2147483647 h 928"/>
              <a:gd name="T100" fmla="*/ 2147483647 w 2510"/>
              <a:gd name="T101" fmla="*/ 2147483647 h 928"/>
              <a:gd name="T102" fmla="*/ 2147483647 w 2510"/>
              <a:gd name="T103" fmla="*/ 2147483647 h 928"/>
              <a:gd name="T104" fmla="*/ 2147483647 w 2510"/>
              <a:gd name="T105" fmla="*/ 2147483647 h 928"/>
              <a:gd name="T106" fmla="*/ 2147483647 w 2510"/>
              <a:gd name="T107" fmla="*/ 2147483647 h 928"/>
              <a:gd name="T108" fmla="*/ 2147483647 w 2510"/>
              <a:gd name="T109" fmla="*/ 2147483647 h 928"/>
              <a:gd name="T110" fmla="*/ 2147483647 w 2510"/>
              <a:gd name="T111" fmla="*/ 2147483647 h 928"/>
              <a:gd name="T112" fmla="*/ 2147483647 w 2510"/>
              <a:gd name="T113" fmla="*/ 2147483647 h 928"/>
              <a:gd name="T114" fmla="*/ 2147483647 w 2510"/>
              <a:gd name="T115" fmla="*/ 2147483647 h 928"/>
              <a:gd name="T116" fmla="*/ 2147483647 w 2510"/>
              <a:gd name="T117" fmla="*/ 2147483647 h 928"/>
              <a:gd name="T118" fmla="*/ 2147483647 w 2510"/>
              <a:gd name="T119" fmla="*/ 2147483647 h 928"/>
              <a:gd name="T120" fmla="*/ 2147483647 w 2510"/>
              <a:gd name="T121" fmla="*/ 2147483647 h 928"/>
              <a:gd name="T122" fmla="*/ 2147483647 w 2510"/>
              <a:gd name="T123" fmla="*/ 2147483647 h 928"/>
              <a:gd name="T124" fmla="*/ 2147483647 w 2510"/>
              <a:gd name="T125" fmla="*/ 2147483647 h 9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10"/>
              <a:gd name="T190" fmla="*/ 0 h 928"/>
              <a:gd name="T191" fmla="*/ 2510 w 2510"/>
              <a:gd name="T192" fmla="*/ 928 h 9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10" h="928">
                <a:moveTo>
                  <a:pt x="0" y="576"/>
                </a:moveTo>
                <a:lnTo>
                  <a:pt x="23" y="555"/>
                </a:lnTo>
                <a:lnTo>
                  <a:pt x="18" y="566"/>
                </a:lnTo>
                <a:lnTo>
                  <a:pt x="25" y="566"/>
                </a:lnTo>
                <a:lnTo>
                  <a:pt x="23" y="529"/>
                </a:lnTo>
                <a:lnTo>
                  <a:pt x="31" y="511"/>
                </a:lnTo>
                <a:lnTo>
                  <a:pt x="44" y="508"/>
                </a:lnTo>
                <a:lnTo>
                  <a:pt x="68" y="522"/>
                </a:lnTo>
                <a:lnTo>
                  <a:pt x="73" y="495"/>
                </a:lnTo>
                <a:lnTo>
                  <a:pt x="62" y="495"/>
                </a:lnTo>
                <a:lnTo>
                  <a:pt x="59" y="474"/>
                </a:lnTo>
                <a:lnTo>
                  <a:pt x="157" y="461"/>
                </a:lnTo>
                <a:lnTo>
                  <a:pt x="133" y="453"/>
                </a:lnTo>
                <a:lnTo>
                  <a:pt x="136" y="440"/>
                </a:lnTo>
                <a:lnTo>
                  <a:pt x="118" y="448"/>
                </a:lnTo>
                <a:lnTo>
                  <a:pt x="175" y="398"/>
                </a:lnTo>
                <a:lnTo>
                  <a:pt x="152" y="348"/>
                </a:lnTo>
                <a:lnTo>
                  <a:pt x="154" y="325"/>
                </a:lnTo>
                <a:lnTo>
                  <a:pt x="144" y="299"/>
                </a:lnTo>
                <a:lnTo>
                  <a:pt x="154" y="280"/>
                </a:lnTo>
                <a:lnTo>
                  <a:pt x="133" y="262"/>
                </a:lnTo>
                <a:lnTo>
                  <a:pt x="141" y="243"/>
                </a:lnTo>
                <a:lnTo>
                  <a:pt x="167" y="225"/>
                </a:lnTo>
                <a:lnTo>
                  <a:pt x="183" y="223"/>
                </a:lnTo>
                <a:lnTo>
                  <a:pt x="201" y="228"/>
                </a:lnTo>
                <a:lnTo>
                  <a:pt x="183" y="230"/>
                </a:lnTo>
                <a:lnTo>
                  <a:pt x="196" y="238"/>
                </a:lnTo>
                <a:lnTo>
                  <a:pt x="243" y="241"/>
                </a:lnTo>
                <a:lnTo>
                  <a:pt x="319" y="280"/>
                </a:lnTo>
                <a:lnTo>
                  <a:pt x="319" y="301"/>
                </a:lnTo>
                <a:lnTo>
                  <a:pt x="285" y="317"/>
                </a:lnTo>
                <a:lnTo>
                  <a:pt x="183" y="296"/>
                </a:lnTo>
                <a:lnTo>
                  <a:pt x="225" y="322"/>
                </a:lnTo>
                <a:lnTo>
                  <a:pt x="222" y="356"/>
                </a:lnTo>
                <a:lnTo>
                  <a:pt x="265" y="375"/>
                </a:lnTo>
                <a:lnTo>
                  <a:pt x="275" y="372"/>
                </a:lnTo>
                <a:lnTo>
                  <a:pt x="270" y="356"/>
                </a:lnTo>
                <a:lnTo>
                  <a:pt x="254" y="351"/>
                </a:lnTo>
                <a:lnTo>
                  <a:pt x="256" y="341"/>
                </a:lnTo>
                <a:lnTo>
                  <a:pt x="275" y="353"/>
                </a:lnTo>
                <a:lnTo>
                  <a:pt x="314" y="356"/>
                </a:lnTo>
                <a:lnTo>
                  <a:pt x="299" y="330"/>
                </a:lnTo>
                <a:lnTo>
                  <a:pt x="335" y="309"/>
                </a:lnTo>
                <a:lnTo>
                  <a:pt x="364" y="322"/>
                </a:lnTo>
                <a:lnTo>
                  <a:pt x="364" y="262"/>
                </a:lnTo>
                <a:lnTo>
                  <a:pt x="348" y="254"/>
                </a:lnTo>
                <a:lnTo>
                  <a:pt x="398" y="267"/>
                </a:lnTo>
                <a:lnTo>
                  <a:pt x="400" y="275"/>
                </a:lnTo>
                <a:lnTo>
                  <a:pt x="375" y="285"/>
                </a:lnTo>
                <a:lnTo>
                  <a:pt x="400" y="304"/>
                </a:lnTo>
                <a:lnTo>
                  <a:pt x="419" y="280"/>
                </a:lnTo>
                <a:lnTo>
                  <a:pt x="503" y="246"/>
                </a:lnTo>
                <a:lnTo>
                  <a:pt x="519" y="243"/>
                </a:lnTo>
                <a:lnTo>
                  <a:pt x="503" y="251"/>
                </a:lnTo>
                <a:lnTo>
                  <a:pt x="519" y="267"/>
                </a:lnTo>
                <a:lnTo>
                  <a:pt x="579" y="243"/>
                </a:lnTo>
                <a:lnTo>
                  <a:pt x="595" y="262"/>
                </a:lnTo>
                <a:lnTo>
                  <a:pt x="608" y="246"/>
                </a:lnTo>
                <a:lnTo>
                  <a:pt x="603" y="230"/>
                </a:lnTo>
                <a:lnTo>
                  <a:pt x="608" y="225"/>
                </a:lnTo>
                <a:lnTo>
                  <a:pt x="655" y="233"/>
                </a:lnTo>
                <a:lnTo>
                  <a:pt x="718" y="267"/>
                </a:lnTo>
                <a:lnTo>
                  <a:pt x="729" y="251"/>
                </a:lnTo>
                <a:lnTo>
                  <a:pt x="716" y="233"/>
                </a:lnTo>
                <a:lnTo>
                  <a:pt x="697" y="230"/>
                </a:lnTo>
                <a:lnTo>
                  <a:pt x="705" y="201"/>
                </a:lnTo>
                <a:lnTo>
                  <a:pt x="692" y="199"/>
                </a:lnTo>
                <a:lnTo>
                  <a:pt x="694" y="186"/>
                </a:lnTo>
                <a:lnTo>
                  <a:pt x="718" y="173"/>
                </a:lnTo>
                <a:lnTo>
                  <a:pt x="734" y="141"/>
                </a:lnTo>
                <a:lnTo>
                  <a:pt x="765" y="141"/>
                </a:lnTo>
                <a:lnTo>
                  <a:pt x="781" y="147"/>
                </a:lnTo>
                <a:lnTo>
                  <a:pt x="768" y="181"/>
                </a:lnTo>
                <a:lnTo>
                  <a:pt x="783" y="196"/>
                </a:lnTo>
                <a:lnTo>
                  <a:pt x="778" y="243"/>
                </a:lnTo>
                <a:lnTo>
                  <a:pt x="794" y="262"/>
                </a:lnTo>
                <a:lnTo>
                  <a:pt x="789" y="277"/>
                </a:lnTo>
                <a:lnTo>
                  <a:pt x="763" y="294"/>
                </a:lnTo>
                <a:lnTo>
                  <a:pt x="770" y="299"/>
                </a:lnTo>
                <a:lnTo>
                  <a:pt x="739" y="304"/>
                </a:lnTo>
                <a:lnTo>
                  <a:pt x="773" y="314"/>
                </a:lnTo>
                <a:lnTo>
                  <a:pt x="812" y="277"/>
                </a:lnTo>
                <a:lnTo>
                  <a:pt x="807" y="254"/>
                </a:lnTo>
                <a:lnTo>
                  <a:pt x="820" y="251"/>
                </a:lnTo>
                <a:lnTo>
                  <a:pt x="839" y="246"/>
                </a:lnTo>
                <a:lnTo>
                  <a:pt x="849" y="259"/>
                </a:lnTo>
                <a:lnTo>
                  <a:pt x="849" y="277"/>
                </a:lnTo>
                <a:lnTo>
                  <a:pt x="873" y="280"/>
                </a:lnTo>
                <a:lnTo>
                  <a:pt x="854" y="275"/>
                </a:lnTo>
                <a:lnTo>
                  <a:pt x="862" y="264"/>
                </a:lnTo>
                <a:lnTo>
                  <a:pt x="854" y="251"/>
                </a:lnTo>
                <a:lnTo>
                  <a:pt x="799" y="241"/>
                </a:lnTo>
                <a:lnTo>
                  <a:pt x="807" y="201"/>
                </a:lnTo>
                <a:lnTo>
                  <a:pt x="789" y="178"/>
                </a:lnTo>
                <a:lnTo>
                  <a:pt x="815" y="157"/>
                </a:lnTo>
                <a:lnTo>
                  <a:pt x="812" y="144"/>
                </a:lnTo>
                <a:lnTo>
                  <a:pt x="823" y="152"/>
                </a:lnTo>
                <a:lnTo>
                  <a:pt x="817" y="183"/>
                </a:lnTo>
                <a:lnTo>
                  <a:pt x="828" y="186"/>
                </a:lnTo>
                <a:lnTo>
                  <a:pt x="868" y="194"/>
                </a:lnTo>
                <a:lnTo>
                  <a:pt x="831" y="167"/>
                </a:lnTo>
                <a:lnTo>
                  <a:pt x="857" y="173"/>
                </a:lnTo>
                <a:lnTo>
                  <a:pt x="852" y="159"/>
                </a:lnTo>
                <a:lnTo>
                  <a:pt x="868" y="157"/>
                </a:lnTo>
                <a:lnTo>
                  <a:pt x="938" y="175"/>
                </a:lnTo>
                <a:lnTo>
                  <a:pt x="922" y="188"/>
                </a:lnTo>
                <a:lnTo>
                  <a:pt x="922" y="207"/>
                </a:lnTo>
                <a:lnTo>
                  <a:pt x="936" y="220"/>
                </a:lnTo>
                <a:lnTo>
                  <a:pt x="946" y="178"/>
                </a:lnTo>
                <a:lnTo>
                  <a:pt x="907" y="154"/>
                </a:lnTo>
                <a:lnTo>
                  <a:pt x="896" y="123"/>
                </a:lnTo>
                <a:lnTo>
                  <a:pt x="988" y="112"/>
                </a:lnTo>
                <a:lnTo>
                  <a:pt x="975" y="86"/>
                </a:lnTo>
                <a:lnTo>
                  <a:pt x="988" y="94"/>
                </a:lnTo>
                <a:lnTo>
                  <a:pt x="1001" y="81"/>
                </a:lnTo>
                <a:lnTo>
                  <a:pt x="993" y="78"/>
                </a:lnTo>
                <a:lnTo>
                  <a:pt x="1085" y="57"/>
                </a:lnTo>
                <a:lnTo>
                  <a:pt x="1080" y="49"/>
                </a:lnTo>
                <a:lnTo>
                  <a:pt x="1122" y="47"/>
                </a:lnTo>
                <a:lnTo>
                  <a:pt x="1119" y="57"/>
                </a:lnTo>
                <a:lnTo>
                  <a:pt x="1133" y="57"/>
                </a:lnTo>
                <a:lnTo>
                  <a:pt x="1164" y="41"/>
                </a:lnTo>
                <a:lnTo>
                  <a:pt x="1177" y="49"/>
                </a:lnTo>
                <a:lnTo>
                  <a:pt x="1167" y="36"/>
                </a:lnTo>
                <a:lnTo>
                  <a:pt x="1200" y="34"/>
                </a:lnTo>
                <a:lnTo>
                  <a:pt x="1200" y="21"/>
                </a:lnTo>
                <a:lnTo>
                  <a:pt x="1245" y="0"/>
                </a:lnTo>
                <a:lnTo>
                  <a:pt x="1274" y="10"/>
                </a:lnTo>
                <a:lnTo>
                  <a:pt x="1245" y="23"/>
                </a:lnTo>
                <a:lnTo>
                  <a:pt x="1290" y="23"/>
                </a:lnTo>
                <a:lnTo>
                  <a:pt x="1274" y="36"/>
                </a:lnTo>
                <a:lnTo>
                  <a:pt x="1347" y="29"/>
                </a:lnTo>
                <a:lnTo>
                  <a:pt x="1387" y="57"/>
                </a:lnTo>
                <a:lnTo>
                  <a:pt x="1381" y="65"/>
                </a:lnTo>
                <a:lnTo>
                  <a:pt x="1366" y="57"/>
                </a:lnTo>
                <a:lnTo>
                  <a:pt x="1387" y="65"/>
                </a:lnTo>
                <a:lnTo>
                  <a:pt x="1379" y="78"/>
                </a:lnTo>
                <a:lnTo>
                  <a:pt x="1245" y="152"/>
                </a:lnTo>
                <a:lnTo>
                  <a:pt x="1285" y="144"/>
                </a:lnTo>
                <a:lnTo>
                  <a:pt x="1277" y="133"/>
                </a:lnTo>
                <a:lnTo>
                  <a:pt x="1345" y="120"/>
                </a:lnTo>
                <a:lnTo>
                  <a:pt x="1327" y="120"/>
                </a:lnTo>
                <a:lnTo>
                  <a:pt x="1329" y="110"/>
                </a:lnTo>
                <a:lnTo>
                  <a:pt x="1366" y="117"/>
                </a:lnTo>
                <a:lnTo>
                  <a:pt x="1371" y="110"/>
                </a:lnTo>
                <a:lnTo>
                  <a:pt x="1381" y="133"/>
                </a:lnTo>
                <a:lnTo>
                  <a:pt x="1400" y="136"/>
                </a:lnTo>
                <a:lnTo>
                  <a:pt x="1384" y="123"/>
                </a:lnTo>
                <a:lnTo>
                  <a:pt x="1418" y="117"/>
                </a:lnTo>
                <a:lnTo>
                  <a:pt x="1460" y="123"/>
                </a:lnTo>
                <a:lnTo>
                  <a:pt x="1457" y="133"/>
                </a:lnTo>
                <a:lnTo>
                  <a:pt x="1491" y="141"/>
                </a:lnTo>
                <a:lnTo>
                  <a:pt x="1526" y="139"/>
                </a:lnTo>
                <a:lnTo>
                  <a:pt x="1526" y="117"/>
                </a:lnTo>
                <a:lnTo>
                  <a:pt x="1536" y="115"/>
                </a:lnTo>
                <a:lnTo>
                  <a:pt x="1617" y="139"/>
                </a:lnTo>
                <a:lnTo>
                  <a:pt x="1607" y="175"/>
                </a:lnTo>
                <a:lnTo>
                  <a:pt x="1644" y="201"/>
                </a:lnTo>
                <a:lnTo>
                  <a:pt x="1665" y="165"/>
                </a:lnTo>
                <a:lnTo>
                  <a:pt x="1678" y="183"/>
                </a:lnTo>
                <a:lnTo>
                  <a:pt x="1707" y="175"/>
                </a:lnTo>
                <a:lnTo>
                  <a:pt x="1744" y="188"/>
                </a:lnTo>
                <a:lnTo>
                  <a:pt x="1772" y="181"/>
                </a:lnTo>
                <a:lnTo>
                  <a:pt x="1770" y="165"/>
                </a:lnTo>
                <a:lnTo>
                  <a:pt x="1788" y="144"/>
                </a:lnTo>
                <a:lnTo>
                  <a:pt x="1911" y="159"/>
                </a:lnTo>
                <a:lnTo>
                  <a:pt x="1919" y="173"/>
                </a:lnTo>
                <a:lnTo>
                  <a:pt x="1903" y="175"/>
                </a:lnTo>
                <a:lnTo>
                  <a:pt x="1943" y="181"/>
                </a:lnTo>
                <a:lnTo>
                  <a:pt x="1956" y="199"/>
                </a:lnTo>
                <a:lnTo>
                  <a:pt x="2050" y="194"/>
                </a:lnTo>
                <a:lnTo>
                  <a:pt x="2066" y="207"/>
                </a:lnTo>
                <a:lnTo>
                  <a:pt x="2061" y="225"/>
                </a:lnTo>
                <a:lnTo>
                  <a:pt x="2087" y="235"/>
                </a:lnTo>
                <a:lnTo>
                  <a:pt x="2100" y="228"/>
                </a:lnTo>
                <a:lnTo>
                  <a:pt x="2168" y="233"/>
                </a:lnTo>
                <a:lnTo>
                  <a:pt x="2181" y="225"/>
                </a:lnTo>
                <a:lnTo>
                  <a:pt x="2187" y="238"/>
                </a:lnTo>
                <a:lnTo>
                  <a:pt x="2215" y="254"/>
                </a:lnTo>
                <a:lnTo>
                  <a:pt x="2226" y="243"/>
                </a:lnTo>
                <a:lnTo>
                  <a:pt x="2213" y="230"/>
                </a:lnTo>
                <a:lnTo>
                  <a:pt x="2221" y="220"/>
                </a:lnTo>
                <a:lnTo>
                  <a:pt x="2336" y="233"/>
                </a:lnTo>
                <a:lnTo>
                  <a:pt x="2412" y="277"/>
                </a:lnTo>
                <a:lnTo>
                  <a:pt x="2428" y="277"/>
                </a:lnTo>
                <a:lnTo>
                  <a:pt x="2449" y="311"/>
                </a:lnTo>
                <a:lnTo>
                  <a:pt x="2441" y="296"/>
                </a:lnTo>
                <a:lnTo>
                  <a:pt x="2452" y="294"/>
                </a:lnTo>
                <a:lnTo>
                  <a:pt x="2457" y="301"/>
                </a:lnTo>
                <a:lnTo>
                  <a:pt x="2483" y="299"/>
                </a:lnTo>
                <a:lnTo>
                  <a:pt x="2509" y="317"/>
                </a:lnTo>
                <a:lnTo>
                  <a:pt x="2467" y="341"/>
                </a:lnTo>
                <a:lnTo>
                  <a:pt x="2477" y="343"/>
                </a:lnTo>
                <a:lnTo>
                  <a:pt x="2462" y="348"/>
                </a:lnTo>
                <a:lnTo>
                  <a:pt x="2475" y="356"/>
                </a:lnTo>
                <a:lnTo>
                  <a:pt x="2449" y="359"/>
                </a:lnTo>
                <a:lnTo>
                  <a:pt x="2441" y="346"/>
                </a:lnTo>
                <a:lnTo>
                  <a:pt x="2428" y="351"/>
                </a:lnTo>
                <a:lnTo>
                  <a:pt x="2412" y="330"/>
                </a:lnTo>
                <a:lnTo>
                  <a:pt x="2381" y="333"/>
                </a:lnTo>
                <a:lnTo>
                  <a:pt x="2375" y="317"/>
                </a:lnTo>
                <a:lnTo>
                  <a:pt x="2381" y="311"/>
                </a:lnTo>
                <a:lnTo>
                  <a:pt x="2370" y="311"/>
                </a:lnTo>
                <a:lnTo>
                  <a:pt x="2362" y="317"/>
                </a:lnTo>
                <a:lnTo>
                  <a:pt x="2370" y="333"/>
                </a:lnTo>
                <a:lnTo>
                  <a:pt x="2365" y="341"/>
                </a:lnTo>
                <a:lnTo>
                  <a:pt x="2339" y="353"/>
                </a:lnTo>
                <a:lnTo>
                  <a:pt x="2323" y="351"/>
                </a:lnTo>
                <a:lnTo>
                  <a:pt x="2349" y="390"/>
                </a:lnTo>
                <a:lnTo>
                  <a:pt x="2344" y="409"/>
                </a:lnTo>
                <a:lnTo>
                  <a:pt x="2315" y="393"/>
                </a:lnTo>
                <a:lnTo>
                  <a:pt x="2320" y="401"/>
                </a:lnTo>
                <a:lnTo>
                  <a:pt x="2263" y="422"/>
                </a:lnTo>
                <a:lnTo>
                  <a:pt x="2218" y="461"/>
                </a:lnTo>
                <a:lnTo>
                  <a:pt x="2184" y="448"/>
                </a:lnTo>
                <a:lnTo>
                  <a:pt x="2155" y="464"/>
                </a:lnTo>
                <a:lnTo>
                  <a:pt x="2155" y="448"/>
                </a:lnTo>
                <a:lnTo>
                  <a:pt x="2139" y="464"/>
                </a:lnTo>
                <a:lnTo>
                  <a:pt x="2116" y="461"/>
                </a:lnTo>
                <a:lnTo>
                  <a:pt x="2095" y="500"/>
                </a:lnTo>
                <a:lnTo>
                  <a:pt x="2113" y="508"/>
                </a:lnTo>
                <a:lnTo>
                  <a:pt x="2105" y="519"/>
                </a:lnTo>
                <a:lnTo>
                  <a:pt x="2113" y="542"/>
                </a:lnTo>
                <a:lnTo>
                  <a:pt x="2100" y="537"/>
                </a:lnTo>
                <a:lnTo>
                  <a:pt x="2092" y="555"/>
                </a:lnTo>
                <a:lnTo>
                  <a:pt x="2097" y="571"/>
                </a:lnTo>
                <a:lnTo>
                  <a:pt x="2063" y="584"/>
                </a:lnTo>
                <a:lnTo>
                  <a:pt x="2066" y="600"/>
                </a:lnTo>
                <a:lnTo>
                  <a:pt x="2048" y="608"/>
                </a:lnTo>
                <a:lnTo>
                  <a:pt x="2040" y="626"/>
                </a:lnTo>
                <a:lnTo>
                  <a:pt x="2019" y="647"/>
                </a:lnTo>
                <a:lnTo>
                  <a:pt x="2001" y="574"/>
                </a:lnTo>
                <a:lnTo>
                  <a:pt x="2008" y="532"/>
                </a:lnTo>
                <a:lnTo>
                  <a:pt x="2021" y="505"/>
                </a:lnTo>
                <a:lnTo>
                  <a:pt x="2045" y="500"/>
                </a:lnTo>
                <a:lnTo>
                  <a:pt x="2095" y="451"/>
                </a:lnTo>
                <a:lnTo>
                  <a:pt x="2119" y="437"/>
                </a:lnTo>
                <a:lnTo>
                  <a:pt x="2129" y="411"/>
                </a:lnTo>
                <a:lnTo>
                  <a:pt x="2139" y="401"/>
                </a:lnTo>
                <a:lnTo>
                  <a:pt x="2119" y="401"/>
                </a:lnTo>
                <a:lnTo>
                  <a:pt x="2111" y="424"/>
                </a:lnTo>
                <a:lnTo>
                  <a:pt x="2068" y="448"/>
                </a:lnTo>
                <a:lnTo>
                  <a:pt x="2071" y="417"/>
                </a:lnTo>
                <a:lnTo>
                  <a:pt x="2024" y="422"/>
                </a:lnTo>
                <a:lnTo>
                  <a:pt x="1979" y="464"/>
                </a:lnTo>
                <a:lnTo>
                  <a:pt x="1990" y="477"/>
                </a:lnTo>
                <a:lnTo>
                  <a:pt x="1940" y="482"/>
                </a:lnTo>
                <a:lnTo>
                  <a:pt x="1938" y="479"/>
                </a:lnTo>
                <a:lnTo>
                  <a:pt x="1950" y="474"/>
                </a:lnTo>
                <a:lnTo>
                  <a:pt x="1911" y="466"/>
                </a:lnTo>
                <a:lnTo>
                  <a:pt x="1901" y="474"/>
                </a:lnTo>
                <a:lnTo>
                  <a:pt x="1812" y="477"/>
                </a:lnTo>
                <a:lnTo>
                  <a:pt x="1702" y="571"/>
                </a:lnTo>
                <a:lnTo>
                  <a:pt x="1725" y="574"/>
                </a:lnTo>
                <a:lnTo>
                  <a:pt x="1725" y="589"/>
                </a:lnTo>
                <a:lnTo>
                  <a:pt x="1738" y="579"/>
                </a:lnTo>
                <a:lnTo>
                  <a:pt x="1733" y="592"/>
                </a:lnTo>
                <a:lnTo>
                  <a:pt x="1749" y="587"/>
                </a:lnTo>
                <a:lnTo>
                  <a:pt x="1749" y="595"/>
                </a:lnTo>
                <a:lnTo>
                  <a:pt x="1754" y="579"/>
                </a:lnTo>
                <a:lnTo>
                  <a:pt x="1770" y="579"/>
                </a:lnTo>
                <a:lnTo>
                  <a:pt x="1793" y="598"/>
                </a:lnTo>
                <a:lnTo>
                  <a:pt x="1772" y="600"/>
                </a:lnTo>
                <a:lnTo>
                  <a:pt x="1788" y="608"/>
                </a:lnTo>
                <a:lnTo>
                  <a:pt x="1793" y="621"/>
                </a:lnTo>
                <a:lnTo>
                  <a:pt x="1780" y="650"/>
                </a:lnTo>
                <a:lnTo>
                  <a:pt x="1778" y="694"/>
                </a:lnTo>
                <a:lnTo>
                  <a:pt x="1702" y="786"/>
                </a:lnTo>
                <a:lnTo>
                  <a:pt x="1673" y="799"/>
                </a:lnTo>
                <a:lnTo>
                  <a:pt x="1654" y="786"/>
                </a:lnTo>
                <a:lnTo>
                  <a:pt x="1636" y="804"/>
                </a:lnTo>
                <a:lnTo>
                  <a:pt x="1633" y="802"/>
                </a:lnTo>
                <a:lnTo>
                  <a:pt x="1644" y="786"/>
                </a:lnTo>
                <a:lnTo>
                  <a:pt x="1638" y="765"/>
                </a:lnTo>
                <a:lnTo>
                  <a:pt x="1670" y="755"/>
                </a:lnTo>
                <a:lnTo>
                  <a:pt x="1696" y="694"/>
                </a:lnTo>
                <a:lnTo>
                  <a:pt x="1641" y="707"/>
                </a:lnTo>
                <a:lnTo>
                  <a:pt x="1633" y="687"/>
                </a:lnTo>
                <a:lnTo>
                  <a:pt x="1589" y="671"/>
                </a:lnTo>
                <a:lnTo>
                  <a:pt x="1560" y="608"/>
                </a:lnTo>
                <a:lnTo>
                  <a:pt x="1528" y="595"/>
                </a:lnTo>
                <a:lnTo>
                  <a:pt x="1479" y="613"/>
                </a:lnTo>
                <a:lnTo>
                  <a:pt x="1486" y="626"/>
                </a:lnTo>
                <a:lnTo>
                  <a:pt x="1468" y="663"/>
                </a:lnTo>
                <a:lnTo>
                  <a:pt x="1445" y="671"/>
                </a:lnTo>
                <a:lnTo>
                  <a:pt x="1426" y="663"/>
                </a:lnTo>
                <a:lnTo>
                  <a:pt x="1397" y="660"/>
                </a:lnTo>
                <a:lnTo>
                  <a:pt x="1327" y="676"/>
                </a:lnTo>
                <a:lnTo>
                  <a:pt x="1266" y="652"/>
                </a:lnTo>
                <a:lnTo>
                  <a:pt x="1227" y="657"/>
                </a:lnTo>
                <a:lnTo>
                  <a:pt x="1211" y="634"/>
                </a:lnTo>
                <a:lnTo>
                  <a:pt x="1172" y="621"/>
                </a:lnTo>
                <a:lnTo>
                  <a:pt x="1153" y="634"/>
                </a:lnTo>
                <a:lnTo>
                  <a:pt x="1151" y="663"/>
                </a:lnTo>
                <a:lnTo>
                  <a:pt x="1064" y="652"/>
                </a:lnTo>
                <a:lnTo>
                  <a:pt x="1004" y="684"/>
                </a:lnTo>
                <a:lnTo>
                  <a:pt x="975" y="694"/>
                </a:lnTo>
                <a:lnTo>
                  <a:pt x="972" y="721"/>
                </a:lnTo>
                <a:lnTo>
                  <a:pt x="933" y="716"/>
                </a:lnTo>
                <a:lnTo>
                  <a:pt x="925" y="752"/>
                </a:lnTo>
                <a:lnTo>
                  <a:pt x="888" y="760"/>
                </a:lnTo>
                <a:lnTo>
                  <a:pt x="899" y="786"/>
                </a:lnTo>
                <a:lnTo>
                  <a:pt x="891" y="810"/>
                </a:lnTo>
                <a:lnTo>
                  <a:pt x="836" y="841"/>
                </a:lnTo>
                <a:lnTo>
                  <a:pt x="802" y="846"/>
                </a:lnTo>
                <a:lnTo>
                  <a:pt x="797" y="865"/>
                </a:lnTo>
                <a:lnTo>
                  <a:pt x="812" y="873"/>
                </a:lnTo>
                <a:lnTo>
                  <a:pt x="812" y="893"/>
                </a:lnTo>
                <a:lnTo>
                  <a:pt x="794" y="888"/>
                </a:lnTo>
                <a:lnTo>
                  <a:pt x="768" y="902"/>
                </a:lnTo>
                <a:lnTo>
                  <a:pt x="758" y="870"/>
                </a:lnTo>
                <a:lnTo>
                  <a:pt x="734" y="893"/>
                </a:lnTo>
                <a:lnTo>
                  <a:pt x="668" y="893"/>
                </a:lnTo>
                <a:lnTo>
                  <a:pt x="637" y="927"/>
                </a:lnTo>
                <a:lnTo>
                  <a:pt x="616" y="917"/>
                </a:lnTo>
                <a:lnTo>
                  <a:pt x="613" y="902"/>
                </a:lnTo>
                <a:lnTo>
                  <a:pt x="550" y="873"/>
                </a:lnTo>
                <a:lnTo>
                  <a:pt x="505" y="888"/>
                </a:lnTo>
                <a:lnTo>
                  <a:pt x="508" y="862"/>
                </a:lnTo>
                <a:lnTo>
                  <a:pt x="498" y="857"/>
                </a:lnTo>
                <a:lnTo>
                  <a:pt x="505" y="849"/>
                </a:lnTo>
                <a:lnTo>
                  <a:pt x="490" y="846"/>
                </a:lnTo>
                <a:lnTo>
                  <a:pt x="493" y="826"/>
                </a:lnTo>
                <a:lnTo>
                  <a:pt x="511" y="833"/>
                </a:lnTo>
                <a:lnTo>
                  <a:pt x="519" y="826"/>
                </a:lnTo>
                <a:lnTo>
                  <a:pt x="500" y="810"/>
                </a:lnTo>
                <a:lnTo>
                  <a:pt x="490" y="823"/>
                </a:lnTo>
                <a:lnTo>
                  <a:pt x="487" y="794"/>
                </a:lnTo>
                <a:lnTo>
                  <a:pt x="466" y="789"/>
                </a:lnTo>
                <a:lnTo>
                  <a:pt x="451" y="765"/>
                </a:lnTo>
                <a:lnTo>
                  <a:pt x="469" y="765"/>
                </a:lnTo>
                <a:lnTo>
                  <a:pt x="469" y="752"/>
                </a:lnTo>
                <a:lnTo>
                  <a:pt x="482" y="750"/>
                </a:lnTo>
                <a:lnTo>
                  <a:pt x="519" y="752"/>
                </a:lnTo>
                <a:lnTo>
                  <a:pt x="487" y="716"/>
                </a:lnTo>
                <a:lnTo>
                  <a:pt x="427" y="728"/>
                </a:lnTo>
                <a:lnTo>
                  <a:pt x="432" y="731"/>
                </a:lnTo>
                <a:lnTo>
                  <a:pt x="422" y="741"/>
                </a:lnTo>
                <a:lnTo>
                  <a:pt x="411" y="733"/>
                </a:lnTo>
                <a:lnTo>
                  <a:pt x="400" y="768"/>
                </a:lnTo>
                <a:lnTo>
                  <a:pt x="414" y="775"/>
                </a:lnTo>
                <a:lnTo>
                  <a:pt x="424" y="812"/>
                </a:lnTo>
                <a:lnTo>
                  <a:pt x="453" y="841"/>
                </a:lnTo>
                <a:lnTo>
                  <a:pt x="443" y="844"/>
                </a:lnTo>
                <a:lnTo>
                  <a:pt x="432" y="870"/>
                </a:lnTo>
                <a:lnTo>
                  <a:pt x="419" y="865"/>
                </a:lnTo>
                <a:lnTo>
                  <a:pt x="417" y="851"/>
                </a:lnTo>
                <a:lnTo>
                  <a:pt x="390" y="865"/>
                </a:lnTo>
                <a:lnTo>
                  <a:pt x="369" y="849"/>
                </a:lnTo>
                <a:lnTo>
                  <a:pt x="343" y="817"/>
                </a:lnTo>
                <a:lnTo>
                  <a:pt x="324" y="817"/>
                </a:lnTo>
                <a:lnTo>
                  <a:pt x="322" y="794"/>
                </a:lnTo>
                <a:lnTo>
                  <a:pt x="254" y="752"/>
                </a:lnTo>
                <a:lnTo>
                  <a:pt x="280" y="736"/>
                </a:lnTo>
                <a:lnTo>
                  <a:pt x="270" y="726"/>
                </a:lnTo>
                <a:lnTo>
                  <a:pt x="290" y="716"/>
                </a:lnTo>
                <a:lnTo>
                  <a:pt x="230" y="731"/>
                </a:lnTo>
                <a:lnTo>
                  <a:pt x="228" y="741"/>
                </a:lnTo>
                <a:lnTo>
                  <a:pt x="212" y="733"/>
                </a:lnTo>
                <a:lnTo>
                  <a:pt x="230" y="750"/>
                </a:lnTo>
                <a:lnTo>
                  <a:pt x="254" y="747"/>
                </a:lnTo>
                <a:lnTo>
                  <a:pt x="214" y="768"/>
                </a:lnTo>
                <a:lnTo>
                  <a:pt x="191" y="750"/>
                </a:lnTo>
                <a:lnTo>
                  <a:pt x="209" y="736"/>
                </a:lnTo>
                <a:lnTo>
                  <a:pt x="183" y="733"/>
                </a:lnTo>
                <a:lnTo>
                  <a:pt x="183" y="726"/>
                </a:lnTo>
                <a:lnTo>
                  <a:pt x="157" y="731"/>
                </a:lnTo>
                <a:lnTo>
                  <a:pt x="149" y="750"/>
                </a:lnTo>
                <a:lnTo>
                  <a:pt x="128" y="747"/>
                </a:lnTo>
                <a:lnTo>
                  <a:pt x="128" y="723"/>
                </a:lnTo>
                <a:lnTo>
                  <a:pt x="107" y="697"/>
                </a:lnTo>
                <a:lnTo>
                  <a:pt x="49" y="702"/>
                </a:lnTo>
                <a:lnTo>
                  <a:pt x="36" y="694"/>
                </a:lnTo>
                <a:lnTo>
                  <a:pt x="44" y="681"/>
                </a:lnTo>
                <a:lnTo>
                  <a:pt x="68" y="652"/>
                </a:lnTo>
                <a:lnTo>
                  <a:pt x="54" y="618"/>
                </a:lnTo>
                <a:lnTo>
                  <a:pt x="65" y="610"/>
                </a:lnTo>
                <a:lnTo>
                  <a:pt x="59" y="584"/>
                </a:lnTo>
                <a:lnTo>
                  <a:pt x="0" y="57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6" name="Freeform 678"/>
          <p:cNvSpPr>
            <a:spLocks/>
          </p:cNvSpPr>
          <p:nvPr/>
        </p:nvSpPr>
        <p:spPr bwMode="auto">
          <a:xfrm>
            <a:off x="5376863" y="1558925"/>
            <a:ext cx="101600" cy="52388"/>
          </a:xfrm>
          <a:custGeom>
            <a:avLst/>
            <a:gdLst>
              <a:gd name="T0" fmla="*/ 0 w 72"/>
              <a:gd name="T1" fmla="*/ 2147483647 h 33"/>
              <a:gd name="T2" fmla="*/ 2147483647 w 72"/>
              <a:gd name="T3" fmla="*/ 2147483647 h 33"/>
              <a:gd name="T4" fmla="*/ 2147483647 w 72"/>
              <a:gd name="T5" fmla="*/ 2147483647 h 33"/>
              <a:gd name="T6" fmla="*/ 2147483647 w 72"/>
              <a:gd name="T7" fmla="*/ 0 h 33"/>
              <a:gd name="T8" fmla="*/ 2147483647 w 72"/>
              <a:gd name="T9" fmla="*/ 0 h 33"/>
              <a:gd name="T10" fmla="*/ 2147483647 w 72"/>
              <a:gd name="T11" fmla="*/ 2147483647 h 33"/>
              <a:gd name="T12" fmla="*/ 2147483647 w 72"/>
              <a:gd name="T13" fmla="*/ 2147483647 h 33"/>
              <a:gd name="T14" fmla="*/ 2147483647 w 72"/>
              <a:gd name="T15" fmla="*/ 2147483647 h 33"/>
              <a:gd name="T16" fmla="*/ 2147483647 w 72"/>
              <a:gd name="T17" fmla="*/ 2147483647 h 33"/>
              <a:gd name="T18" fmla="*/ 2147483647 w 72"/>
              <a:gd name="T19" fmla="*/ 2147483647 h 33"/>
              <a:gd name="T20" fmla="*/ 0 w 72"/>
              <a:gd name="T21" fmla="*/ 2147483647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2"/>
              <a:gd name="T34" fmla="*/ 0 h 33"/>
              <a:gd name="T35" fmla="*/ 72 w 72"/>
              <a:gd name="T36" fmla="*/ 33 h 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2" h="33">
                <a:moveTo>
                  <a:pt x="0" y="24"/>
                </a:moveTo>
                <a:lnTo>
                  <a:pt x="14" y="19"/>
                </a:lnTo>
                <a:lnTo>
                  <a:pt x="3" y="11"/>
                </a:lnTo>
                <a:lnTo>
                  <a:pt x="53" y="0"/>
                </a:lnTo>
                <a:lnTo>
                  <a:pt x="64" y="0"/>
                </a:lnTo>
                <a:lnTo>
                  <a:pt x="53" y="11"/>
                </a:lnTo>
                <a:lnTo>
                  <a:pt x="71" y="11"/>
                </a:lnTo>
                <a:lnTo>
                  <a:pt x="24" y="26"/>
                </a:lnTo>
                <a:lnTo>
                  <a:pt x="14" y="32"/>
                </a:lnTo>
                <a:lnTo>
                  <a:pt x="14" y="26"/>
                </a:lnTo>
                <a:lnTo>
                  <a:pt x="0" y="2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7" name="Freeform 679"/>
          <p:cNvSpPr>
            <a:spLocks/>
          </p:cNvSpPr>
          <p:nvPr/>
        </p:nvSpPr>
        <p:spPr bwMode="auto">
          <a:xfrm>
            <a:off x="5473700" y="1941513"/>
            <a:ext cx="131763" cy="106362"/>
          </a:xfrm>
          <a:custGeom>
            <a:avLst/>
            <a:gdLst>
              <a:gd name="T0" fmla="*/ 0 w 93"/>
              <a:gd name="T1" fmla="*/ 2147483647 h 67"/>
              <a:gd name="T2" fmla="*/ 2147483647 w 93"/>
              <a:gd name="T3" fmla="*/ 2147483647 h 67"/>
              <a:gd name="T4" fmla="*/ 2147483647 w 93"/>
              <a:gd name="T5" fmla="*/ 2147483647 h 67"/>
              <a:gd name="T6" fmla="*/ 2147483647 w 93"/>
              <a:gd name="T7" fmla="*/ 2147483647 h 67"/>
              <a:gd name="T8" fmla="*/ 2147483647 w 93"/>
              <a:gd name="T9" fmla="*/ 2147483647 h 67"/>
              <a:gd name="T10" fmla="*/ 2147483647 w 93"/>
              <a:gd name="T11" fmla="*/ 2147483647 h 67"/>
              <a:gd name="T12" fmla="*/ 2147483647 w 93"/>
              <a:gd name="T13" fmla="*/ 2147483647 h 67"/>
              <a:gd name="T14" fmla="*/ 2147483647 w 93"/>
              <a:gd name="T15" fmla="*/ 2147483647 h 67"/>
              <a:gd name="T16" fmla="*/ 2147483647 w 93"/>
              <a:gd name="T17" fmla="*/ 2147483647 h 67"/>
              <a:gd name="T18" fmla="*/ 2147483647 w 93"/>
              <a:gd name="T19" fmla="*/ 2147483647 h 67"/>
              <a:gd name="T20" fmla="*/ 2147483647 w 93"/>
              <a:gd name="T21" fmla="*/ 0 h 67"/>
              <a:gd name="T22" fmla="*/ 2147483647 w 93"/>
              <a:gd name="T23" fmla="*/ 2147483647 h 67"/>
              <a:gd name="T24" fmla="*/ 2147483647 w 93"/>
              <a:gd name="T25" fmla="*/ 2147483647 h 67"/>
              <a:gd name="T26" fmla="*/ 0 w 93"/>
              <a:gd name="T27" fmla="*/ 2147483647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3"/>
              <a:gd name="T43" fmla="*/ 0 h 67"/>
              <a:gd name="T44" fmla="*/ 93 w 93"/>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3" h="67">
                <a:moveTo>
                  <a:pt x="0" y="32"/>
                </a:moveTo>
                <a:lnTo>
                  <a:pt x="10" y="48"/>
                </a:lnTo>
                <a:lnTo>
                  <a:pt x="18" y="45"/>
                </a:lnTo>
                <a:lnTo>
                  <a:pt x="29" y="53"/>
                </a:lnTo>
                <a:lnTo>
                  <a:pt x="36" y="48"/>
                </a:lnTo>
                <a:lnTo>
                  <a:pt x="34" y="66"/>
                </a:lnTo>
                <a:lnTo>
                  <a:pt x="92" y="66"/>
                </a:lnTo>
                <a:lnTo>
                  <a:pt x="68" y="55"/>
                </a:lnTo>
                <a:lnTo>
                  <a:pt x="60" y="34"/>
                </a:lnTo>
                <a:lnTo>
                  <a:pt x="60" y="14"/>
                </a:lnTo>
                <a:lnTo>
                  <a:pt x="73" y="0"/>
                </a:lnTo>
                <a:lnTo>
                  <a:pt x="26" y="3"/>
                </a:lnTo>
                <a:lnTo>
                  <a:pt x="16" y="32"/>
                </a:lnTo>
                <a:lnTo>
                  <a:pt x="0" y="3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8" name="Freeform 680"/>
          <p:cNvSpPr>
            <a:spLocks/>
          </p:cNvSpPr>
          <p:nvPr/>
        </p:nvSpPr>
        <p:spPr bwMode="auto">
          <a:xfrm>
            <a:off x="5521325" y="1766888"/>
            <a:ext cx="320675" cy="176212"/>
          </a:xfrm>
          <a:custGeom>
            <a:avLst/>
            <a:gdLst>
              <a:gd name="T0" fmla="*/ 0 w 227"/>
              <a:gd name="T1" fmla="*/ 2147483647 h 111"/>
              <a:gd name="T2" fmla="*/ 2147483647 w 227"/>
              <a:gd name="T3" fmla="*/ 2147483647 h 111"/>
              <a:gd name="T4" fmla="*/ 2147483647 w 227"/>
              <a:gd name="T5" fmla="*/ 2147483647 h 111"/>
              <a:gd name="T6" fmla="*/ 2147483647 w 227"/>
              <a:gd name="T7" fmla="*/ 2147483647 h 111"/>
              <a:gd name="T8" fmla="*/ 2147483647 w 227"/>
              <a:gd name="T9" fmla="*/ 2147483647 h 111"/>
              <a:gd name="T10" fmla="*/ 2147483647 w 227"/>
              <a:gd name="T11" fmla="*/ 2147483647 h 111"/>
              <a:gd name="T12" fmla="*/ 2147483647 w 227"/>
              <a:gd name="T13" fmla="*/ 2147483647 h 111"/>
              <a:gd name="T14" fmla="*/ 2147483647 w 227"/>
              <a:gd name="T15" fmla="*/ 2147483647 h 111"/>
              <a:gd name="T16" fmla="*/ 2147483647 w 227"/>
              <a:gd name="T17" fmla="*/ 2147483647 h 111"/>
              <a:gd name="T18" fmla="*/ 2147483647 w 227"/>
              <a:gd name="T19" fmla="*/ 2147483647 h 111"/>
              <a:gd name="T20" fmla="*/ 2147483647 w 227"/>
              <a:gd name="T21" fmla="*/ 2147483647 h 111"/>
              <a:gd name="T22" fmla="*/ 2147483647 w 227"/>
              <a:gd name="T23" fmla="*/ 2147483647 h 111"/>
              <a:gd name="T24" fmla="*/ 2147483647 w 227"/>
              <a:gd name="T25" fmla="*/ 2147483647 h 111"/>
              <a:gd name="T26" fmla="*/ 2147483647 w 227"/>
              <a:gd name="T27" fmla="*/ 2147483647 h 111"/>
              <a:gd name="T28" fmla="*/ 2147483647 w 227"/>
              <a:gd name="T29" fmla="*/ 2147483647 h 111"/>
              <a:gd name="T30" fmla="*/ 2147483647 w 227"/>
              <a:gd name="T31" fmla="*/ 2147483647 h 111"/>
              <a:gd name="T32" fmla="*/ 2147483647 w 227"/>
              <a:gd name="T33" fmla="*/ 2147483647 h 111"/>
              <a:gd name="T34" fmla="*/ 2147483647 w 227"/>
              <a:gd name="T35" fmla="*/ 2147483647 h 111"/>
              <a:gd name="T36" fmla="*/ 2147483647 w 227"/>
              <a:gd name="T37" fmla="*/ 0 h 111"/>
              <a:gd name="T38" fmla="*/ 2147483647 w 227"/>
              <a:gd name="T39" fmla="*/ 2147483647 h 111"/>
              <a:gd name="T40" fmla="*/ 2147483647 w 227"/>
              <a:gd name="T41" fmla="*/ 2147483647 h 111"/>
              <a:gd name="T42" fmla="*/ 2147483647 w 227"/>
              <a:gd name="T43" fmla="*/ 2147483647 h 111"/>
              <a:gd name="T44" fmla="*/ 2147483647 w 227"/>
              <a:gd name="T45" fmla="*/ 2147483647 h 111"/>
              <a:gd name="T46" fmla="*/ 2147483647 w 227"/>
              <a:gd name="T47" fmla="*/ 2147483647 h 111"/>
              <a:gd name="T48" fmla="*/ 2147483647 w 227"/>
              <a:gd name="T49" fmla="*/ 2147483647 h 111"/>
              <a:gd name="T50" fmla="*/ 2147483647 w 227"/>
              <a:gd name="T51" fmla="*/ 2147483647 h 111"/>
              <a:gd name="T52" fmla="*/ 2147483647 w 227"/>
              <a:gd name="T53" fmla="*/ 2147483647 h 111"/>
              <a:gd name="T54" fmla="*/ 2147483647 w 227"/>
              <a:gd name="T55" fmla="*/ 2147483647 h 111"/>
              <a:gd name="T56" fmla="*/ 2147483647 w 227"/>
              <a:gd name="T57" fmla="*/ 2147483647 h 111"/>
              <a:gd name="T58" fmla="*/ 0 w 227"/>
              <a:gd name="T59" fmla="*/ 2147483647 h 11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27"/>
              <a:gd name="T91" fmla="*/ 0 h 111"/>
              <a:gd name="T92" fmla="*/ 227 w 227"/>
              <a:gd name="T93" fmla="*/ 111 h 11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27" h="111">
                <a:moveTo>
                  <a:pt x="0" y="94"/>
                </a:moveTo>
                <a:lnTo>
                  <a:pt x="21" y="94"/>
                </a:lnTo>
                <a:lnTo>
                  <a:pt x="5" y="105"/>
                </a:lnTo>
                <a:lnTo>
                  <a:pt x="44" y="110"/>
                </a:lnTo>
                <a:lnTo>
                  <a:pt x="44" y="97"/>
                </a:lnTo>
                <a:lnTo>
                  <a:pt x="58" y="97"/>
                </a:lnTo>
                <a:lnTo>
                  <a:pt x="44" y="92"/>
                </a:lnTo>
                <a:lnTo>
                  <a:pt x="60" y="94"/>
                </a:lnTo>
                <a:lnTo>
                  <a:pt x="58" y="82"/>
                </a:lnTo>
                <a:lnTo>
                  <a:pt x="66" y="87"/>
                </a:lnTo>
                <a:lnTo>
                  <a:pt x="73" y="82"/>
                </a:lnTo>
                <a:lnTo>
                  <a:pt x="68" y="74"/>
                </a:lnTo>
                <a:lnTo>
                  <a:pt x="92" y="74"/>
                </a:lnTo>
                <a:lnTo>
                  <a:pt x="84" y="66"/>
                </a:lnTo>
                <a:lnTo>
                  <a:pt x="97" y="66"/>
                </a:lnTo>
                <a:lnTo>
                  <a:pt x="100" y="55"/>
                </a:lnTo>
                <a:lnTo>
                  <a:pt x="215" y="21"/>
                </a:lnTo>
                <a:lnTo>
                  <a:pt x="226" y="8"/>
                </a:lnTo>
                <a:lnTo>
                  <a:pt x="202" y="0"/>
                </a:lnTo>
                <a:lnTo>
                  <a:pt x="155" y="18"/>
                </a:lnTo>
                <a:lnTo>
                  <a:pt x="108" y="18"/>
                </a:lnTo>
                <a:lnTo>
                  <a:pt x="58" y="50"/>
                </a:lnTo>
                <a:lnTo>
                  <a:pt x="29" y="53"/>
                </a:lnTo>
                <a:lnTo>
                  <a:pt x="29" y="66"/>
                </a:lnTo>
                <a:lnTo>
                  <a:pt x="42" y="66"/>
                </a:lnTo>
                <a:lnTo>
                  <a:pt x="26" y="71"/>
                </a:lnTo>
                <a:lnTo>
                  <a:pt x="34" y="76"/>
                </a:lnTo>
                <a:lnTo>
                  <a:pt x="21" y="82"/>
                </a:lnTo>
                <a:lnTo>
                  <a:pt x="34" y="87"/>
                </a:lnTo>
                <a:lnTo>
                  <a:pt x="0" y="9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89" name="Freeform 681"/>
          <p:cNvSpPr>
            <a:spLocks/>
          </p:cNvSpPr>
          <p:nvPr/>
        </p:nvSpPr>
        <p:spPr bwMode="auto">
          <a:xfrm>
            <a:off x="5707063" y="1535113"/>
            <a:ext cx="65087" cy="38100"/>
          </a:xfrm>
          <a:custGeom>
            <a:avLst/>
            <a:gdLst>
              <a:gd name="T0" fmla="*/ 0 w 46"/>
              <a:gd name="T1" fmla="*/ 2147483647 h 24"/>
              <a:gd name="T2" fmla="*/ 2147483647 w 46"/>
              <a:gd name="T3" fmla="*/ 2147483647 h 24"/>
              <a:gd name="T4" fmla="*/ 2147483647 w 46"/>
              <a:gd name="T5" fmla="*/ 2147483647 h 24"/>
              <a:gd name="T6" fmla="*/ 2147483647 w 46"/>
              <a:gd name="T7" fmla="*/ 0 h 24"/>
              <a:gd name="T8" fmla="*/ 0 w 46"/>
              <a:gd name="T9" fmla="*/ 2147483647 h 24"/>
              <a:gd name="T10" fmla="*/ 0 60000 65536"/>
              <a:gd name="T11" fmla="*/ 0 60000 65536"/>
              <a:gd name="T12" fmla="*/ 0 60000 65536"/>
              <a:gd name="T13" fmla="*/ 0 60000 65536"/>
              <a:gd name="T14" fmla="*/ 0 60000 65536"/>
              <a:gd name="T15" fmla="*/ 0 w 46"/>
              <a:gd name="T16" fmla="*/ 0 h 24"/>
              <a:gd name="T17" fmla="*/ 46 w 46"/>
              <a:gd name="T18" fmla="*/ 24 h 24"/>
            </a:gdLst>
            <a:ahLst/>
            <a:cxnLst>
              <a:cxn ang="T10">
                <a:pos x="T0" y="T1"/>
              </a:cxn>
              <a:cxn ang="T11">
                <a:pos x="T2" y="T3"/>
              </a:cxn>
              <a:cxn ang="T12">
                <a:pos x="T4" y="T5"/>
              </a:cxn>
              <a:cxn ang="T13">
                <a:pos x="T6" y="T7"/>
              </a:cxn>
              <a:cxn ang="T14">
                <a:pos x="T8" y="T9"/>
              </a:cxn>
            </a:cxnLst>
            <a:rect l="T15" t="T16" r="T17" b="T18"/>
            <a:pathLst>
              <a:path w="46" h="24">
                <a:moveTo>
                  <a:pt x="0" y="15"/>
                </a:moveTo>
                <a:lnTo>
                  <a:pt x="11" y="23"/>
                </a:lnTo>
                <a:lnTo>
                  <a:pt x="45" y="12"/>
                </a:lnTo>
                <a:lnTo>
                  <a:pt x="24" y="0"/>
                </a:lnTo>
                <a:lnTo>
                  <a:pt x="0" y="1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0" name="Freeform 682"/>
          <p:cNvSpPr>
            <a:spLocks/>
          </p:cNvSpPr>
          <p:nvPr/>
        </p:nvSpPr>
        <p:spPr bwMode="auto">
          <a:xfrm>
            <a:off x="6294438" y="1604963"/>
            <a:ext cx="57150" cy="26987"/>
          </a:xfrm>
          <a:custGeom>
            <a:avLst/>
            <a:gdLst>
              <a:gd name="T0" fmla="*/ 0 w 40"/>
              <a:gd name="T1" fmla="*/ 0 h 17"/>
              <a:gd name="T2" fmla="*/ 2147483647 w 40"/>
              <a:gd name="T3" fmla="*/ 2147483647 h 17"/>
              <a:gd name="T4" fmla="*/ 2147483647 w 40"/>
              <a:gd name="T5" fmla="*/ 2147483647 h 17"/>
              <a:gd name="T6" fmla="*/ 2147483647 w 40"/>
              <a:gd name="T7" fmla="*/ 2147483647 h 17"/>
              <a:gd name="T8" fmla="*/ 2147483647 w 40"/>
              <a:gd name="T9" fmla="*/ 2147483647 h 17"/>
              <a:gd name="T10" fmla="*/ 0 w 40"/>
              <a:gd name="T11" fmla="*/ 0 h 17"/>
              <a:gd name="T12" fmla="*/ 0 60000 65536"/>
              <a:gd name="T13" fmla="*/ 0 60000 65536"/>
              <a:gd name="T14" fmla="*/ 0 60000 65536"/>
              <a:gd name="T15" fmla="*/ 0 60000 65536"/>
              <a:gd name="T16" fmla="*/ 0 60000 65536"/>
              <a:gd name="T17" fmla="*/ 0 60000 65536"/>
              <a:gd name="T18" fmla="*/ 0 w 40"/>
              <a:gd name="T19" fmla="*/ 0 h 17"/>
              <a:gd name="T20" fmla="*/ 40 w 40"/>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40" h="17">
                <a:moveTo>
                  <a:pt x="0" y="0"/>
                </a:moveTo>
                <a:lnTo>
                  <a:pt x="21" y="10"/>
                </a:lnTo>
                <a:lnTo>
                  <a:pt x="13" y="16"/>
                </a:lnTo>
                <a:lnTo>
                  <a:pt x="29" y="10"/>
                </a:lnTo>
                <a:lnTo>
                  <a:pt x="39" y="5"/>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1" name="Freeform 683"/>
          <p:cNvSpPr>
            <a:spLocks/>
          </p:cNvSpPr>
          <p:nvPr/>
        </p:nvSpPr>
        <p:spPr bwMode="auto">
          <a:xfrm>
            <a:off x="6302375" y="1543050"/>
            <a:ext cx="134938" cy="68263"/>
          </a:xfrm>
          <a:custGeom>
            <a:avLst/>
            <a:gdLst>
              <a:gd name="T0" fmla="*/ 0 w 96"/>
              <a:gd name="T1" fmla="*/ 2147483647 h 43"/>
              <a:gd name="T2" fmla="*/ 2147483647 w 96"/>
              <a:gd name="T3" fmla="*/ 2147483647 h 43"/>
              <a:gd name="T4" fmla="*/ 2147483647 w 96"/>
              <a:gd name="T5" fmla="*/ 0 h 43"/>
              <a:gd name="T6" fmla="*/ 2147483647 w 96"/>
              <a:gd name="T7" fmla="*/ 2147483647 h 43"/>
              <a:gd name="T8" fmla="*/ 2147483647 w 96"/>
              <a:gd name="T9" fmla="*/ 2147483647 h 43"/>
              <a:gd name="T10" fmla="*/ 2147483647 w 96"/>
              <a:gd name="T11" fmla="*/ 2147483647 h 43"/>
              <a:gd name="T12" fmla="*/ 2147483647 w 96"/>
              <a:gd name="T13" fmla="*/ 2147483647 h 43"/>
              <a:gd name="T14" fmla="*/ 0 w 96"/>
              <a:gd name="T15" fmla="*/ 2147483647 h 43"/>
              <a:gd name="T16" fmla="*/ 0 60000 65536"/>
              <a:gd name="T17" fmla="*/ 0 60000 65536"/>
              <a:gd name="T18" fmla="*/ 0 60000 65536"/>
              <a:gd name="T19" fmla="*/ 0 60000 65536"/>
              <a:gd name="T20" fmla="*/ 0 60000 65536"/>
              <a:gd name="T21" fmla="*/ 0 60000 65536"/>
              <a:gd name="T22" fmla="*/ 0 60000 65536"/>
              <a:gd name="T23" fmla="*/ 0 60000 65536"/>
              <a:gd name="T24" fmla="*/ 0 w 96"/>
              <a:gd name="T25" fmla="*/ 0 h 43"/>
              <a:gd name="T26" fmla="*/ 96 w 96"/>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 h="43">
                <a:moveTo>
                  <a:pt x="0" y="34"/>
                </a:moveTo>
                <a:lnTo>
                  <a:pt x="26" y="10"/>
                </a:lnTo>
                <a:lnTo>
                  <a:pt x="63" y="0"/>
                </a:lnTo>
                <a:lnTo>
                  <a:pt x="95" y="21"/>
                </a:lnTo>
                <a:lnTo>
                  <a:pt x="87" y="23"/>
                </a:lnTo>
                <a:lnTo>
                  <a:pt x="89" y="34"/>
                </a:lnTo>
                <a:lnTo>
                  <a:pt x="40" y="42"/>
                </a:lnTo>
                <a:lnTo>
                  <a:pt x="0" y="3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2" name="Freeform 684"/>
          <p:cNvSpPr>
            <a:spLocks/>
          </p:cNvSpPr>
          <p:nvPr/>
        </p:nvSpPr>
        <p:spPr bwMode="auto">
          <a:xfrm>
            <a:off x="6335713" y="1600200"/>
            <a:ext cx="149225" cy="76200"/>
          </a:xfrm>
          <a:custGeom>
            <a:avLst/>
            <a:gdLst>
              <a:gd name="T0" fmla="*/ 0 w 106"/>
              <a:gd name="T1" fmla="*/ 2147483647 h 48"/>
              <a:gd name="T2" fmla="*/ 2147483647 w 106"/>
              <a:gd name="T3" fmla="*/ 2147483647 h 48"/>
              <a:gd name="T4" fmla="*/ 2147483647 w 106"/>
              <a:gd name="T5" fmla="*/ 2147483647 h 48"/>
              <a:gd name="T6" fmla="*/ 2147483647 w 106"/>
              <a:gd name="T7" fmla="*/ 2147483647 h 48"/>
              <a:gd name="T8" fmla="*/ 2147483647 w 106"/>
              <a:gd name="T9" fmla="*/ 2147483647 h 48"/>
              <a:gd name="T10" fmla="*/ 2147483647 w 106"/>
              <a:gd name="T11" fmla="*/ 2147483647 h 48"/>
              <a:gd name="T12" fmla="*/ 2147483647 w 106"/>
              <a:gd name="T13" fmla="*/ 2147483647 h 48"/>
              <a:gd name="T14" fmla="*/ 2147483647 w 106"/>
              <a:gd name="T15" fmla="*/ 2147483647 h 48"/>
              <a:gd name="T16" fmla="*/ 2147483647 w 106"/>
              <a:gd name="T17" fmla="*/ 2147483647 h 48"/>
              <a:gd name="T18" fmla="*/ 2147483647 w 106"/>
              <a:gd name="T19" fmla="*/ 2147483647 h 48"/>
              <a:gd name="T20" fmla="*/ 2147483647 w 106"/>
              <a:gd name="T21" fmla="*/ 2147483647 h 48"/>
              <a:gd name="T22" fmla="*/ 2147483647 w 106"/>
              <a:gd name="T23" fmla="*/ 2147483647 h 48"/>
              <a:gd name="T24" fmla="*/ 2147483647 w 106"/>
              <a:gd name="T25" fmla="*/ 0 h 48"/>
              <a:gd name="T26" fmla="*/ 2147483647 w 106"/>
              <a:gd name="T27" fmla="*/ 2147483647 h 48"/>
              <a:gd name="T28" fmla="*/ 0 w 106"/>
              <a:gd name="T29" fmla="*/ 2147483647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48"/>
              <a:gd name="T47" fmla="*/ 106 w 106"/>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48">
                <a:moveTo>
                  <a:pt x="0" y="21"/>
                </a:moveTo>
                <a:lnTo>
                  <a:pt x="16" y="24"/>
                </a:lnTo>
                <a:lnTo>
                  <a:pt x="31" y="40"/>
                </a:lnTo>
                <a:lnTo>
                  <a:pt x="42" y="35"/>
                </a:lnTo>
                <a:lnTo>
                  <a:pt x="87" y="47"/>
                </a:lnTo>
                <a:lnTo>
                  <a:pt x="97" y="42"/>
                </a:lnTo>
                <a:lnTo>
                  <a:pt x="89" y="29"/>
                </a:lnTo>
                <a:lnTo>
                  <a:pt x="97" y="32"/>
                </a:lnTo>
                <a:lnTo>
                  <a:pt x="105" y="11"/>
                </a:lnTo>
                <a:lnTo>
                  <a:pt x="81" y="3"/>
                </a:lnTo>
                <a:lnTo>
                  <a:pt x="58" y="13"/>
                </a:lnTo>
                <a:lnTo>
                  <a:pt x="76" y="8"/>
                </a:lnTo>
                <a:lnTo>
                  <a:pt x="68" y="0"/>
                </a:lnTo>
                <a:lnTo>
                  <a:pt x="31" y="3"/>
                </a:lnTo>
                <a:lnTo>
                  <a:pt x="0"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3" name="Freeform 685"/>
          <p:cNvSpPr>
            <a:spLocks/>
          </p:cNvSpPr>
          <p:nvPr/>
        </p:nvSpPr>
        <p:spPr bwMode="auto">
          <a:xfrm>
            <a:off x="6470650" y="1643063"/>
            <a:ext cx="125413" cy="76200"/>
          </a:xfrm>
          <a:custGeom>
            <a:avLst/>
            <a:gdLst>
              <a:gd name="T0" fmla="*/ 0 w 89"/>
              <a:gd name="T1" fmla="*/ 2147483647 h 48"/>
              <a:gd name="T2" fmla="*/ 2147483647 w 89"/>
              <a:gd name="T3" fmla="*/ 2147483647 h 48"/>
              <a:gd name="T4" fmla="*/ 2147483647 w 89"/>
              <a:gd name="T5" fmla="*/ 2147483647 h 48"/>
              <a:gd name="T6" fmla="*/ 2147483647 w 89"/>
              <a:gd name="T7" fmla="*/ 2147483647 h 48"/>
              <a:gd name="T8" fmla="*/ 2147483647 w 89"/>
              <a:gd name="T9" fmla="*/ 2147483647 h 48"/>
              <a:gd name="T10" fmla="*/ 2147483647 w 89"/>
              <a:gd name="T11" fmla="*/ 2147483647 h 48"/>
              <a:gd name="T12" fmla="*/ 2147483647 w 89"/>
              <a:gd name="T13" fmla="*/ 2147483647 h 48"/>
              <a:gd name="T14" fmla="*/ 2147483647 w 89"/>
              <a:gd name="T15" fmla="*/ 0 h 48"/>
              <a:gd name="T16" fmla="*/ 2147483647 w 89"/>
              <a:gd name="T17" fmla="*/ 2147483647 h 48"/>
              <a:gd name="T18" fmla="*/ 0 w 89"/>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48"/>
              <a:gd name="T32" fmla="*/ 89 w 89"/>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48">
                <a:moveTo>
                  <a:pt x="0" y="39"/>
                </a:moveTo>
                <a:lnTo>
                  <a:pt x="10" y="47"/>
                </a:lnTo>
                <a:lnTo>
                  <a:pt x="81" y="36"/>
                </a:lnTo>
                <a:lnTo>
                  <a:pt x="88" y="20"/>
                </a:lnTo>
                <a:lnTo>
                  <a:pt x="68" y="8"/>
                </a:lnTo>
                <a:lnTo>
                  <a:pt x="52" y="13"/>
                </a:lnTo>
                <a:lnTo>
                  <a:pt x="54" y="2"/>
                </a:lnTo>
                <a:lnTo>
                  <a:pt x="41" y="0"/>
                </a:lnTo>
                <a:lnTo>
                  <a:pt x="10" y="34"/>
                </a:lnTo>
                <a:lnTo>
                  <a:pt x="0" y="3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4" name="Freeform 686"/>
          <p:cNvSpPr>
            <a:spLocks/>
          </p:cNvSpPr>
          <p:nvPr/>
        </p:nvSpPr>
        <p:spPr bwMode="auto">
          <a:xfrm>
            <a:off x="7242175" y="1800225"/>
            <a:ext cx="142875" cy="73025"/>
          </a:xfrm>
          <a:custGeom>
            <a:avLst/>
            <a:gdLst>
              <a:gd name="T0" fmla="*/ 0 w 101"/>
              <a:gd name="T1" fmla="*/ 2147483647 h 46"/>
              <a:gd name="T2" fmla="*/ 2147483647 w 101"/>
              <a:gd name="T3" fmla="*/ 2147483647 h 46"/>
              <a:gd name="T4" fmla="*/ 2147483647 w 101"/>
              <a:gd name="T5" fmla="*/ 0 h 46"/>
              <a:gd name="T6" fmla="*/ 2147483647 w 101"/>
              <a:gd name="T7" fmla="*/ 2147483647 h 46"/>
              <a:gd name="T8" fmla="*/ 2147483647 w 101"/>
              <a:gd name="T9" fmla="*/ 2147483647 h 46"/>
              <a:gd name="T10" fmla="*/ 2147483647 w 101"/>
              <a:gd name="T11" fmla="*/ 2147483647 h 46"/>
              <a:gd name="T12" fmla="*/ 2147483647 w 101"/>
              <a:gd name="T13" fmla="*/ 2147483647 h 46"/>
              <a:gd name="T14" fmla="*/ 2147483647 w 101"/>
              <a:gd name="T15" fmla="*/ 2147483647 h 46"/>
              <a:gd name="T16" fmla="*/ 2147483647 w 101"/>
              <a:gd name="T17" fmla="*/ 2147483647 h 46"/>
              <a:gd name="T18" fmla="*/ 2147483647 w 101"/>
              <a:gd name="T19" fmla="*/ 2147483647 h 46"/>
              <a:gd name="T20" fmla="*/ 2147483647 w 101"/>
              <a:gd name="T21" fmla="*/ 2147483647 h 46"/>
              <a:gd name="T22" fmla="*/ 0 w 101"/>
              <a:gd name="T23" fmla="*/ 2147483647 h 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
              <a:gd name="T37" fmla="*/ 0 h 46"/>
              <a:gd name="T38" fmla="*/ 101 w 101"/>
              <a:gd name="T39" fmla="*/ 46 h 4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 h="46">
                <a:moveTo>
                  <a:pt x="0" y="27"/>
                </a:moveTo>
                <a:lnTo>
                  <a:pt x="22" y="3"/>
                </a:lnTo>
                <a:lnTo>
                  <a:pt x="34" y="0"/>
                </a:lnTo>
                <a:lnTo>
                  <a:pt x="58" y="19"/>
                </a:lnTo>
                <a:lnTo>
                  <a:pt x="61" y="5"/>
                </a:lnTo>
                <a:lnTo>
                  <a:pt x="87" y="16"/>
                </a:lnTo>
                <a:lnTo>
                  <a:pt x="82" y="32"/>
                </a:lnTo>
                <a:lnTo>
                  <a:pt x="100" y="37"/>
                </a:lnTo>
                <a:lnTo>
                  <a:pt x="50" y="42"/>
                </a:lnTo>
                <a:lnTo>
                  <a:pt x="42" y="34"/>
                </a:lnTo>
                <a:lnTo>
                  <a:pt x="34" y="45"/>
                </a:lnTo>
                <a:lnTo>
                  <a:pt x="0" y="2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5" name="Freeform 687"/>
          <p:cNvSpPr>
            <a:spLocks/>
          </p:cNvSpPr>
          <p:nvPr/>
        </p:nvSpPr>
        <p:spPr bwMode="auto">
          <a:xfrm>
            <a:off x="7339013" y="1804988"/>
            <a:ext cx="90487" cy="50800"/>
          </a:xfrm>
          <a:custGeom>
            <a:avLst/>
            <a:gdLst>
              <a:gd name="T0" fmla="*/ 0 w 64"/>
              <a:gd name="T1" fmla="*/ 0 h 32"/>
              <a:gd name="T2" fmla="*/ 2147483647 w 64"/>
              <a:gd name="T3" fmla="*/ 2147483647 h 32"/>
              <a:gd name="T4" fmla="*/ 2147483647 w 64"/>
              <a:gd name="T5" fmla="*/ 2147483647 h 32"/>
              <a:gd name="T6" fmla="*/ 2147483647 w 64"/>
              <a:gd name="T7" fmla="*/ 2147483647 h 32"/>
              <a:gd name="T8" fmla="*/ 2147483647 w 64"/>
              <a:gd name="T9" fmla="*/ 2147483647 h 32"/>
              <a:gd name="T10" fmla="*/ 2147483647 w 64"/>
              <a:gd name="T11" fmla="*/ 2147483647 h 32"/>
              <a:gd name="T12" fmla="*/ 0 w 64"/>
              <a:gd name="T13" fmla="*/ 0 h 32"/>
              <a:gd name="T14" fmla="*/ 0 60000 65536"/>
              <a:gd name="T15" fmla="*/ 0 60000 65536"/>
              <a:gd name="T16" fmla="*/ 0 60000 65536"/>
              <a:gd name="T17" fmla="*/ 0 60000 65536"/>
              <a:gd name="T18" fmla="*/ 0 60000 65536"/>
              <a:gd name="T19" fmla="*/ 0 60000 65536"/>
              <a:gd name="T20" fmla="*/ 0 60000 65536"/>
              <a:gd name="T21" fmla="*/ 0 w 64"/>
              <a:gd name="T22" fmla="*/ 0 h 32"/>
              <a:gd name="T23" fmla="*/ 64 w 6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
                <a:moveTo>
                  <a:pt x="0" y="0"/>
                </a:moveTo>
                <a:lnTo>
                  <a:pt x="21" y="10"/>
                </a:lnTo>
                <a:lnTo>
                  <a:pt x="13" y="21"/>
                </a:lnTo>
                <a:lnTo>
                  <a:pt x="26" y="31"/>
                </a:lnTo>
                <a:lnTo>
                  <a:pt x="44" y="31"/>
                </a:lnTo>
                <a:lnTo>
                  <a:pt x="63" y="18"/>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6" name="Freeform 688"/>
          <p:cNvSpPr>
            <a:spLocks/>
          </p:cNvSpPr>
          <p:nvPr/>
        </p:nvSpPr>
        <p:spPr bwMode="auto">
          <a:xfrm>
            <a:off x="7346950" y="2649538"/>
            <a:ext cx="63500" cy="255587"/>
          </a:xfrm>
          <a:custGeom>
            <a:avLst/>
            <a:gdLst>
              <a:gd name="T0" fmla="*/ 0 w 45"/>
              <a:gd name="T1" fmla="*/ 2147483647 h 161"/>
              <a:gd name="T2" fmla="*/ 2147483647 w 45"/>
              <a:gd name="T3" fmla="*/ 2147483647 h 161"/>
              <a:gd name="T4" fmla="*/ 2147483647 w 45"/>
              <a:gd name="T5" fmla="*/ 2147483647 h 161"/>
              <a:gd name="T6" fmla="*/ 2147483647 w 45"/>
              <a:gd name="T7" fmla="*/ 2147483647 h 161"/>
              <a:gd name="T8" fmla="*/ 2147483647 w 45"/>
              <a:gd name="T9" fmla="*/ 2147483647 h 161"/>
              <a:gd name="T10" fmla="*/ 2147483647 w 45"/>
              <a:gd name="T11" fmla="*/ 2147483647 h 161"/>
              <a:gd name="T12" fmla="*/ 2147483647 w 45"/>
              <a:gd name="T13" fmla="*/ 2147483647 h 161"/>
              <a:gd name="T14" fmla="*/ 2147483647 w 45"/>
              <a:gd name="T15" fmla="*/ 2147483647 h 161"/>
              <a:gd name="T16" fmla="*/ 2147483647 w 45"/>
              <a:gd name="T17" fmla="*/ 2147483647 h 161"/>
              <a:gd name="T18" fmla="*/ 2147483647 w 45"/>
              <a:gd name="T19" fmla="*/ 0 h 161"/>
              <a:gd name="T20" fmla="*/ 0 w 45"/>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161"/>
              <a:gd name="T35" fmla="*/ 45 w 45"/>
              <a:gd name="T36" fmla="*/ 161 h 1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161">
                <a:moveTo>
                  <a:pt x="0" y="39"/>
                </a:moveTo>
                <a:lnTo>
                  <a:pt x="8" y="61"/>
                </a:lnTo>
                <a:lnTo>
                  <a:pt x="8" y="160"/>
                </a:lnTo>
                <a:lnTo>
                  <a:pt x="16" y="147"/>
                </a:lnTo>
                <a:lnTo>
                  <a:pt x="29" y="157"/>
                </a:lnTo>
                <a:lnTo>
                  <a:pt x="16" y="128"/>
                </a:lnTo>
                <a:lnTo>
                  <a:pt x="24" y="102"/>
                </a:lnTo>
                <a:lnTo>
                  <a:pt x="44" y="110"/>
                </a:lnTo>
                <a:lnTo>
                  <a:pt x="24" y="55"/>
                </a:lnTo>
                <a:lnTo>
                  <a:pt x="16" y="0"/>
                </a:lnTo>
                <a:lnTo>
                  <a:pt x="0" y="3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7" name="Freeform 689"/>
          <p:cNvSpPr>
            <a:spLocks/>
          </p:cNvSpPr>
          <p:nvPr/>
        </p:nvSpPr>
        <p:spPr bwMode="auto">
          <a:xfrm>
            <a:off x="7442200" y="1833563"/>
            <a:ext cx="96838" cy="34925"/>
          </a:xfrm>
          <a:custGeom>
            <a:avLst/>
            <a:gdLst>
              <a:gd name="T0" fmla="*/ 0 w 69"/>
              <a:gd name="T1" fmla="*/ 0 h 22"/>
              <a:gd name="T2" fmla="*/ 2147483647 w 69"/>
              <a:gd name="T3" fmla="*/ 2147483647 h 22"/>
              <a:gd name="T4" fmla="*/ 2147483647 w 69"/>
              <a:gd name="T5" fmla="*/ 2147483647 h 22"/>
              <a:gd name="T6" fmla="*/ 2147483647 w 69"/>
              <a:gd name="T7" fmla="*/ 2147483647 h 22"/>
              <a:gd name="T8" fmla="*/ 0 w 69"/>
              <a:gd name="T9" fmla="*/ 0 h 22"/>
              <a:gd name="T10" fmla="*/ 0 60000 65536"/>
              <a:gd name="T11" fmla="*/ 0 60000 65536"/>
              <a:gd name="T12" fmla="*/ 0 60000 65536"/>
              <a:gd name="T13" fmla="*/ 0 60000 65536"/>
              <a:gd name="T14" fmla="*/ 0 60000 65536"/>
              <a:gd name="T15" fmla="*/ 0 w 69"/>
              <a:gd name="T16" fmla="*/ 0 h 22"/>
              <a:gd name="T17" fmla="*/ 69 w 69"/>
              <a:gd name="T18" fmla="*/ 22 h 22"/>
            </a:gdLst>
            <a:ahLst/>
            <a:cxnLst>
              <a:cxn ang="T10">
                <a:pos x="T0" y="T1"/>
              </a:cxn>
              <a:cxn ang="T11">
                <a:pos x="T2" y="T3"/>
              </a:cxn>
              <a:cxn ang="T12">
                <a:pos x="T4" y="T5"/>
              </a:cxn>
              <a:cxn ang="T13">
                <a:pos x="T6" y="T7"/>
              </a:cxn>
              <a:cxn ang="T14">
                <a:pos x="T8" y="T9"/>
              </a:cxn>
            </a:cxnLst>
            <a:rect l="T15" t="T16" r="T17" b="T18"/>
            <a:pathLst>
              <a:path w="69" h="22">
                <a:moveTo>
                  <a:pt x="0" y="0"/>
                </a:moveTo>
                <a:lnTo>
                  <a:pt x="10" y="13"/>
                </a:lnTo>
                <a:lnTo>
                  <a:pt x="42" y="21"/>
                </a:lnTo>
                <a:lnTo>
                  <a:pt x="68" y="16"/>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8" name="Freeform 690"/>
          <p:cNvSpPr>
            <a:spLocks/>
          </p:cNvSpPr>
          <p:nvPr/>
        </p:nvSpPr>
        <p:spPr bwMode="auto">
          <a:xfrm>
            <a:off x="4219575" y="2970213"/>
            <a:ext cx="257175" cy="209550"/>
          </a:xfrm>
          <a:custGeom>
            <a:avLst/>
            <a:gdLst>
              <a:gd name="T0" fmla="*/ 0 w 182"/>
              <a:gd name="T1" fmla="*/ 2147483647 h 132"/>
              <a:gd name="T2" fmla="*/ 2147483647 w 182"/>
              <a:gd name="T3" fmla="*/ 2147483647 h 132"/>
              <a:gd name="T4" fmla="*/ 2147483647 w 182"/>
              <a:gd name="T5" fmla="*/ 2147483647 h 132"/>
              <a:gd name="T6" fmla="*/ 2147483647 w 182"/>
              <a:gd name="T7" fmla="*/ 2147483647 h 132"/>
              <a:gd name="T8" fmla="*/ 2147483647 w 182"/>
              <a:gd name="T9" fmla="*/ 2147483647 h 132"/>
              <a:gd name="T10" fmla="*/ 2147483647 w 182"/>
              <a:gd name="T11" fmla="*/ 2147483647 h 132"/>
              <a:gd name="T12" fmla="*/ 2147483647 w 182"/>
              <a:gd name="T13" fmla="*/ 2147483647 h 132"/>
              <a:gd name="T14" fmla="*/ 2147483647 w 182"/>
              <a:gd name="T15" fmla="*/ 2147483647 h 132"/>
              <a:gd name="T16" fmla="*/ 2147483647 w 182"/>
              <a:gd name="T17" fmla="*/ 2147483647 h 132"/>
              <a:gd name="T18" fmla="*/ 2147483647 w 182"/>
              <a:gd name="T19" fmla="*/ 2147483647 h 132"/>
              <a:gd name="T20" fmla="*/ 2147483647 w 182"/>
              <a:gd name="T21" fmla="*/ 2147483647 h 132"/>
              <a:gd name="T22" fmla="*/ 2147483647 w 182"/>
              <a:gd name="T23" fmla="*/ 2147483647 h 132"/>
              <a:gd name="T24" fmla="*/ 2147483647 w 182"/>
              <a:gd name="T25" fmla="*/ 2147483647 h 132"/>
              <a:gd name="T26" fmla="*/ 2147483647 w 182"/>
              <a:gd name="T27" fmla="*/ 2147483647 h 132"/>
              <a:gd name="T28" fmla="*/ 2147483647 w 182"/>
              <a:gd name="T29" fmla="*/ 2147483647 h 132"/>
              <a:gd name="T30" fmla="*/ 2147483647 w 182"/>
              <a:gd name="T31" fmla="*/ 0 h 132"/>
              <a:gd name="T32" fmla="*/ 0 w 182"/>
              <a:gd name="T33" fmla="*/ 2147483647 h 1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2"/>
              <a:gd name="T52" fmla="*/ 0 h 132"/>
              <a:gd name="T53" fmla="*/ 182 w 182"/>
              <a:gd name="T54" fmla="*/ 132 h 1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2" h="132">
                <a:moveTo>
                  <a:pt x="0" y="11"/>
                </a:moveTo>
                <a:lnTo>
                  <a:pt x="8" y="34"/>
                </a:lnTo>
                <a:lnTo>
                  <a:pt x="45" y="36"/>
                </a:lnTo>
                <a:lnTo>
                  <a:pt x="26" y="73"/>
                </a:lnTo>
                <a:lnTo>
                  <a:pt x="26" y="112"/>
                </a:lnTo>
                <a:lnTo>
                  <a:pt x="55" y="131"/>
                </a:lnTo>
                <a:lnTo>
                  <a:pt x="105" y="121"/>
                </a:lnTo>
                <a:lnTo>
                  <a:pt x="136" y="87"/>
                </a:lnTo>
                <a:lnTo>
                  <a:pt x="131" y="76"/>
                </a:lnTo>
                <a:lnTo>
                  <a:pt x="147" y="50"/>
                </a:lnTo>
                <a:lnTo>
                  <a:pt x="181" y="34"/>
                </a:lnTo>
                <a:lnTo>
                  <a:pt x="181" y="23"/>
                </a:lnTo>
                <a:lnTo>
                  <a:pt x="160" y="23"/>
                </a:lnTo>
                <a:lnTo>
                  <a:pt x="155" y="21"/>
                </a:lnTo>
                <a:lnTo>
                  <a:pt x="107" y="5"/>
                </a:lnTo>
                <a:lnTo>
                  <a:pt x="16" y="0"/>
                </a:lnTo>
                <a:lnTo>
                  <a:pt x="0" y="1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099" name="Freeform 691"/>
          <p:cNvSpPr>
            <a:spLocks/>
          </p:cNvSpPr>
          <p:nvPr/>
        </p:nvSpPr>
        <p:spPr bwMode="auto">
          <a:xfrm>
            <a:off x="3201988" y="3922713"/>
            <a:ext cx="85725" cy="93662"/>
          </a:xfrm>
          <a:custGeom>
            <a:avLst/>
            <a:gdLst>
              <a:gd name="T0" fmla="*/ 0 w 61"/>
              <a:gd name="T1" fmla="*/ 2147483647 h 59"/>
              <a:gd name="T2" fmla="*/ 2147483647 w 61"/>
              <a:gd name="T3" fmla="*/ 0 h 59"/>
              <a:gd name="T4" fmla="*/ 2147483647 w 61"/>
              <a:gd name="T5" fmla="*/ 2147483647 h 59"/>
              <a:gd name="T6" fmla="*/ 2147483647 w 61"/>
              <a:gd name="T7" fmla="*/ 2147483647 h 59"/>
              <a:gd name="T8" fmla="*/ 2147483647 w 61"/>
              <a:gd name="T9" fmla="*/ 2147483647 h 59"/>
              <a:gd name="T10" fmla="*/ 0 w 61"/>
              <a:gd name="T11" fmla="*/ 2147483647 h 59"/>
              <a:gd name="T12" fmla="*/ 0 60000 65536"/>
              <a:gd name="T13" fmla="*/ 0 60000 65536"/>
              <a:gd name="T14" fmla="*/ 0 60000 65536"/>
              <a:gd name="T15" fmla="*/ 0 60000 65536"/>
              <a:gd name="T16" fmla="*/ 0 60000 65536"/>
              <a:gd name="T17" fmla="*/ 0 60000 65536"/>
              <a:gd name="T18" fmla="*/ 0 w 61"/>
              <a:gd name="T19" fmla="*/ 0 h 59"/>
              <a:gd name="T20" fmla="*/ 61 w 61"/>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61" h="59">
                <a:moveTo>
                  <a:pt x="0" y="27"/>
                </a:moveTo>
                <a:lnTo>
                  <a:pt x="18" y="0"/>
                </a:lnTo>
                <a:lnTo>
                  <a:pt x="60" y="3"/>
                </a:lnTo>
                <a:lnTo>
                  <a:pt x="55" y="53"/>
                </a:lnTo>
                <a:lnTo>
                  <a:pt x="26" y="58"/>
                </a:lnTo>
                <a:lnTo>
                  <a:pt x="0" y="2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0" name="Freeform 692"/>
          <p:cNvSpPr>
            <a:spLocks/>
          </p:cNvSpPr>
          <p:nvPr/>
        </p:nvSpPr>
        <p:spPr bwMode="auto">
          <a:xfrm>
            <a:off x="5140325" y="3148013"/>
            <a:ext cx="149225" cy="131762"/>
          </a:xfrm>
          <a:custGeom>
            <a:avLst/>
            <a:gdLst>
              <a:gd name="T0" fmla="*/ 0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0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0 w 106"/>
              <a:gd name="T23" fmla="*/ 2147483647 h 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6"/>
              <a:gd name="T37" fmla="*/ 0 h 83"/>
              <a:gd name="T38" fmla="*/ 106 w 106"/>
              <a:gd name="T39" fmla="*/ 83 h 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6" h="83">
                <a:moveTo>
                  <a:pt x="0" y="76"/>
                </a:moveTo>
                <a:lnTo>
                  <a:pt x="3" y="69"/>
                </a:lnTo>
                <a:lnTo>
                  <a:pt x="21" y="51"/>
                </a:lnTo>
                <a:lnTo>
                  <a:pt x="10" y="43"/>
                </a:lnTo>
                <a:lnTo>
                  <a:pt x="10" y="19"/>
                </a:lnTo>
                <a:lnTo>
                  <a:pt x="21" y="6"/>
                </a:lnTo>
                <a:lnTo>
                  <a:pt x="105" y="0"/>
                </a:lnTo>
                <a:lnTo>
                  <a:pt x="89" y="11"/>
                </a:lnTo>
                <a:lnTo>
                  <a:pt x="86" y="45"/>
                </a:lnTo>
                <a:lnTo>
                  <a:pt x="49" y="66"/>
                </a:lnTo>
                <a:lnTo>
                  <a:pt x="18" y="82"/>
                </a:lnTo>
                <a:lnTo>
                  <a:pt x="0" y="7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1" name="Freeform 693"/>
          <p:cNvSpPr>
            <a:spLocks/>
          </p:cNvSpPr>
          <p:nvPr/>
        </p:nvSpPr>
        <p:spPr bwMode="auto">
          <a:xfrm>
            <a:off x="5467350" y="3440113"/>
            <a:ext cx="107950" cy="80962"/>
          </a:xfrm>
          <a:custGeom>
            <a:avLst/>
            <a:gdLst>
              <a:gd name="T0" fmla="*/ 0 w 77"/>
              <a:gd name="T1" fmla="*/ 2147483647 h 51"/>
              <a:gd name="T2" fmla="*/ 2147483647 w 77"/>
              <a:gd name="T3" fmla="*/ 2147483647 h 51"/>
              <a:gd name="T4" fmla="*/ 2147483647 w 77"/>
              <a:gd name="T5" fmla="*/ 2147483647 h 51"/>
              <a:gd name="T6" fmla="*/ 2147483647 w 77"/>
              <a:gd name="T7" fmla="*/ 2147483647 h 51"/>
              <a:gd name="T8" fmla="*/ 2147483647 w 77"/>
              <a:gd name="T9" fmla="*/ 0 h 51"/>
              <a:gd name="T10" fmla="*/ 2147483647 w 77"/>
              <a:gd name="T11" fmla="*/ 2147483647 h 51"/>
              <a:gd name="T12" fmla="*/ 2147483647 w 77"/>
              <a:gd name="T13" fmla="*/ 2147483647 h 51"/>
              <a:gd name="T14" fmla="*/ 2147483647 w 77"/>
              <a:gd name="T15" fmla="*/ 2147483647 h 51"/>
              <a:gd name="T16" fmla="*/ 2147483647 w 77"/>
              <a:gd name="T17" fmla="*/ 2147483647 h 51"/>
              <a:gd name="T18" fmla="*/ 2147483647 w 77"/>
              <a:gd name="T19" fmla="*/ 2147483647 h 51"/>
              <a:gd name="T20" fmla="*/ 0 w 77"/>
              <a:gd name="T21" fmla="*/ 2147483647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51"/>
              <a:gd name="T35" fmla="*/ 77 w 77"/>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51">
                <a:moveTo>
                  <a:pt x="0" y="21"/>
                </a:moveTo>
                <a:lnTo>
                  <a:pt x="5" y="19"/>
                </a:lnTo>
                <a:lnTo>
                  <a:pt x="12" y="29"/>
                </a:lnTo>
                <a:lnTo>
                  <a:pt x="41" y="29"/>
                </a:lnTo>
                <a:lnTo>
                  <a:pt x="73" y="0"/>
                </a:lnTo>
                <a:lnTo>
                  <a:pt x="76" y="16"/>
                </a:lnTo>
                <a:lnTo>
                  <a:pt x="68" y="16"/>
                </a:lnTo>
                <a:lnTo>
                  <a:pt x="73" y="29"/>
                </a:lnTo>
                <a:lnTo>
                  <a:pt x="63" y="50"/>
                </a:lnTo>
                <a:lnTo>
                  <a:pt x="15" y="47"/>
                </a:lnTo>
                <a:lnTo>
                  <a:pt x="0"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2" name="Freeform 694"/>
          <p:cNvSpPr>
            <a:spLocks/>
          </p:cNvSpPr>
          <p:nvPr/>
        </p:nvSpPr>
        <p:spPr bwMode="auto">
          <a:xfrm>
            <a:off x="4559300" y="3152775"/>
            <a:ext cx="82550" cy="180975"/>
          </a:xfrm>
          <a:custGeom>
            <a:avLst/>
            <a:gdLst>
              <a:gd name="T0" fmla="*/ 0 w 59"/>
              <a:gd name="T1" fmla="*/ 2147483647 h 114"/>
              <a:gd name="T2" fmla="*/ 2147483647 w 59"/>
              <a:gd name="T3" fmla="*/ 2147483647 h 114"/>
              <a:gd name="T4" fmla="*/ 2147483647 w 59"/>
              <a:gd name="T5" fmla="*/ 2147483647 h 114"/>
              <a:gd name="T6" fmla="*/ 2147483647 w 59"/>
              <a:gd name="T7" fmla="*/ 0 h 114"/>
              <a:gd name="T8" fmla="*/ 2147483647 w 59"/>
              <a:gd name="T9" fmla="*/ 2147483647 h 114"/>
              <a:gd name="T10" fmla="*/ 2147483647 w 59"/>
              <a:gd name="T11" fmla="*/ 2147483647 h 114"/>
              <a:gd name="T12" fmla="*/ 2147483647 w 59"/>
              <a:gd name="T13" fmla="*/ 2147483647 h 114"/>
              <a:gd name="T14" fmla="*/ 2147483647 w 59"/>
              <a:gd name="T15" fmla="*/ 2147483647 h 114"/>
              <a:gd name="T16" fmla="*/ 2147483647 w 59"/>
              <a:gd name="T17" fmla="*/ 2147483647 h 114"/>
              <a:gd name="T18" fmla="*/ 2147483647 w 59"/>
              <a:gd name="T19" fmla="*/ 2147483647 h 114"/>
              <a:gd name="T20" fmla="*/ 0 w 59"/>
              <a:gd name="T21" fmla="*/ 2147483647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
              <a:gd name="T34" fmla="*/ 0 h 114"/>
              <a:gd name="T35" fmla="*/ 59 w 59"/>
              <a:gd name="T36" fmla="*/ 114 h 1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 h="114">
                <a:moveTo>
                  <a:pt x="0" y="50"/>
                </a:moveTo>
                <a:lnTo>
                  <a:pt x="13" y="42"/>
                </a:lnTo>
                <a:lnTo>
                  <a:pt x="21" y="3"/>
                </a:lnTo>
                <a:lnTo>
                  <a:pt x="55" y="0"/>
                </a:lnTo>
                <a:lnTo>
                  <a:pt x="47" y="14"/>
                </a:lnTo>
                <a:lnTo>
                  <a:pt x="55" y="31"/>
                </a:lnTo>
                <a:lnTo>
                  <a:pt x="39" y="50"/>
                </a:lnTo>
                <a:lnTo>
                  <a:pt x="58" y="66"/>
                </a:lnTo>
                <a:lnTo>
                  <a:pt x="32" y="113"/>
                </a:lnTo>
                <a:lnTo>
                  <a:pt x="27" y="82"/>
                </a:lnTo>
                <a:lnTo>
                  <a:pt x="0" y="5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3" name="Freeform 695"/>
          <p:cNvSpPr>
            <a:spLocks/>
          </p:cNvSpPr>
          <p:nvPr/>
        </p:nvSpPr>
        <p:spPr bwMode="auto">
          <a:xfrm>
            <a:off x="4946650" y="3019425"/>
            <a:ext cx="61913" cy="52388"/>
          </a:xfrm>
          <a:custGeom>
            <a:avLst/>
            <a:gdLst>
              <a:gd name="T0" fmla="*/ 0 w 43"/>
              <a:gd name="T1" fmla="*/ 2147483647 h 33"/>
              <a:gd name="T2" fmla="*/ 2147483647 w 43"/>
              <a:gd name="T3" fmla="*/ 2147483647 h 33"/>
              <a:gd name="T4" fmla="*/ 2147483647 w 43"/>
              <a:gd name="T5" fmla="*/ 0 h 33"/>
              <a:gd name="T6" fmla="*/ 2147483647 w 43"/>
              <a:gd name="T7" fmla="*/ 2147483647 h 33"/>
              <a:gd name="T8" fmla="*/ 2147483647 w 43"/>
              <a:gd name="T9" fmla="*/ 2147483647 h 33"/>
              <a:gd name="T10" fmla="*/ 2147483647 w 43"/>
              <a:gd name="T11" fmla="*/ 2147483647 h 33"/>
              <a:gd name="T12" fmla="*/ 2147483647 w 43"/>
              <a:gd name="T13" fmla="*/ 2147483647 h 33"/>
              <a:gd name="T14" fmla="*/ 0 w 43"/>
              <a:gd name="T15" fmla="*/ 2147483647 h 33"/>
              <a:gd name="T16" fmla="*/ 0 60000 65536"/>
              <a:gd name="T17" fmla="*/ 0 60000 65536"/>
              <a:gd name="T18" fmla="*/ 0 60000 65536"/>
              <a:gd name="T19" fmla="*/ 0 60000 65536"/>
              <a:gd name="T20" fmla="*/ 0 60000 65536"/>
              <a:gd name="T21" fmla="*/ 0 60000 65536"/>
              <a:gd name="T22" fmla="*/ 0 60000 65536"/>
              <a:gd name="T23" fmla="*/ 0 60000 65536"/>
              <a:gd name="T24" fmla="*/ 0 w 43"/>
              <a:gd name="T25" fmla="*/ 0 h 33"/>
              <a:gd name="T26" fmla="*/ 43 w 43"/>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 h="33">
                <a:moveTo>
                  <a:pt x="0" y="21"/>
                </a:moveTo>
                <a:lnTo>
                  <a:pt x="6" y="3"/>
                </a:lnTo>
                <a:lnTo>
                  <a:pt x="29" y="0"/>
                </a:lnTo>
                <a:lnTo>
                  <a:pt x="42" y="16"/>
                </a:lnTo>
                <a:lnTo>
                  <a:pt x="22" y="16"/>
                </a:lnTo>
                <a:lnTo>
                  <a:pt x="3" y="32"/>
                </a:lnTo>
                <a:lnTo>
                  <a:pt x="11" y="21"/>
                </a:lnTo>
                <a:lnTo>
                  <a:pt x="0"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4" name="Freeform 696"/>
          <p:cNvSpPr>
            <a:spLocks/>
          </p:cNvSpPr>
          <p:nvPr/>
        </p:nvSpPr>
        <p:spPr bwMode="auto">
          <a:xfrm>
            <a:off x="4951413" y="3016250"/>
            <a:ext cx="387350" cy="163513"/>
          </a:xfrm>
          <a:custGeom>
            <a:avLst/>
            <a:gdLst>
              <a:gd name="T0" fmla="*/ 0 w 274"/>
              <a:gd name="T1" fmla="*/ 2147483647 h 103"/>
              <a:gd name="T2" fmla="*/ 2147483647 w 274"/>
              <a:gd name="T3" fmla="*/ 2147483647 h 103"/>
              <a:gd name="T4" fmla="*/ 2147483647 w 274"/>
              <a:gd name="T5" fmla="*/ 2147483647 h 103"/>
              <a:gd name="T6" fmla="*/ 2147483647 w 274"/>
              <a:gd name="T7" fmla="*/ 2147483647 h 103"/>
              <a:gd name="T8" fmla="*/ 2147483647 w 274"/>
              <a:gd name="T9" fmla="*/ 2147483647 h 103"/>
              <a:gd name="T10" fmla="*/ 2147483647 w 274"/>
              <a:gd name="T11" fmla="*/ 2147483647 h 103"/>
              <a:gd name="T12" fmla="*/ 2147483647 w 274"/>
              <a:gd name="T13" fmla="*/ 2147483647 h 103"/>
              <a:gd name="T14" fmla="*/ 2147483647 w 274"/>
              <a:gd name="T15" fmla="*/ 2147483647 h 103"/>
              <a:gd name="T16" fmla="*/ 2147483647 w 274"/>
              <a:gd name="T17" fmla="*/ 2147483647 h 103"/>
              <a:gd name="T18" fmla="*/ 2147483647 w 274"/>
              <a:gd name="T19" fmla="*/ 2147483647 h 103"/>
              <a:gd name="T20" fmla="*/ 2147483647 w 274"/>
              <a:gd name="T21" fmla="*/ 2147483647 h 103"/>
              <a:gd name="T22" fmla="*/ 2147483647 w 274"/>
              <a:gd name="T23" fmla="*/ 2147483647 h 103"/>
              <a:gd name="T24" fmla="*/ 2147483647 w 274"/>
              <a:gd name="T25" fmla="*/ 2147483647 h 103"/>
              <a:gd name="T26" fmla="*/ 2147483647 w 274"/>
              <a:gd name="T27" fmla="*/ 2147483647 h 103"/>
              <a:gd name="T28" fmla="*/ 2147483647 w 274"/>
              <a:gd name="T29" fmla="*/ 2147483647 h 103"/>
              <a:gd name="T30" fmla="*/ 2147483647 w 274"/>
              <a:gd name="T31" fmla="*/ 2147483647 h 103"/>
              <a:gd name="T32" fmla="*/ 2147483647 w 274"/>
              <a:gd name="T33" fmla="*/ 2147483647 h 103"/>
              <a:gd name="T34" fmla="*/ 2147483647 w 274"/>
              <a:gd name="T35" fmla="*/ 2147483647 h 103"/>
              <a:gd name="T36" fmla="*/ 2147483647 w 274"/>
              <a:gd name="T37" fmla="*/ 2147483647 h 103"/>
              <a:gd name="T38" fmla="*/ 2147483647 w 274"/>
              <a:gd name="T39" fmla="*/ 2147483647 h 103"/>
              <a:gd name="T40" fmla="*/ 2147483647 w 274"/>
              <a:gd name="T41" fmla="*/ 2147483647 h 103"/>
              <a:gd name="T42" fmla="*/ 2147483647 w 274"/>
              <a:gd name="T43" fmla="*/ 0 h 103"/>
              <a:gd name="T44" fmla="*/ 2147483647 w 274"/>
              <a:gd name="T45" fmla="*/ 0 h 103"/>
              <a:gd name="T46" fmla="*/ 2147483647 w 274"/>
              <a:gd name="T47" fmla="*/ 2147483647 h 103"/>
              <a:gd name="T48" fmla="*/ 2147483647 w 274"/>
              <a:gd name="T49" fmla="*/ 2147483647 h 103"/>
              <a:gd name="T50" fmla="*/ 2147483647 w 274"/>
              <a:gd name="T51" fmla="*/ 2147483647 h 103"/>
              <a:gd name="T52" fmla="*/ 0 w 274"/>
              <a:gd name="T53" fmla="*/ 2147483647 h 1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74"/>
              <a:gd name="T82" fmla="*/ 0 h 103"/>
              <a:gd name="T83" fmla="*/ 274 w 274"/>
              <a:gd name="T84" fmla="*/ 103 h 10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74" h="103">
                <a:moveTo>
                  <a:pt x="0" y="36"/>
                </a:moveTo>
                <a:lnTo>
                  <a:pt x="13" y="63"/>
                </a:lnTo>
                <a:lnTo>
                  <a:pt x="3" y="63"/>
                </a:lnTo>
                <a:lnTo>
                  <a:pt x="13" y="70"/>
                </a:lnTo>
                <a:lnTo>
                  <a:pt x="19" y="86"/>
                </a:lnTo>
                <a:lnTo>
                  <a:pt x="31" y="86"/>
                </a:lnTo>
                <a:lnTo>
                  <a:pt x="19" y="92"/>
                </a:lnTo>
                <a:lnTo>
                  <a:pt x="37" y="89"/>
                </a:lnTo>
                <a:lnTo>
                  <a:pt x="53" y="100"/>
                </a:lnTo>
                <a:lnTo>
                  <a:pt x="71" y="89"/>
                </a:lnTo>
                <a:lnTo>
                  <a:pt x="97" y="102"/>
                </a:lnTo>
                <a:lnTo>
                  <a:pt x="147" y="89"/>
                </a:lnTo>
                <a:lnTo>
                  <a:pt x="144" y="102"/>
                </a:lnTo>
                <a:lnTo>
                  <a:pt x="155" y="89"/>
                </a:lnTo>
                <a:lnTo>
                  <a:pt x="239" y="83"/>
                </a:lnTo>
                <a:lnTo>
                  <a:pt x="273" y="81"/>
                </a:lnTo>
                <a:lnTo>
                  <a:pt x="265" y="47"/>
                </a:lnTo>
                <a:lnTo>
                  <a:pt x="270" y="39"/>
                </a:lnTo>
                <a:lnTo>
                  <a:pt x="244" y="7"/>
                </a:lnTo>
                <a:lnTo>
                  <a:pt x="225" y="7"/>
                </a:lnTo>
                <a:lnTo>
                  <a:pt x="173" y="18"/>
                </a:lnTo>
                <a:lnTo>
                  <a:pt x="131" y="0"/>
                </a:lnTo>
                <a:lnTo>
                  <a:pt x="107" y="0"/>
                </a:lnTo>
                <a:lnTo>
                  <a:pt x="73" y="18"/>
                </a:lnTo>
                <a:lnTo>
                  <a:pt x="45" y="13"/>
                </a:lnTo>
                <a:lnTo>
                  <a:pt x="53" y="21"/>
                </a:lnTo>
                <a:lnTo>
                  <a:pt x="0" y="3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5" name="Freeform 697"/>
          <p:cNvSpPr>
            <a:spLocks/>
          </p:cNvSpPr>
          <p:nvPr/>
        </p:nvSpPr>
        <p:spPr bwMode="auto">
          <a:xfrm>
            <a:off x="4914900" y="3295650"/>
            <a:ext cx="238125" cy="246063"/>
          </a:xfrm>
          <a:custGeom>
            <a:avLst/>
            <a:gdLst>
              <a:gd name="T0" fmla="*/ 0 w 169"/>
              <a:gd name="T1" fmla="*/ 2147483647 h 155"/>
              <a:gd name="T2" fmla="*/ 2147483647 w 169"/>
              <a:gd name="T3" fmla="*/ 2147483647 h 155"/>
              <a:gd name="T4" fmla="*/ 2147483647 w 169"/>
              <a:gd name="T5" fmla="*/ 2147483647 h 155"/>
              <a:gd name="T6" fmla="*/ 2147483647 w 169"/>
              <a:gd name="T7" fmla="*/ 2147483647 h 155"/>
              <a:gd name="T8" fmla="*/ 2147483647 w 169"/>
              <a:gd name="T9" fmla="*/ 2147483647 h 155"/>
              <a:gd name="T10" fmla="*/ 2147483647 w 169"/>
              <a:gd name="T11" fmla="*/ 2147483647 h 155"/>
              <a:gd name="T12" fmla="*/ 2147483647 w 169"/>
              <a:gd name="T13" fmla="*/ 2147483647 h 155"/>
              <a:gd name="T14" fmla="*/ 2147483647 w 169"/>
              <a:gd name="T15" fmla="*/ 2147483647 h 155"/>
              <a:gd name="T16" fmla="*/ 2147483647 w 169"/>
              <a:gd name="T17" fmla="*/ 2147483647 h 155"/>
              <a:gd name="T18" fmla="*/ 2147483647 w 169"/>
              <a:gd name="T19" fmla="*/ 2147483647 h 155"/>
              <a:gd name="T20" fmla="*/ 2147483647 w 169"/>
              <a:gd name="T21" fmla="*/ 0 h 155"/>
              <a:gd name="T22" fmla="*/ 2147483647 w 169"/>
              <a:gd name="T23" fmla="*/ 2147483647 h 155"/>
              <a:gd name="T24" fmla="*/ 2147483647 w 169"/>
              <a:gd name="T25" fmla="*/ 2147483647 h 155"/>
              <a:gd name="T26" fmla="*/ 2147483647 w 169"/>
              <a:gd name="T27" fmla="*/ 0 h 155"/>
              <a:gd name="T28" fmla="*/ 0 w 169"/>
              <a:gd name="T29" fmla="*/ 2147483647 h 1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9"/>
              <a:gd name="T46" fmla="*/ 0 h 155"/>
              <a:gd name="T47" fmla="*/ 169 w 169"/>
              <a:gd name="T48" fmla="*/ 155 h 1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9" h="155">
                <a:moveTo>
                  <a:pt x="0" y="26"/>
                </a:moveTo>
                <a:lnTo>
                  <a:pt x="10" y="152"/>
                </a:lnTo>
                <a:lnTo>
                  <a:pt x="141" y="154"/>
                </a:lnTo>
                <a:lnTo>
                  <a:pt x="163" y="135"/>
                </a:lnTo>
                <a:lnTo>
                  <a:pt x="168" y="120"/>
                </a:lnTo>
                <a:lnTo>
                  <a:pt x="115" y="34"/>
                </a:lnTo>
                <a:lnTo>
                  <a:pt x="141" y="62"/>
                </a:lnTo>
                <a:lnTo>
                  <a:pt x="152" y="36"/>
                </a:lnTo>
                <a:lnTo>
                  <a:pt x="141" y="5"/>
                </a:lnTo>
                <a:lnTo>
                  <a:pt x="110" y="12"/>
                </a:lnTo>
                <a:lnTo>
                  <a:pt x="110" y="0"/>
                </a:lnTo>
                <a:lnTo>
                  <a:pt x="92" y="2"/>
                </a:lnTo>
                <a:lnTo>
                  <a:pt x="65" y="15"/>
                </a:lnTo>
                <a:lnTo>
                  <a:pt x="10" y="0"/>
                </a:lnTo>
                <a:lnTo>
                  <a:pt x="0" y="26"/>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6" name="Freeform 698"/>
          <p:cNvSpPr>
            <a:spLocks/>
          </p:cNvSpPr>
          <p:nvPr/>
        </p:nvSpPr>
        <p:spPr bwMode="auto">
          <a:xfrm>
            <a:off x="2887663" y="3773488"/>
            <a:ext cx="280987" cy="268287"/>
          </a:xfrm>
          <a:custGeom>
            <a:avLst/>
            <a:gdLst>
              <a:gd name="T0" fmla="*/ 0 w 200"/>
              <a:gd name="T1" fmla="*/ 2147483647 h 169"/>
              <a:gd name="T2" fmla="*/ 2147483647 w 200"/>
              <a:gd name="T3" fmla="*/ 2147483647 h 169"/>
              <a:gd name="T4" fmla="*/ 2147483647 w 200"/>
              <a:gd name="T5" fmla="*/ 2147483647 h 169"/>
              <a:gd name="T6" fmla="*/ 2147483647 w 200"/>
              <a:gd name="T7" fmla="*/ 2147483647 h 169"/>
              <a:gd name="T8" fmla="*/ 2147483647 w 200"/>
              <a:gd name="T9" fmla="*/ 2147483647 h 169"/>
              <a:gd name="T10" fmla="*/ 2147483647 w 200"/>
              <a:gd name="T11" fmla="*/ 2147483647 h 169"/>
              <a:gd name="T12" fmla="*/ 2147483647 w 200"/>
              <a:gd name="T13" fmla="*/ 2147483647 h 169"/>
              <a:gd name="T14" fmla="*/ 2147483647 w 200"/>
              <a:gd name="T15" fmla="*/ 2147483647 h 169"/>
              <a:gd name="T16" fmla="*/ 2147483647 w 200"/>
              <a:gd name="T17" fmla="*/ 2147483647 h 169"/>
              <a:gd name="T18" fmla="*/ 2147483647 w 200"/>
              <a:gd name="T19" fmla="*/ 2147483647 h 169"/>
              <a:gd name="T20" fmla="*/ 2147483647 w 200"/>
              <a:gd name="T21" fmla="*/ 2147483647 h 169"/>
              <a:gd name="T22" fmla="*/ 2147483647 w 200"/>
              <a:gd name="T23" fmla="*/ 2147483647 h 169"/>
              <a:gd name="T24" fmla="*/ 2147483647 w 200"/>
              <a:gd name="T25" fmla="*/ 2147483647 h 169"/>
              <a:gd name="T26" fmla="*/ 2147483647 w 200"/>
              <a:gd name="T27" fmla="*/ 2147483647 h 169"/>
              <a:gd name="T28" fmla="*/ 2147483647 w 200"/>
              <a:gd name="T29" fmla="*/ 2147483647 h 169"/>
              <a:gd name="T30" fmla="*/ 2147483647 w 200"/>
              <a:gd name="T31" fmla="*/ 2147483647 h 169"/>
              <a:gd name="T32" fmla="*/ 2147483647 w 200"/>
              <a:gd name="T33" fmla="*/ 2147483647 h 169"/>
              <a:gd name="T34" fmla="*/ 2147483647 w 200"/>
              <a:gd name="T35" fmla="*/ 2147483647 h 169"/>
              <a:gd name="T36" fmla="*/ 2147483647 w 200"/>
              <a:gd name="T37" fmla="*/ 2147483647 h 169"/>
              <a:gd name="T38" fmla="*/ 2147483647 w 200"/>
              <a:gd name="T39" fmla="*/ 2147483647 h 169"/>
              <a:gd name="T40" fmla="*/ 2147483647 w 200"/>
              <a:gd name="T41" fmla="*/ 2147483647 h 169"/>
              <a:gd name="T42" fmla="*/ 2147483647 w 200"/>
              <a:gd name="T43" fmla="*/ 2147483647 h 169"/>
              <a:gd name="T44" fmla="*/ 2147483647 w 200"/>
              <a:gd name="T45" fmla="*/ 0 h 169"/>
              <a:gd name="T46" fmla="*/ 2147483647 w 200"/>
              <a:gd name="T47" fmla="*/ 2147483647 h 169"/>
              <a:gd name="T48" fmla="*/ 2147483647 w 200"/>
              <a:gd name="T49" fmla="*/ 2147483647 h 169"/>
              <a:gd name="T50" fmla="*/ 2147483647 w 200"/>
              <a:gd name="T51" fmla="*/ 2147483647 h 169"/>
              <a:gd name="T52" fmla="*/ 2147483647 w 200"/>
              <a:gd name="T53" fmla="*/ 2147483647 h 169"/>
              <a:gd name="T54" fmla="*/ 2147483647 w 200"/>
              <a:gd name="T55" fmla="*/ 2147483647 h 169"/>
              <a:gd name="T56" fmla="*/ 2147483647 w 200"/>
              <a:gd name="T57" fmla="*/ 2147483647 h 169"/>
              <a:gd name="T58" fmla="*/ 0 w 200"/>
              <a:gd name="T59" fmla="*/ 2147483647 h 16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0"/>
              <a:gd name="T91" fmla="*/ 0 h 169"/>
              <a:gd name="T92" fmla="*/ 200 w 200"/>
              <a:gd name="T93" fmla="*/ 169 h 16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0" h="169">
                <a:moveTo>
                  <a:pt x="0" y="45"/>
                </a:moveTo>
                <a:lnTo>
                  <a:pt x="18" y="76"/>
                </a:lnTo>
                <a:lnTo>
                  <a:pt x="47" y="79"/>
                </a:lnTo>
                <a:lnTo>
                  <a:pt x="57" y="89"/>
                </a:lnTo>
                <a:lnTo>
                  <a:pt x="86" y="89"/>
                </a:lnTo>
                <a:lnTo>
                  <a:pt x="81" y="141"/>
                </a:lnTo>
                <a:lnTo>
                  <a:pt x="94" y="160"/>
                </a:lnTo>
                <a:lnTo>
                  <a:pt x="110" y="168"/>
                </a:lnTo>
                <a:lnTo>
                  <a:pt x="144" y="149"/>
                </a:lnTo>
                <a:lnTo>
                  <a:pt x="133" y="147"/>
                </a:lnTo>
                <a:lnTo>
                  <a:pt x="126" y="118"/>
                </a:lnTo>
                <a:lnTo>
                  <a:pt x="149" y="123"/>
                </a:lnTo>
                <a:lnTo>
                  <a:pt x="186" y="105"/>
                </a:lnTo>
                <a:lnTo>
                  <a:pt x="175" y="89"/>
                </a:lnTo>
                <a:lnTo>
                  <a:pt x="189" y="76"/>
                </a:lnTo>
                <a:lnTo>
                  <a:pt x="183" y="68"/>
                </a:lnTo>
                <a:lnTo>
                  <a:pt x="199" y="57"/>
                </a:lnTo>
                <a:lnTo>
                  <a:pt x="181" y="55"/>
                </a:lnTo>
                <a:lnTo>
                  <a:pt x="181" y="42"/>
                </a:lnTo>
                <a:lnTo>
                  <a:pt x="155" y="29"/>
                </a:lnTo>
                <a:lnTo>
                  <a:pt x="165" y="23"/>
                </a:lnTo>
                <a:lnTo>
                  <a:pt x="79" y="26"/>
                </a:lnTo>
                <a:lnTo>
                  <a:pt x="50" y="0"/>
                </a:lnTo>
                <a:lnTo>
                  <a:pt x="52" y="10"/>
                </a:lnTo>
                <a:lnTo>
                  <a:pt x="26" y="18"/>
                </a:lnTo>
                <a:lnTo>
                  <a:pt x="31" y="42"/>
                </a:lnTo>
                <a:lnTo>
                  <a:pt x="26" y="47"/>
                </a:lnTo>
                <a:lnTo>
                  <a:pt x="18" y="31"/>
                </a:lnTo>
                <a:lnTo>
                  <a:pt x="28" y="5"/>
                </a:lnTo>
                <a:lnTo>
                  <a:pt x="0" y="4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7" name="Freeform 699"/>
          <p:cNvSpPr>
            <a:spLocks/>
          </p:cNvSpPr>
          <p:nvPr/>
        </p:nvSpPr>
        <p:spPr bwMode="auto">
          <a:xfrm>
            <a:off x="5292725" y="3652838"/>
            <a:ext cx="74613" cy="109537"/>
          </a:xfrm>
          <a:custGeom>
            <a:avLst/>
            <a:gdLst>
              <a:gd name="T0" fmla="*/ 0 w 53"/>
              <a:gd name="T1" fmla="*/ 2147483647 h 69"/>
              <a:gd name="T2" fmla="*/ 2147483647 w 53"/>
              <a:gd name="T3" fmla="*/ 2147483647 h 69"/>
              <a:gd name="T4" fmla="*/ 2147483647 w 53"/>
              <a:gd name="T5" fmla="*/ 2147483647 h 69"/>
              <a:gd name="T6" fmla="*/ 2147483647 w 53"/>
              <a:gd name="T7" fmla="*/ 2147483647 h 69"/>
              <a:gd name="T8" fmla="*/ 2147483647 w 53"/>
              <a:gd name="T9" fmla="*/ 2147483647 h 69"/>
              <a:gd name="T10" fmla="*/ 2147483647 w 53"/>
              <a:gd name="T11" fmla="*/ 2147483647 h 69"/>
              <a:gd name="T12" fmla="*/ 2147483647 w 53"/>
              <a:gd name="T13" fmla="*/ 0 h 69"/>
              <a:gd name="T14" fmla="*/ 0 w 53"/>
              <a:gd name="T15" fmla="*/ 2147483647 h 69"/>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69"/>
              <a:gd name="T26" fmla="*/ 53 w 53"/>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69">
                <a:moveTo>
                  <a:pt x="0" y="10"/>
                </a:moveTo>
                <a:lnTo>
                  <a:pt x="10" y="68"/>
                </a:lnTo>
                <a:lnTo>
                  <a:pt x="47" y="47"/>
                </a:lnTo>
                <a:lnTo>
                  <a:pt x="42" y="37"/>
                </a:lnTo>
                <a:lnTo>
                  <a:pt x="52" y="26"/>
                </a:lnTo>
                <a:lnTo>
                  <a:pt x="52" y="8"/>
                </a:lnTo>
                <a:lnTo>
                  <a:pt x="28" y="0"/>
                </a:lnTo>
                <a:lnTo>
                  <a:pt x="0"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8" name="Freeform 700"/>
          <p:cNvSpPr>
            <a:spLocks/>
          </p:cNvSpPr>
          <p:nvPr/>
        </p:nvSpPr>
        <p:spPr bwMode="auto">
          <a:xfrm>
            <a:off x="4689475" y="2878138"/>
            <a:ext cx="196850" cy="173037"/>
          </a:xfrm>
          <a:custGeom>
            <a:avLst/>
            <a:gdLst>
              <a:gd name="T0" fmla="*/ 0 w 140"/>
              <a:gd name="T1" fmla="*/ 2147483647 h 109"/>
              <a:gd name="T2" fmla="*/ 0 w 140"/>
              <a:gd name="T3" fmla="*/ 2147483647 h 109"/>
              <a:gd name="T4" fmla="*/ 2147483647 w 140"/>
              <a:gd name="T5" fmla="*/ 0 h 109"/>
              <a:gd name="T6" fmla="*/ 2147483647 w 140"/>
              <a:gd name="T7" fmla="*/ 2147483647 h 109"/>
              <a:gd name="T8" fmla="*/ 2147483647 w 140"/>
              <a:gd name="T9" fmla="*/ 2147483647 h 109"/>
              <a:gd name="T10" fmla="*/ 2147483647 w 140"/>
              <a:gd name="T11" fmla="*/ 2147483647 h 109"/>
              <a:gd name="T12" fmla="*/ 2147483647 w 140"/>
              <a:gd name="T13" fmla="*/ 2147483647 h 109"/>
              <a:gd name="T14" fmla="*/ 2147483647 w 140"/>
              <a:gd name="T15" fmla="*/ 2147483647 h 109"/>
              <a:gd name="T16" fmla="*/ 2147483647 w 140"/>
              <a:gd name="T17" fmla="*/ 2147483647 h 109"/>
              <a:gd name="T18" fmla="*/ 2147483647 w 140"/>
              <a:gd name="T19" fmla="*/ 2147483647 h 109"/>
              <a:gd name="T20" fmla="*/ 2147483647 w 140"/>
              <a:gd name="T21" fmla="*/ 2147483647 h 109"/>
              <a:gd name="T22" fmla="*/ 2147483647 w 140"/>
              <a:gd name="T23" fmla="*/ 2147483647 h 109"/>
              <a:gd name="T24" fmla="*/ 2147483647 w 140"/>
              <a:gd name="T25" fmla="*/ 2147483647 h 109"/>
              <a:gd name="T26" fmla="*/ 2147483647 w 140"/>
              <a:gd name="T27" fmla="*/ 2147483647 h 109"/>
              <a:gd name="T28" fmla="*/ 0 w 140"/>
              <a:gd name="T29" fmla="*/ 2147483647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109"/>
              <a:gd name="T47" fmla="*/ 140 w 140"/>
              <a:gd name="T48" fmla="*/ 109 h 10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109">
                <a:moveTo>
                  <a:pt x="0" y="24"/>
                </a:moveTo>
                <a:lnTo>
                  <a:pt x="0" y="8"/>
                </a:lnTo>
                <a:lnTo>
                  <a:pt x="36" y="0"/>
                </a:lnTo>
                <a:lnTo>
                  <a:pt x="65" y="18"/>
                </a:lnTo>
                <a:lnTo>
                  <a:pt x="100" y="13"/>
                </a:lnTo>
                <a:lnTo>
                  <a:pt x="136" y="50"/>
                </a:lnTo>
                <a:lnTo>
                  <a:pt x="131" y="84"/>
                </a:lnTo>
                <a:lnTo>
                  <a:pt x="139" y="97"/>
                </a:lnTo>
                <a:lnTo>
                  <a:pt x="110" y="108"/>
                </a:lnTo>
                <a:lnTo>
                  <a:pt x="97" y="79"/>
                </a:lnTo>
                <a:lnTo>
                  <a:pt x="84" y="89"/>
                </a:lnTo>
                <a:lnTo>
                  <a:pt x="36" y="61"/>
                </a:lnTo>
                <a:lnTo>
                  <a:pt x="16" y="29"/>
                </a:lnTo>
                <a:lnTo>
                  <a:pt x="2" y="37"/>
                </a:lnTo>
                <a:lnTo>
                  <a:pt x="0" y="2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09" name="Freeform 701"/>
          <p:cNvSpPr>
            <a:spLocks/>
          </p:cNvSpPr>
          <p:nvPr/>
        </p:nvSpPr>
        <p:spPr bwMode="auto">
          <a:xfrm>
            <a:off x="2851150" y="3581400"/>
            <a:ext cx="63500" cy="47625"/>
          </a:xfrm>
          <a:custGeom>
            <a:avLst/>
            <a:gdLst>
              <a:gd name="T0" fmla="*/ 2147483647 w 45"/>
              <a:gd name="T1" fmla="*/ 2147483647 h 30"/>
              <a:gd name="T2" fmla="*/ 2147483647 w 45"/>
              <a:gd name="T3" fmla="*/ 2147483647 h 30"/>
              <a:gd name="T4" fmla="*/ 2147483647 w 45"/>
              <a:gd name="T5" fmla="*/ 2147483647 h 30"/>
              <a:gd name="T6" fmla="*/ 2147483647 w 45"/>
              <a:gd name="T7" fmla="*/ 2147483647 h 30"/>
              <a:gd name="T8" fmla="*/ 2147483647 w 45"/>
              <a:gd name="T9" fmla="*/ 2147483647 h 30"/>
              <a:gd name="T10" fmla="*/ 0 w 45"/>
              <a:gd name="T11" fmla="*/ 2147483647 h 30"/>
              <a:gd name="T12" fmla="*/ 2147483647 w 45"/>
              <a:gd name="T13" fmla="*/ 2147483647 h 30"/>
              <a:gd name="T14" fmla="*/ 2147483647 w 45"/>
              <a:gd name="T15" fmla="*/ 2147483647 h 30"/>
              <a:gd name="T16" fmla="*/ 2147483647 w 45"/>
              <a:gd name="T17" fmla="*/ 0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
              <a:gd name="T28" fmla="*/ 0 h 30"/>
              <a:gd name="T29" fmla="*/ 45 w 45"/>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 h="30">
                <a:moveTo>
                  <a:pt x="18" y="3"/>
                </a:moveTo>
                <a:lnTo>
                  <a:pt x="26" y="8"/>
                </a:lnTo>
                <a:lnTo>
                  <a:pt x="26" y="11"/>
                </a:lnTo>
                <a:lnTo>
                  <a:pt x="36" y="21"/>
                </a:lnTo>
                <a:lnTo>
                  <a:pt x="2" y="14"/>
                </a:lnTo>
                <a:lnTo>
                  <a:pt x="0" y="26"/>
                </a:lnTo>
                <a:lnTo>
                  <a:pt x="44" y="29"/>
                </a:lnTo>
                <a:lnTo>
                  <a:pt x="44" y="3"/>
                </a:lnTo>
                <a:lnTo>
                  <a:pt x="36"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0" name="Freeform 702"/>
          <p:cNvSpPr>
            <a:spLocks/>
          </p:cNvSpPr>
          <p:nvPr/>
        </p:nvSpPr>
        <p:spPr bwMode="auto">
          <a:xfrm>
            <a:off x="2913063" y="3581400"/>
            <a:ext cx="76200" cy="50800"/>
          </a:xfrm>
          <a:custGeom>
            <a:avLst/>
            <a:gdLst>
              <a:gd name="T0" fmla="*/ 2147483647 w 54"/>
              <a:gd name="T1" fmla="*/ 2147483647 h 32"/>
              <a:gd name="T2" fmla="*/ 2147483647 w 54"/>
              <a:gd name="T3" fmla="*/ 2147483647 h 32"/>
              <a:gd name="T4" fmla="*/ 2147483647 w 54"/>
              <a:gd name="T5" fmla="*/ 2147483647 h 32"/>
              <a:gd name="T6" fmla="*/ 2147483647 w 54"/>
              <a:gd name="T7" fmla="*/ 0 h 32"/>
              <a:gd name="T8" fmla="*/ 0 w 54"/>
              <a:gd name="T9" fmla="*/ 2147483647 h 32"/>
              <a:gd name="T10" fmla="*/ 0 w 54"/>
              <a:gd name="T11" fmla="*/ 2147483647 h 32"/>
              <a:gd name="T12" fmla="*/ 2147483647 w 54"/>
              <a:gd name="T13" fmla="*/ 2147483647 h 32"/>
              <a:gd name="T14" fmla="*/ 2147483647 w 54"/>
              <a:gd name="T15" fmla="*/ 2147483647 h 32"/>
              <a:gd name="T16" fmla="*/ 2147483647 w 54"/>
              <a:gd name="T17" fmla="*/ 2147483647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
              <a:gd name="T28" fmla="*/ 0 h 32"/>
              <a:gd name="T29" fmla="*/ 54 w 54"/>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 h="32">
                <a:moveTo>
                  <a:pt x="53" y="11"/>
                </a:moveTo>
                <a:lnTo>
                  <a:pt x="34" y="11"/>
                </a:lnTo>
                <a:lnTo>
                  <a:pt x="32" y="3"/>
                </a:lnTo>
                <a:lnTo>
                  <a:pt x="5" y="0"/>
                </a:lnTo>
                <a:lnTo>
                  <a:pt x="0" y="3"/>
                </a:lnTo>
                <a:lnTo>
                  <a:pt x="0" y="29"/>
                </a:lnTo>
                <a:lnTo>
                  <a:pt x="3" y="31"/>
                </a:lnTo>
                <a:lnTo>
                  <a:pt x="13" y="21"/>
                </a:lnTo>
                <a:lnTo>
                  <a:pt x="53"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1" name="Freeform 703"/>
          <p:cNvSpPr>
            <a:spLocks/>
          </p:cNvSpPr>
          <p:nvPr/>
        </p:nvSpPr>
        <p:spPr bwMode="auto">
          <a:xfrm>
            <a:off x="4862513" y="2644775"/>
            <a:ext cx="382587" cy="306388"/>
          </a:xfrm>
          <a:custGeom>
            <a:avLst/>
            <a:gdLst>
              <a:gd name="T0" fmla="*/ 2147483647 w 271"/>
              <a:gd name="T1" fmla="*/ 2147483647 h 193"/>
              <a:gd name="T2" fmla="*/ 2147483647 w 271"/>
              <a:gd name="T3" fmla="*/ 2147483647 h 193"/>
              <a:gd name="T4" fmla="*/ 2147483647 w 271"/>
              <a:gd name="T5" fmla="*/ 2147483647 h 193"/>
              <a:gd name="T6" fmla="*/ 2147483647 w 271"/>
              <a:gd name="T7" fmla="*/ 2147483647 h 193"/>
              <a:gd name="T8" fmla="*/ 0 w 271"/>
              <a:gd name="T9" fmla="*/ 2147483647 h 193"/>
              <a:gd name="T10" fmla="*/ 2147483647 w 271"/>
              <a:gd name="T11" fmla="*/ 2147483647 h 193"/>
              <a:gd name="T12" fmla="*/ 2147483647 w 271"/>
              <a:gd name="T13" fmla="*/ 2147483647 h 193"/>
              <a:gd name="T14" fmla="*/ 2147483647 w 271"/>
              <a:gd name="T15" fmla="*/ 2147483647 h 193"/>
              <a:gd name="T16" fmla="*/ 2147483647 w 271"/>
              <a:gd name="T17" fmla="*/ 2147483647 h 193"/>
              <a:gd name="T18" fmla="*/ 2147483647 w 271"/>
              <a:gd name="T19" fmla="*/ 2147483647 h 193"/>
              <a:gd name="T20" fmla="*/ 2147483647 w 271"/>
              <a:gd name="T21" fmla="*/ 2147483647 h 193"/>
              <a:gd name="T22" fmla="*/ 2147483647 w 271"/>
              <a:gd name="T23" fmla="*/ 2147483647 h 193"/>
              <a:gd name="T24" fmla="*/ 2147483647 w 271"/>
              <a:gd name="T25" fmla="*/ 2147483647 h 193"/>
              <a:gd name="T26" fmla="*/ 2147483647 w 271"/>
              <a:gd name="T27" fmla="*/ 2147483647 h 193"/>
              <a:gd name="T28" fmla="*/ 2147483647 w 271"/>
              <a:gd name="T29" fmla="*/ 2147483647 h 193"/>
              <a:gd name="T30" fmla="*/ 2147483647 w 271"/>
              <a:gd name="T31" fmla="*/ 2147483647 h 193"/>
              <a:gd name="T32" fmla="*/ 2147483647 w 271"/>
              <a:gd name="T33" fmla="*/ 2147483647 h 193"/>
              <a:gd name="T34" fmla="*/ 2147483647 w 271"/>
              <a:gd name="T35" fmla="*/ 2147483647 h 193"/>
              <a:gd name="T36" fmla="*/ 2147483647 w 271"/>
              <a:gd name="T37" fmla="*/ 2147483647 h 193"/>
              <a:gd name="T38" fmla="*/ 2147483647 w 271"/>
              <a:gd name="T39" fmla="*/ 2147483647 h 193"/>
              <a:gd name="T40" fmla="*/ 2147483647 w 271"/>
              <a:gd name="T41" fmla="*/ 2147483647 h 193"/>
              <a:gd name="T42" fmla="*/ 2147483647 w 271"/>
              <a:gd name="T43" fmla="*/ 2147483647 h 193"/>
              <a:gd name="T44" fmla="*/ 2147483647 w 271"/>
              <a:gd name="T45" fmla="*/ 2147483647 h 193"/>
              <a:gd name="T46" fmla="*/ 2147483647 w 271"/>
              <a:gd name="T47" fmla="*/ 2147483647 h 193"/>
              <a:gd name="T48" fmla="*/ 2147483647 w 271"/>
              <a:gd name="T49" fmla="*/ 2147483647 h 193"/>
              <a:gd name="T50" fmla="*/ 2147483647 w 271"/>
              <a:gd name="T51" fmla="*/ 2147483647 h 193"/>
              <a:gd name="T52" fmla="*/ 2147483647 w 271"/>
              <a:gd name="T53" fmla="*/ 2147483647 h 193"/>
              <a:gd name="T54" fmla="*/ 2147483647 w 271"/>
              <a:gd name="T55" fmla="*/ 2147483647 h 193"/>
              <a:gd name="T56" fmla="*/ 2147483647 w 271"/>
              <a:gd name="T57" fmla="*/ 2147483647 h 193"/>
              <a:gd name="T58" fmla="*/ 2147483647 w 271"/>
              <a:gd name="T59" fmla="*/ 2147483647 h 193"/>
              <a:gd name="T60" fmla="*/ 2147483647 w 271"/>
              <a:gd name="T61" fmla="*/ 2147483647 h 193"/>
              <a:gd name="T62" fmla="*/ 2147483647 w 271"/>
              <a:gd name="T63" fmla="*/ 2147483647 h 193"/>
              <a:gd name="T64" fmla="*/ 2147483647 w 271"/>
              <a:gd name="T65" fmla="*/ 2147483647 h 193"/>
              <a:gd name="T66" fmla="*/ 2147483647 w 271"/>
              <a:gd name="T67" fmla="*/ 2147483647 h 193"/>
              <a:gd name="T68" fmla="*/ 2147483647 w 271"/>
              <a:gd name="T69" fmla="*/ 2147483647 h 193"/>
              <a:gd name="T70" fmla="*/ 2147483647 w 271"/>
              <a:gd name="T71" fmla="*/ 2147483647 h 193"/>
              <a:gd name="T72" fmla="*/ 2147483647 w 271"/>
              <a:gd name="T73" fmla="*/ 2147483647 h 193"/>
              <a:gd name="T74" fmla="*/ 2147483647 w 271"/>
              <a:gd name="T75" fmla="*/ 2147483647 h 193"/>
              <a:gd name="T76" fmla="*/ 2147483647 w 271"/>
              <a:gd name="T77" fmla="*/ 2147483647 h 193"/>
              <a:gd name="T78" fmla="*/ 2147483647 w 271"/>
              <a:gd name="T79" fmla="*/ 0 h 193"/>
              <a:gd name="T80" fmla="*/ 2147483647 w 271"/>
              <a:gd name="T81" fmla="*/ 2147483647 h 193"/>
              <a:gd name="T82" fmla="*/ 2147483647 w 271"/>
              <a:gd name="T83" fmla="*/ 2147483647 h 193"/>
              <a:gd name="T84" fmla="*/ 2147483647 w 271"/>
              <a:gd name="T85" fmla="*/ 2147483647 h 193"/>
              <a:gd name="T86" fmla="*/ 2147483647 w 271"/>
              <a:gd name="T87" fmla="*/ 2147483647 h 193"/>
              <a:gd name="T88" fmla="*/ 2147483647 w 271"/>
              <a:gd name="T89" fmla="*/ 2147483647 h 193"/>
              <a:gd name="T90" fmla="*/ 2147483647 w 271"/>
              <a:gd name="T91" fmla="*/ 2147483647 h 193"/>
              <a:gd name="T92" fmla="*/ 2147483647 w 271"/>
              <a:gd name="T93" fmla="*/ 2147483647 h 193"/>
              <a:gd name="T94" fmla="*/ 2147483647 w 271"/>
              <a:gd name="T95" fmla="*/ 2147483647 h 19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71"/>
              <a:gd name="T145" fmla="*/ 0 h 193"/>
              <a:gd name="T146" fmla="*/ 271 w 271"/>
              <a:gd name="T147" fmla="*/ 193 h 19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71" h="193">
                <a:moveTo>
                  <a:pt x="29" y="34"/>
                </a:moveTo>
                <a:lnTo>
                  <a:pt x="18" y="42"/>
                </a:lnTo>
                <a:lnTo>
                  <a:pt x="32" y="76"/>
                </a:lnTo>
                <a:lnTo>
                  <a:pt x="8" y="105"/>
                </a:lnTo>
                <a:lnTo>
                  <a:pt x="0" y="118"/>
                </a:lnTo>
                <a:lnTo>
                  <a:pt x="13" y="126"/>
                </a:lnTo>
                <a:lnTo>
                  <a:pt x="71" y="121"/>
                </a:lnTo>
                <a:lnTo>
                  <a:pt x="74" y="111"/>
                </a:lnTo>
                <a:lnTo>
                  <a:pt x="97" y="116"/>
                </a:lnTo>
                <a:lnTo>
                  <a:pt x="113" y="118"/>
                </a:lnTo>
                <a:lnTo>
                  <a:pt x="113" y="131"/>
                </a:lnTo>
                <a:lnTo>
                  <a:pt x="123" y="150"/>
                </a:lnTo>
                <a:lnTo>
                  <a:pt x="105" y="147"/>
                </a:lnTo>
                <a:lnTo>
                  <a:pt x="100" y="171"/>
                </a:lnTo>
                <a:lnTo>
                  <a:pt x="113" y="174"/>
                </a:lnTo>
                <a:lnTo>
                  <a:pt x="121" y="155"/>
                </a:lnTo>
                <a:lnTo>
                  <a:pt x="147" y="150"/>
                </a:lnTo>
                <a:lnTo>
                  <a:pt x="147" y="157"/>
                </a:lnTo>
                <a:lnTo>
                  <a:pt x="173" y="160"/>
                </a:lnTo>
                <a:lnTo>
                  <a:pt x="155" y="174"/>
                </a:lnTo>
                <a:lnTo>
                  <a:pt x="178" y="192"/>
                </a:lnTo>
                <a:lnTo>
                  <a:pt x="218" y="171"/>
                </a:lnTo>
                <a:lnTo>
                  <a:pt x="194" y="174"/>
                </a:lnTo>
                <a:lnTo>
                  <a:pt x="178" y="160"/>
                </a:lnTo>
                <a:lnTo>
                  <a:pt x="192" y="165"/>
                </a:lnTo>
                <a:lnTo>
                  <a:pt x="194" y="155"/>
                </a:lnTo>
                <a:lnTo>
                  <a:pt x="223" y="147"/>
                </a:lnTo>
                <a:lnTo>
                  <a:pt x="226" y="131"/>
                </a:lnTo>
                <a:lnTo>
                  <a:pt x="239" y="118"/>
                </a:lnTo>
                <a:lnTo>
                  <a:pt x="252" y="121"/>
                </a:lnTo>
                <a:lnTo>
                  <a:pt x="263" y="105"/>
                </a:lnTo>
                <a:lnTo>
                  <a:pt x="260" y="95"/>
                </a:lnTo>
                <a:lnTo>
                  <a:pt x="270" y="71"/>
                </a:lnTo>
                <a:lnTo>
                  <a:pt x="254" y="53"/>
                </a:lnTo>
                <a:lnTo>
                  <a:pt x="241" y="40"/>
                </a:lnTo>
                <a:lnTo>
                  <a:pt x="220" y="34"/>
                </a:lnTo>
                <a:lnTo>
                  <a:pt x="197" y="42"/>
                </a:lnTo>
                <a:lnTo>
                  <a:pt x="194" y="19"/>
                </a:lnTo>
                <a:lnTo>
                  <a:pt x="178" y="19"/>
                </a:lnTo>
                <a:lnTo>
                  <a:pt x="170" y="0"/>
                </a:lnTo>
                <a:lnTo>
                  <a:pt x="129" y="11"/>
                </a:lnTo>
                <a:lnTo>
                  <a:pt x="134" y="27"/>
                </a:lnTo>
                <a:lnTo>
                  <a:pt x="126" y="37"/>
                </a:lnTo>
                <a:lnTo>
                  <a:pt x="123" y="24"/>
                </a:lnTo>
                <a:lnTo>
                  <a:pt x="87" y="37"/>
                </a:lnTo>
                <a:lnTo>
                  <a:pt x="79" y="27"/>
                </a:lnTo>
                <a:lnTo>
                  <a:pt x="66" y="29"/>
                </a:lnTo>
                <a:lnTo>
                  <a:pt x="53" y="2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2" name="Freeform 704"/>
          <p:cNvSpPr>
            <a:spLocks/>
          </p:cNvSpPr>
          <p:nvPr/>
        </p:nvSpPr>
        <p:spPr bwMode="auto">
          <a:xfrm>
            <a:off x="4895850" y="2524125"/>
            <a:ext cx="193675" cy="180975"/>
          </a:xfrm>
          <a:custGeom>
            <a:avLst/>
            <a:gdLst>
              <a:gd name="T0" fmla="*/ 2147483647 w 138"/>
              <a:gd name="T1" fmla="*/ 2147483647 h 114"/>
              <a:gd name="T2" fmla="*/ 2147483647 w 138"/>
              <a:gd name="T3" fmla="*/ 2147483647 h 114"/>
              <a:gd name="T4" fmla="*/ 2147483647 w 138"/>
              <a:gd name="T5" fmla="*/ 2147483647 h 114"/>
              <a:gd name="T6" fmla="*/ 2147483647 w 138"/>
              <a:gd name="T7" fmla="*/ 2147483647 h 114"/>
              <a:gd name="T8" fmla="*/ 2147483647 w 138"/>
              <a:gd name="T9" fmla="*/ 0 h 114"/>
              <a:gd name="T10" fmla="*/ 2147483647 w 138"/>
              <a:gd name="T11" fmla="*/ 2147483647 h 114"/>
              <a:gd name="T12" fmla="*/ 2147483647 w 138"/>
              <a:gd name="T13" fmla="*/ 2147483647 h 114"/>
              <a:gd name="T14" fmla="*/ 2147483647 w 138"/>
              <a:gd name="T15" fmla="*/ 2147483647 h 114"/>
              <a:gd name="T16" fmla="*/ 2147483647 w 138"/>
              <a:gd name="T17" fmla="*/ 2147483647 h 114"/>
              <a:gd name="T18" fmla="*/ 2147483647 w 138"/>
              <a:gd name="T19" fmla="*/ 2147483647 h 114"/>
              <a:gd name="T20" fmla="*/ 2147483647 w 138"/>
              <a:gd name="T21" fmla="*/ 2147483647 h 114"/>
              <a:gd name="T22" fmla="*/ 0 w 138"/>
              <a:gd name="T23" fmla="*/ 2147483647 h 114"/>
              <a:gd name="T24" fmla="*/ 2147483647 w 138"/>
              <a:gd name="T25" fmla="*/ 2147483647 h 114"/>
              <a:gd name="T26" fmla="*/ 2147483647 w 138"/>
              <a:gd name="T27" fmla="*/ 2147483647 h 114"/>
              <a:gd name="T28" fmla="*/ 2147483647 w 138"/>
              <a:gd name="T29" fmla="*/ 2147483647 h 114"/>
              <a:gd name="T30" fmla="*/ 2147483647 w 138"/>
              <a:gd name="T31" fmla="*/ 2147483647 h 114"/>
              <a:gd name="T32" fmla="*/ 2147483647 w 138"/>
              <a:gd name="T33" fmla="*/ 2147483647 h 114"/>
              <a:gd name="T34" fmla="*/ 2147483647 w 138"/>
              <a:gd name="T35" fmla="*/ 2147483647 h 114"/>
              <a:gd name="T36" fmla="*/ 2147483647 w 138"/>
              <a:gd name="T37" fmla="*/ 2147483647 h 114"/>
              <a:gd name="T38" fmla="*/ 2147483647 w 138"/>
              <a:gd name="T39" fmla="*/ 2147483647 h 114"/>
              <a:gd name="T40" fmla="*/ 2147483647 w 138"/>
              <a:gd name="T41" fmla="*/ 2147483647 h 114"/>
              <a:gd name="T42" fmla="*/ 2147483647 w 138"/>
              <a:gd name="T43" fmla="*/ 2147483647 h 114"/>
              <a:gd name="T44" fmla="*/ 2147483647 w 138"/>
              <a:gd name="T45" fmla="*/ 2147483647 h 114"/>
              <a:gd name="T46" fmla="*/ 2147483647 w 138"/>
              <a:gd name="T47" fmla="*/ 2147483647 h 114"/>
              <a:gd name="T48" fmla="*/ 2147483647 w 138"/>
              <a:gd name="T49" fmla="*/ 2147483647 h 1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8"/>
              <a:gd name="T76" fmla="*/ 0 h 114"/>
              <a:gd name="T77" fmla="*/ 138 w 138"/>
              <a:gd name="T78" fmla="*/ 114 h 11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8" h="114">
                <a:moveTo>
                  <a:pt x="137" y="50"/>
                </a:moveTo>
                <a:lnTo>
                  <a:pt x="119" y="47"/>
                </a:lnTo>
                <a:lnTo>
                  <a:pt x="113" y="19"/>
                </a:lnTo>
                <a:lnTo>
                  <a:pt x="100" y="3"/>
                </a:lnTo>
                <a:lnTo>
                  <a:pt x="79" y="0"/>
                </a:lnTo>
                <a:lnTo>
                  <a:pt x="64" y="3"/>
                </a:lnTo>
                <a:lnTo>
                  <a:pt x="53" y="13"/>
                </a:lnTo>
                <a:lnTo>
                  <a:pt x="56" y="27"/>
                </a:lnTo>
                <a:lnTo>
                  <a:pt x="40" y="34"/>
                </a:lnTo>
                <a:lnTo>
                  <a:pt x="37" y="55"/>
                </a:lnTo>
                <a:lnTo>
                  <a:pt x="22" y="71"/>
                </a:lnTo>
                <a:lnTo>
                  <a:pt x="0" y="84"/>
                </a:lnTo>
                <a:lnTo>
                  <a:pt x="6" y="110"/>
                </a:lnTo>
                <a:lnTo>
                  <a:pt x="30" y="100"/>
                </a:lnTo>
                <a:lnTo>
                  <a:pt x="43" y="105"/>
                </a:lnTo>
                <a:lnTo>
                  <a:pt x="56" y="103"/>
                </a:lnTo>
                <a:lnTo>
                  <a:pt x="64" y="113"/>
                </a:lnTo>
                <a:lnTo>
                  <a:pt x="100" y="100"/>
                </a:lnTo>
                <a:lnTo>
                  <a:pt x="103" y="113"/>
                </a:lnTo>
                <a:lnTo>
                  <a:pt x="111" y="103"/>
                </a:lnTo>
                <a:lnTo>
                  <a:pt x="106" y="87"/>
                </a:lnTo>
                <a:lnTo>
                  <a:pt x="124" y="81"/>
                </a:lnTo>
                <a:lnTo>
                  <a:pt x="121" y="61"/>
                </a:lnTo>
                <a:lnTo>
                  <a:pt x="132" y="64"/>
                </a:lnTo>
                <a:lnTo>
                  <a:pt x="137" y="5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3" name="Freeform 705"/>
          <p:cNvSpPr>
            <a:spLocks/>
          </p:cNvSpPr>
          <p:nvPr/>
        </p:nvSpPr>
        <p:spPr bwMode="auto">
          <a:xfrm>
            <a:off x="4845050" y="2570163"/>
            <a:ext cx="103188" cy="88900"/>
          </a:xfrm>
          <a:custGeom>
            <a:avLst/>
            <a:gdLst>
              <a:gd name="T0" fmla="*/ 0 w 74"/>
              <a:gd name="T1" fmla="*/ 0 h 56"/>
              <a:gd name="T2" fmla="*/ 2147483647 w 74"/>
              <a:gd name="T3" fmla="*/ 2147483647 h 56"/>
              <a:gd name="T4" fmla="*/ 2147483647 w 74"/>
              <a:gd name="T5" fmla="*/ 2147483647 h 56"/>
              <a:gd name="T6" fmla="*/ 2147483647 w 74"/>
              <a:gd name="T7" fmla="*/ 2147483647 h 56"/>
              <a:gd name="T8" fmla="*/ 2147483647 w 74"/>
              <a:gd name="T9" fmla="*/ 2147483647 h 56"/>
              <a:gd name="T10" fmla="*/ 2147483647 w 74"/>
              <a:gd name="T11" fmla="*/ 2147483647 h 56"/>
              <a:gd name="T12" fmla="*/ 2147483647 w 74"/>
              <a:gd name="T13" fmla="*/ 2147483647 h 56"/>
              <a:gd name="T14" fmla="*/ 0 60000 65536"/>
              <a:gd name="T15" fmla="*/ 0 60000 65536"/>
              <a:gd name="T16" fmla="*/ 0 60000 65536"/>
              <a:gd name="T17" fmla="*/ 0 60000 65536"/>
              <a:gd name="T18" fmla="*/ 0 60000 65536"/>
              <a:gd name="T19" fmla="*/ 0 60000 65536"/>
              <a:gd name="T20" fmla="*/ 0 60000 65536"/>
              <a:gd name="T21" fmla="*/ 0 w 74"/>
              <a:gd name="T22" fmla="*/ 0 h 56"/>
              <a:gd name="T23" fmla="*/ 74 w 74"/>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56">
                <a:moveTo>
                  <a:pt x="0" y="0"/>
                </a:moveTo>
                <a:lnTo>
                  <a:pt x="2" y="26"/>
                </a:lnTo>
                <a:lnTo>
                  <a:pt x="31" y="35"/>
                </a:lnTo>
                <a:lnTo>
                  <a:pt x="36" y="55"/>
                </a:lnTo>
                <a:lnTo>
                  <a:pt x="58" y="42"/>
                </a:lnTo>
                <a:lnTo>
                  <a:pt x="73" y="26"/>
                </a:lnTo>
                <a:lnTo>
                  <a:pt x="45" y="1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4" name="Freeform 706"/>
          <p:cNvSpPr>
            <a:spLocks/>
          </p:cNvSpPr>
          <p:nvPr/>
        </p:nvSpPr>
        <p:spPr bwMode="auto">
          <a:xfrm>
            <a:off x="4845050" y="2516188"/>
            <a:ext cx="130175" cy="96837"/>
          </a:xfrm>
          <a:custGeom>
            <a:avLst/>
            <a:gdLst>
              <a:gd name="T0" fmla="*/ 2147483647 w 93"/>
              <a:gd name="T1" fmla="*/ 0 h 61"/>
              <a:gd name="T2" fmla="*/ 2147483647 w 93"/>
              <a:gd name="T3" fmla="*/ 2147483647 h 61"/>
              <a:gd name="T4" fmla="*/ 2147483647 w 93"/>
              <a:gd name="T5" fmla="*/ 2147483647 h 61"/>
              <a:gd name="T6" fmla="*/ 2147483647 w 93"/>
              <a:gd name="T7" fmla="*/ 2147483647 h 61"/>
              <a:gd name="T8" fmla="*/ 0 w 93"/>
              <a:gd name="T9" fmla="*/ 2147483647 h 61"/>
              <a:gd name="T10" fmla="*/ 2147483647 w 93"/>
              <a:gd name="T11" fmla="*/ 2147483647 h 61"/>
              <a:gd name="T12" fmla="*/ 2147483647 w 93"/>
              <a:gd name="T13" fmla="*/ 2147483647 h 61"/>
              <a:gd name="T14" fmla="*/ 2147483647 w 93"/>
              <a:gd name="T15" fmla="*/ 2147483647 h 61"/>
              <a:gd name="T16" fmla="*/ 2147483647 w 93"/>
              <a:gd name="T17" fmla="*/ 2147483647 h 61"/>
              <a:gd name="T18" fmla="*/ 2147483647 w 93"/>
              <a:gd name="T19" fmla="*/ 2147483647 h 61"/>
              <a:gd name="T20" fmla="*/ 2147483647 w 93"/>
              <a:gd name="T21" fmla="*/ 2147483647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3"/>
              <a:gd name="T34" fmla="*/ 0 h 61"/>
              <a:gd name="T35" fmla="*/ 93 w 93"/>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3" h="61">
                <a:moveTo>
                  <a:pt x="50" y="0"/>
                </a:moveTo>
                <a:lnTo>
                  <a:pt x="45" y="27"/>
                </a:lnTo>
                <a:lnTo>
                  <a:pt x="21" y="13"/>
                </a:lnTo>
                <a:lnTo>
                  <a:pt x="8" y="16"/>
                </a:lnTo>
                <a:lnTo>
                  <a:pt x="0" y="34"/>
                </a:lnTo>
                <a:lnTo>
                  <a:pt x="45" y="45"/>
                </a:lnTo>
                <a:lnTo>
                  <a:pt x="73" y="60"/>
                </a:lnTo>
                <a:lnTo>
                  <a:pt x="76" y="39"/>
                </a:lnTo>
                <a:lnTo>
                  <a:pt x="92" y="32"/>
                </a:lnTo>
                <a:lnTo>
                  <a:pt x="89" y="18"/>
                </a:lnTo>
                <a:lnTo>
                  <a:pt x="76" y="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5" name="Freeform 707"/>
          <p:cNvSpPr>
            <a:spLocks/>
          </p:cNvSpPr>
          <p:nvPr/>
        </p:nvSpPr>
        <p:spPr bwMode="auto">
          <a:xfrm>
            <a:off x="4811713" y="2611438"/>
            <a:ext cx="84137" cy="47625"/>
          </a:xfrm>
          <a:custGeom>
            <a:avLst/>
            <a:gdLst>
              <a:gd name="T0" fmla="*/ 0 w 60"/>
              <a:gd name="T1" fmla="*/ 2147483647 h 30"/>
              <a:gd name="T2" fmla="*/ 2147483647 w 60"/>
              <a:gd name="T3" fmla="*/ 2147483647 h 30"/>
              <a:gd name="T4" fmla="*/ 2147483647 w 60"/>
              <a:gd name="T5" fmla="*/ 2147483647 h 30"/>
              <a:gd name="T6" fmla="*/ 2147483647 w 60"/>
              <a:gd name="T7" fmla="*/ 0 h 30"/>
              <a:gd name="T8" fmla="*/ 2147483647 w 60"/>
              <a:gd name="T9" fmla="*/ 2147483647 h 30"/>
              <a:gd name="T10" fmla="*/ 2147483647 w 60"/>
              <a:gd name="T11" fmla="*/ 2147483647 h 30"/>
              <a:gd name="T12" fmla="*/ 2147483647 w 60"/>
              <a:gd name="T13" fmla="*/ 0 h 30"/>
              <a:gd name="T14" fmla="*/ 0 60000 65536"/>
              <a:gd name="T15" fmla="*/ 0 60000 65536"/>
              <a:gd name="T16" fmla="*/ 0 60000 65536"/>
              <a:gd name="T17" fmla="*/ 0 60000 65536"/>
              <a:gd name="T18" fmla="*/ 0 60000 65536"/>
              <a:gd name="T19" fmla="*/ 0 60000 65536"/>
              <a:gd name="T20" fmla="*/ 0 60000 65536"/>
              <a:gd name="T21" fmla="*/ 0 w 60"/>
              <a:gd name="T22" fmla="*/ 0 h 30"/>
              <a:gd name="T23" fmla="*/ 60 w 6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30">
                <a:moveTo>
                  <a:pt x="0" y="21"/>
                </a:moveTo>
                <a:lnTo>
                  <a:pt x="59" y="29"/>
                </a:lnTo>
                <a:lnTo>
                  <a:pt x="54" y="9"/>
                </a:lnTo>
                <a:lnTo>
                  <a:pt x="25" y="0"/>
                </a:lnTo>
                <a:lnTo>
                  <a:pt x="25" y="11"/>
                </a:lnTo>
                <a:lnTo>
                  <a:pt x="18" y="11"/>
                </a:lnTo>
                <a:lnTo>
                  <a:pt x="23"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6" name="Freeform 708"/>
          <p:cNvSpPr>
            <a:spLocks/>
          </p:cNvSpPr>
          <p:nvPr/>
        </p:nvSpPr>
        <p:spPr bwMode="auto">
          <a:xfrm>
            <a:off x="4895850" y="2470150"/>
            <a:ext cx="90488" cy="76200"/>
          </a:xfrm>
          <a:custGeom>
            <a:avLst/>
            <a:gdLst>
              <a:gd name="T0" fmla="*/ 0 w 65"/>
              <a:gd name="T1" fmla="*/ 2147483647 h 48"/>
              <a:gd name="T2" fmla="*/ 2147483647 w 65"/>
              <a:gd name="T3" fmla="*/ 2147483647 h 48"/>
              <a:gd name="T4" fmla="*/ 2147483647 w 65"/>
              <a:gd name="T5" fmla="*/ 2147483647 h 48"/>
              <a:gd name="T6" fmla="*/ 2147483647 w 65"/>
              <a:gd name="T7" fmla="*/ 2147483647 h 48"/>
              <a:gd name="T8" fmla="*/ 2147483647 w 65"/>
              <a:gd name="T9" fmla="*/ 2147483647 h 48"/>
              <a:gd name="T10" fmla="*/ 2147483647 w 65"/>
              <a:gd name="T11" fmla="*/ 2147483647 h 48"/>
              <a:gd name="T12" fmla="*/ 2147483647 w 65"/>
              <a:gd name="T13" fmla="*/ 0 h 48"/>
              <a:gd name="T14" fmla="*/ 0 60000 65536"/>
              <a:gd name="T15" fmla="*/ 0 60000 65536"/>
              <a:gd name="T16" fmla="*/ 0 60000 65536"/>
              <a:gd name="T17" fmla="*/ 0 60000 65536"/>
              <a:gd name="T18" fmla="*/ 0 60000 65536"/>
              <a:gd name="T19" fmla="*/ 0 60000 65536"/>
              <a:gd name="T20" fmla="*/ 0 60000 65536"/>
              <a:gd name="T21" fmla="*/ 0 w 65"/>
              <a:gd name="T22" fmla="*/ 0 h 48"/>
              <a:gd name="T23" fmla="*/ 65 w 65"/>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48">
                <a:moveTo>
                  <a:pt x="0" y="8"/>
                </a:moveTo>
                <a:lnTo>
                  <a:pt x="3" y="29"/>
                </a:lnTo>
                <a:lnTo>
                  <a:pt x="14" y="29"/>
                </a:lnTo>
                <a:lnTo>
                  <a:pt x="40" y="32"/>
                </a:lnTo>
                <a:lnTo>
                  <a:pt x="53" y="47"/>
                </a:lnTo>
                <a:lnTo>
                  <a:pt x="64" y="37"/>
                </a:lnTo>
                <a:lnTo>
                  <a:pt x="61"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7" name="Freeform 709"/>
          <p:cNvSpPr>
            <a:spLocks/>
          </p:cNvSpPr>
          <p:nvPr/>
        </p:nvSpPr>
        <p:spPr bwMode="auto">
          <a:xfrm>
            <a:off x="4652963" y="4194175"/>
            <a:ext cx="255587" cy="292100"/>
          </a:xfrm>
          <a:custGeom>
            <a:avLst/>
            <a:gdLst>
              <a:gd name="T0" fmla="*/ 0 w 182"/>
              <a:gd name="T1" fmla="*/ 2147483647 h 184"/>
              <a:gd name="T2" fmla="*/ 2147483647 w 182"/>
              <a:gd name="T3" fmla="*/ 2147483647 h 184"/>
              <a:gd name="T4" fmla="*/ 2147483647 w 182"/>
              <a:gd name="T5" fmla="*/ 2147483647 h 184"/>
              <a:gd name="T6" fmla="*/ 2147483647 w 182"/>
              <a:gd name="T7" fmla="*/ 2147483647 h 184"/>
              <a:gd name="T8" fmla="*/ 2147483647 w 182"/>
              <a:gd name="T9" fmla="*/ 2147483647 h 184"/>
              <a:gd name="T10" fmla="*/ 2147483647 w 182"/>
              <a:gd name="T11" fmla="*/ 2147483647 h 184"/>
              <a:gd name="T12" fmla="*/ 2147483647 w 182"/>
              <a:gd name="T13" fmla="*/ 2147483647 h 184"/>
              <a:gd name="T14" fmla="*/ 2147483647 w 182"/>
              <a:gd name="T15" fmla="*/ 2147483647 h 184"/>
              <a:gd name="T16" fmla="*/ 2147483647 w 182"/>
              <a:gd name="T17" fmla="*/ 2147483647 h 184"/>
              <a:gd name="T18" fmla="*/ 2147483647 w 182"/>
              <a:gd name="T19" fmla="*/ 2147483647 h 184"/>
              <a:gd name="T20" fmla="*/ 2147483647 w 182"/>
              <a:gd name="T21" fmla="*/ 2147483647 h 184"/>
              <a:gd name="T22" fmla="*/ 2147483647 w 182"/>
              <a:gd name="T23" fmla="*/ 2147483647 h 184"/>
              <a:gd name="T24" fmla="*/ 2147483647 w 182"/>
              <a:gd name="T25" fmla="*/ 2147483647 h 184"/>
              <a:gd name="T26" fmla="*/ 2147483647 w 182"/>
              <a:gd name="T27" fmla="*/ 2147483647 h 184"/>
              <a:gd name="T28" fmla="*/ 2147483647 w 182"/>
              <a:gd name="T29" fmla="*/ 0 h 184"/>
              <a:gd name="T30" fmla="*/ 2147483647 w 182"/>
              <a:gd name="T31" fmla="*/ 2147483647 h 184"/>
              <a:gd name="T32" fmla="*/ 2147483647 w 182"/>
              <a:gd name="T33" fmla="*/ 2147483647 h 184"/>
              <a:gd name="T34" fmla="*/ 0 w 182"/>
              <a:gd name="T35" fmla="*/ 2147483647 h 1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2"/>
              <a:gd name="T55" fmla="*/ 0 h 184"/>
              <a:gd name="T56" fmla="*/ 182 w 182"/>
              <a:gd name="T57" fmla="*/ 184 h 1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2" h="184">
                <a:moveTo>
                  <a:pt x="0" y="173"/>
                </a:moveTo>
                <a:lnTo>
                  <a:pt x="18" y="165"/>
                </a:lnTo>
                <a:lnTo>
                  <a:pt x="141" y="183"/>
                </a:lnTo>
                <a:lnTo>
                  <a:pt x="167" y="175"/>
                </a:lnTo>
                <a:lnTo>
                  <a:pt x="149" y="162"/>
                </a:lnTo>
                <a:lnTo>
                  <a:pt x="149" y="104"/>
                </a:lnTo>
                <a:lnTo>
                  <a:pt x="181" y="104"/>
                </a:lnTo>
                <a:lnTo>
                  <a:pt x="181" y="76"/>
                </a:lnTo>
                <a:lnTo>
                  <a:pt x="149" y="78"/>
                </a:lnTo>
                <a:lnTo>
                  <a:pt x="147" y="23"/>
                </a:lnTo>
                <a:lnTo>
                  <a:pt x="133" y="15"/>
                </a:lnTo>
                <a:lnTo>
                  <a:pt x="113" y="18"/>
                </a:lnTo>
                <a:lnTo>
                  <a:pt x="110" y="34"/>
                </a:lnTo>
                <a:lnTo>
                  <a:pt x="89" y="36"/>
                </a:lnTo>
                <a:lnTo>
                  <a:pt x="65" y="0"/>
                </a:lnTo>
                <a:lnTo>
                  <a:pt x="8" y="8"/>
                </a:lnTo>
                <a:lnTo>
                  <a:pt x="28" y="76"/>
                </a:lnTo>
                <a:lnTo>
                  <a:pt x="0" y="173"/>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8" name="Freeform 710"/>
          <p:cNvSpPr>
            <a:spLocks/>
          </p:cNvSpPr>
          <p:nvPr/>
        </p:nvSpPr>
        <p:spPr bwMode="auto">
          <a:xfrm>
            <a:off x="4659313" y="4168775"/>
            <a:ext cx="23812" cy="30163"/>
          </a:xfrm>
          <a:custGeom>
            <a:avLst/>
            <a:gdLst>
              <a:gd name="T0" fmla="*/ 0 w 17"/>
              <a:gd name="T1" fmla="*/ 2147483647 h 19"/>
              <a:gd name="T2" fmla="*/ 2147483647 w 17"/>
              <a:gd name="T3" fmla="*/ 2147483647 h 19"/>
              <a:gd name="T4" fmla="*/ 2147483647 w 17"/>
              <a:gd name="T5" fmla="*/ 0 h 19"/>
              <a:gd name="T6" fmla="*/ 0 w 17"/>
              <a:gd name="T7" fmla="*/ 2147483647 h 19"/>
              <a:gd name="T8" fmla="*/ 0 60000 65536"/>
              <a:gd name="T9" fmla="*/ 0 60000 65536"/>
              <a:gd name="T10" fmla="*/ 0 60000 65536"/>
              <a:gd name="T11" fmla="*/ 0 60000 65536"/>
              <a:gd name="T12" fmla="*/ 0 w 17"/>
              <a:gd name="T13" fmla="*/ 0 h 19"/>
              <a:gd name="T14" fmla="*/ 17 w 17"/>
              <a:gd name="T15" fmla="*/ 19 h 19"/>
            </a:gdLst>
            <a:ahLst/>
            <a:cxnLst>
              <a:cxn ang="T8">
                <a:pos x="T0" y="T1"/>
              </a:cxn>
              <a:cxn ang="T9">
                <a:pos x="T2" y="T3"/>
              </a:cxn>
              <a:cxn ang="T10">
                <a:pos x="T4" y="T5"/>
              </a:cxn>
              <a:cxn ang="T11">
                <a:pos x="T6" y="T7"/>
              </a:cxn>
            </a:cxnLst>
            <a:rect l="T12" t="T13" r="T14" b="T15"/>
            <a:pathLst>
              <a:path w="17" h="19">
                <a:moveTo>
                  <a:pt x="0" y="2"/>
                </a:moveTo>
                <a:lnTo>
                  <a:pt x="3" y="18"/>
                </a:lnTo>
                <a:lnTo>
                  <a:pt x="16" y="0"/>
                </a:lnTo>
                <a:lnTo>
                  <a:pt x="0" y="2"/>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19" name="Freeform 711"/>
          <p:cNvSpPr>
            <a:spLocks/>
          </p:cNvSpPr>
          <p:nvPr/>
        </p:nvSpPr>
        <p:spPr bwMode="auto">
          <a:xfrm>
            <a:off x="4821238" y="4476750"/>
            <a:ext cx="195262" cy="222250"/>
          </a:xfrm>
          <a:custGeom>
            <a:avLst/>
            <a:gdLst>
              <a:gd name="T0" fmla="*/ 0 w 138"/>
              <a:gd name="T1" fmla="*/ 2147483647 h 140"/>
              <a:gd name="T2" fmla="*/ 0 w 138"/>
              <a:gd name="T3" fmla="*/ 2147483647 h 140"/>
              <a:gd name="T4" fmla="*/ 2147483647 w 138"/>
              <a:gd name="T5" fmla="*/ 2147483647 h 140"/>
              <a:gd name="T6" fmla="*/ 2147483647 w 138"/>
              <a:gd name="T7" fmla="*/ 2147483647 h 140"/>
              <a:gd name="T8" fmla="*/ 2147483647 w 138"/>
              <a:gd name="T9" fmla="*/ 2147483647 h 140"/>
              <a:gd name="T10" fmla="*/ 2147483647 w 138"/>
              <a:gd name="T11" fmla="*/ 2147483647 h 140"/>
              <a:gd name="T12" fmla="*/ 2147483647 w 138"/>
              <a:gd name="T13" fmla="*/ 0 h 140"/>
              <a:gd name="T14" fmla="*/ 2147483647 w 138"/>
              <a:gd name="T15" fmla="*/ 2147483647 h 140"/>
              <a:gd name="T16" fmla="*/ 2147483647 w 138"/>
              <a:gd name="T17" fmla="*/ 2147483647 h 140"/>
              <a:gd name="T18" fmla="*/ 2147483647 w 138"/>
              <a:gd name="T19" fmla="*/ 2147483647 h 140"/>
              <a:gd name="T20" fmla="*/ 2147483647 w 138"/>
              <a:gd name="T21" fmla="*/ 2147483647 h 140"/>
              <a:gd name="T22" fmla="*/ 2147483647 w 138"/>
              <a:gd name="T23" fmla="*/ 2147483647 h 140"/>
              <a:gd name="T24" fmla="*/ 2147483647 w 138"/>
              <a:gd name="T25" fmla="*/ 2147483647 h 140"/>
              <a:gd name="T26" fmla="*/ 2147483647 w 138"/>
              <a:gd name="T27" fmla="*/ 2147483647 h 140"/>
              <a:gd name="T28" fmla="*/ 0 w 138"/>
              <a:gd name="T29" fmla="*/ 2147483647 h 1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38"/>
              <a:gd name="T46" fmla="*/ 0 h 140"/>
              <a:gd name="T47" fmla="*/ 138 w 138"/>
              <a:gd name="T48" fmla="*/ 140 h 1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38" h="140">
                <a:moveTo>
                  <a:pt x="0" y="107"/>
                </a:moveTo>
                <a:lnTo>
                  <a:pt x="0" y="65"/>
                </a:lnTo>
                <a:lnTo>
                  <a:pt x="13" y="65"/>
                </a:lnTo>
                <a:lnTo>
                  <a:pt x="13" y="13"/>
                </a:lnTo>
                <a:lnTo>
                  <a:pt x="42" y="5"/>
                </a:lnTo>
                <a:lnTo>
                  <a:pt x="52" y="16"/>
                </a:lnTo>
                <a:lnTo>
                  <a:pt x="76" y="0"/>
                </a:lnTo>
                <a:lnTo>
                  <a:pt x="118" y="58"/>
                </a:lnTo>
                <a:lnTo>
                  <a:pt x="137" y="68"/>
                </a:lnTo>
                <a:lnTo>
                  <a:pt x="82" y="118"/>
                </a:lnTo>
                <a:lnTo>
                  <a:pt x="50" y="118"/>
                </a:lnTo>
                <a:lnTo>
                  <a:pt x="32" y="139"/>
                </a:lnTo>
                <a:lnTo>
                  <a:pt x="11" y="139"/>
                </a:lnTo>
                <a:lnTo>
                  <a:pt x="11" y="120"/>
                </a:lnTo>
                <a:lnTo>
                  <a:pt x="0" y="107"/>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0" name="Freeform 712"/>
          <p:cNvSpPr>
            <a:spLocks/>
          </p:cNvSpPr>
          <p:nvPr/>
        </p:nvSpPr>
        <p:spPr bwMode="auto">
          <a:xfrm>
            <a:off x="6772275" y="3943350"/>
            <a:ext cx="28575" cy="26988"/>
          </a:xfrm>
          <a:custGeom>
            <a:avLst/>
            <a:gdLst>
              <a:gd name="T0" fmla="*/ 0 w 20"/>
              <a:gd name="T1" fmla="*/ 2147483647 h 17"/>
              <a:gd name="T2" fmla="*/ 2147483647 w 20"/>
              <a:gd name="T3" fmla="*/ 2147483647 h 17"/>
              <a:gd name="T4" fmla="*/ 2147483647 w 20"/>
              <a:gd name="T5" fmla="*/ 0 h 17"/>
              <a:gd name="T6" fmla="*/ 0 w 20"/>
              <a:gd name="T7" fmla="*/ 2147483647 h 17"/>
              <a:gd name="T8" fmla="*/ 0 60000 65536"/>
              <a:gd name="T9" fmla="*/ 0 60000 65536"/>
              <a:gd name="T10" fmla="*/ 0 60000 65536"/>
              <a:gd name="T11" fmla="*/ 0 60000 65536"/>
              <a:gd name="T12" fmla="*/ 0 w 20"/>
              <a:gd name="T13" fmla="*/ 0 h 17"/>
              <a:gd name="T14" fmla="*/ 20 w 20"/>
              <a:gd name="T15" fmla="*/ 17 h 17"/>
            </a:gdLst>
            <a:ahLst/>
            <a:cxnLst>
              <a:cxn ang="T8">
                <a:pos x="T0" y="T1"/>
              </a:cxn>
              <a:cxn ang="T9">
                <a:pos x="T2" y="T3"/>
              </a:cxn>
              <a:cxn ang="T10">
                <a:pos x="T4" y="T5"/>
              </a:cxn>
              <a:cxn ang="T11">
                <a:pos x="T6" y="T7"/>
              </a:cxn>
            </a:cxnLst>
            <a:rect l="T12" t="T13" r="T14" b="T15"/>
            <a:pathLst>
              <a:path w="20" h="17">
                <a:moveTo>
                  <a:pt x="0" y="6"/>
                </a:moveTo>
                <a:lnTo>
                  <a:pt x="11" y="16"/>
                </a:lnTo>
                <a:lnTo>
                  <a:pt x="19" y="0"/>
                </a:lnTo>
                <a:lnTo>
                  <a:pt x="0" y="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1" name="Freeform 713"/>
          <p:cNvSpPr>
            <a:spLocks/>
          </p:cNvSpPr>
          <p:nvPr/>
        </p:nvSpPr>
        <p:spPr bwMode="auto">
          <a:xfrm>
            <a:off x="4873625" y="2957513"/>
            <a:ext cx="131763" cy="80962"/>
          </a:xfrm>
          <a:custGeom>
            <a:avLst/>
            <a:gdLst>
              <a:gd name="T0" fmla="*/ 0 w 93"/>
              <a:gd name="T1" fmla="*/ 2147483647 h 51"/>
              <a:gd name="T2" fmla="*/ 2147483647 w 93"/>
              <a:gd name="T3" fmla="*/ 0 h 51"/>
              <a:gd name="T4" fmla="*/ 2147483647 w 93"/>
              <a:gd name="T5" fmla="*/ 2147483647 h 51"/>
              <a:gd name="T6" fmla="*/ 2147483647 w 93"/>
              <a:gd name="T7" fmla="*/ 2147483647 h 51"/>
              <a:gd name="T8" fmla="*/ 2147483647 w 93"/>
              <a:gd name="T9" fmla="*/ 2147483647 h 51"/>
              <a:gd name="T10" fmla="*/ 2147483647 w 93"/>
              <a:gd name="T11" fmla="*/ 2147483647 h 51"/>
              <a:gd name="T12" fmla="*/ 2147483647 w 93"/>
              <a:gd name="T13" fmla="*/ 2147483647 h 51"/>
              <a:gd name="T14" fmla="*/ 2147483647 w 93"/>
              <a:gd name="T15" fmla="*/ 2147483647 h 51"/>
              <a:gd name="T16" fmla="*/ 0 w 93"/>
              <a:gd name="T17" fmla="*/ 2147483647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
              <a:gd name="T28" fmla="*/ 0 h 51"/>
              <a:gd name="T29" fmla="*/ 93 w 93"/>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 h="51">
                <a:moveTo>
                  <a:pt x="0" y="34"/>
                </a:moveTo>
                <a:lnTo>
                  <a:pt x="5" y="0"/>
                </a:lnTo>
                <a:lnTo>
                  <a:pt x="92" y="5"/>
                </a:lnTo>
                <a:lnTo>
                  <a:pt x="74" y="29"/>
                </a:lnTo>
                <a:lnTo>
                  <a:pt x="81" y="39"/>
                </a:lnTo>
                <a:lnTo>
                  <a:pt x="58" y="42"/>
                </a:lnTo>
                <a:lnTo>
                  <a:pt x="45" y="50"/>
                </a:lnTo>
                <a:lnTo>
                  <a:pt x="8" y="47"/>
                </a:lnTo>
                <a:lnTo>
                  <a:pt x="0" y="3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2" name="Freeform 714"/>
          <p:cNvSpPr>
            <a:spLocks/>
          </p:cNvSpPr>
          <p:nvPr/>
        </p:nvSpPr>
        <p:spPr bwMode="auto">
          <a:xfrm>
            <a:off x="6324600" y="3386138"/>
            <a:ext cx="182563" cy="438150"/>
          </a:xfrm>
          <a:custGeom>
            <a:avLst/>
            <a:gdLst>
              <a:gd name="T0" fmla="*/ 0 w 129"/>
              <a:gd name="T1" fmla="*/ 2147483647 h 276"/>
              <a:gd name="T2" fmla="*/ 2147483647 w 129"/>
              <a:gd name="T3" fmla="*/ 2147483647 h 276"/>
              <a:gd name="T4" fmla="*/ 2147483647 w 129"/>
              <a:gd name="T5" fmla="*/ 2147483647 h 276"/>
              <a:gd name="T6" fmla="*/ 2147483647 w 129"/>
              <a:gd name="T7" fmla="*/ 2147483647 h 276"/>
              <a:gd name="T8" fmla="*/ 2147483647 w 129"/>
              <a:gd name="T9" fmla="*/ 0 h 276"/>
              <a:gd name="T10" fmla="*/ 2147483647 w 129"/>
              <a:gd name="T11" fmla="*/ 2147483647 h 276"/>
              <a:gd name="T12" fmla="*/ 2147483647 w 129"/>
              <a:gd name="T13" fmla="*/ 2147483647 h 276"/>
              <a:gd name="T14" fmla="*/ 2147483647 w 129"/>
              <a:gd name="T15" fmla="*/ 2147483647 h 276"/>
              <a:gd name="T16" fmla="*/ 2147483647 w 129"/>
              <a:gd name="T17" fmla="*/ 2147483647 h 276"/>
              <a:gd name="T18" fmla="*/ 2147483647 w 129"/>
              <a:gd name="T19" fmla="*/ 2147483647 h 276"/>
              <a:gd name="T20" fmla="*/ 2147483647 w 129"/>
              <a:gd name="T21" fmla="*/ 2147483647 h 276"/>
              <a:gd name="T22" fmla="*/ 2147483647 w 129"/>
              <a:gd name="T23" fmla="*/ 2147483647 h 276"/>
              <a:gd name="T24" fmla="*/ 2147483647 w 129"/>
              <a:gd name="T25" fmla="*/ 2147483647 h 276"/>
              <a:gd name="T26" fmla="*/ 2147483647 w 129"/>
              <a:gd name="T27" fmla="*/ 2147483647 h 276"/>
              <a:gd name="T28" fmla="*/ 2147483647 w 129"/>
              <a:gd name="T29" fmla="*/ 2147483647 h 276"/>
              <a:gd name="T30" fmla="*/ 2147483647 w 129"/>
              <a:gd name="T31" fmla="*/ 2147483647 h 276"/>
              <a:gd name="T32" fmla="*/ 2147483647 w 129"/>
              <a:gd name="T33" fmla="*/ 2147483647 h 276"/>
              <a:gd name="T34" fmla="*/ 2147483647 w 129"/>
              <a:gd name="T35" fmla="*/ 2147483647 h 276"/>
              <a:gd name="T36" fmla="*/ 2147483647 w 129"/>
              <a:gd name="T37" fmla="*/ 2147483647 h 276"/>
              <a:gd name="T38" fmla="*/ 2147483647 w 129"/>
              <a:gd name="T39" fmla="*/ 2147483647 h 276"/>
              <a:gd name="T40" fmla="*/ 2147483647 w 129"/>
              <a:gd name="T41" fmla="*/ 2147483647 h 276"/>
              <a:gd name="T42" fmla="*/ 2147483647 w 129"/>
              <a:gd name="T43" fmla="*/ 2147483647 h 276"/>
              <a:gd name="T44" fmla="*/ 2147483647 w 129"/>
              <a:gd name="T45" fmla="*/ 2147483647 h 276"/>
              <a:gd name="T46" fmla="*/ 0 w 129"/>
              <a:gd name="T47" fmla="*/ 2147483647 h 27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9"/>
              <a:gd name="T73" fmla="*/ 0 h 276"/>
              <a:gd name="T74" fmla="*/ 129 w 129"/>
              <a:gd name="T75" fmla="*/ 276 h 27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9" h="276">
                <a:moveTo>
                  <a:pt x="0" y="113"/>
                </a:moveTo>
                <a:lnTo>
                  <a:pt x="3" y="97"/>
                </a:lnTo>
                <a:lnTo>
                  <a:pt x="42" y="24"/>
                </a:lnTo>
                <a:lnTo>
                  <a:pt x="66" y="13"/>
                </a:lnTo>
                <a:lnTo>
                  <a:pt x="76" y="0"/>
                </a:lnTo>
                <a:lnTo>
                  <a:pt x="92" y="8"/>
                </a:lnTo>
                <a:lnTo>
                  <a:pt x="92" y="21"/>
                </a:lnTo>
                <a:lnTo>
                  <a:pt x="79" y="66"/>
                </a:lnTo>
                <a:lnTo>
                  <a:pt x="95" y="63"/>
                </a:lnTo>
                <a:lnTo>
                  <a:pt x="103" y="92"/>
                </a:lnTo>
                <a:lnTo>
                  <a:pt x="128" y="100"/>
                </a:lnTo>
                <a:lnTo>
                  <a:pt x="115" y="115"/>
                </a:lnTo>
                <a:lnTo>
                  <a:pt x="84" y="131"/>
                </a:lnTo>
                <a:lnTo>
                  <a:pt x="79" y="152"/>
                </a:lnTo>
                <a:lnTo>
                  <a:pt x="95" y="183"/>
                </a:lnTo>
                <a:lnTo>
                  <a:pt x="86" y="205"/>
                </a:lnTo>
                <a:lnTo>
                  <a:pt x="105" y="249"/>
                </a:lnTo>
                <a:lnTo>
                  <a:pt x="92" y="275"/>
                </a:lnTo>
                <a:lnTo>
                  <a:pt x="79" y="178"/>
                </a:lnTo>
                <a:lnTo>
                  <a:pt x="63" y="165"/>
                </a:lnTo>
                <a:lnTo>
                  <a:pt x="44" y="191"/>
                </a:lnTo>
                <a:lnTo>
                  <a:pt x="27" y="183"/>
                </a:lnTo>
                <a:lnTo>
                  <a:pt x="32" y="152"/>
                </a:lnTo>
                <a:lnTo>
                  <a:pt x="0" y="113"/>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3" name="Freeform 715"/>
          <p:cNvSpPr>
            <a:spLocks/>
          </p:cNvSpPr>
          <p:nvPr/>
        </p:nvSpPr>
        <p:spPr bwMode="auto">
          <a:xfrm>
            <a:off x="5010150" y="4114800"/>
            <a:ext cx="38100" cy="47625"/>
          </a:xfrm>
          <a:custGeom>
            <a:avLst/>
            <a:gdLst>
              <a:gd name="T0" fmla="*/ 0 w 27"/>
              <a:gd name="T1" fmla="*/ 2147483647 h 30"/>
              <a:gd name="T2" fmla="*/ 2147483647 w 27"/>
              <a:gd name="T3" fmla="*/ 2147483647 h 30"/>
              <a:gd name="T4" fmla="*/ 2147483647 w 27"/>
              <a:gd name="T5" fmla="*/ 2147483647 h 30"/>
              <a:gd name="T6" fmla="*/ 2147483647 w 27"/>
              <a:gd name="T7" fmla="*/ 2147483647 h 30"/>
              <a:gd name="T8" fmla="*/ 2147483647 w 27"/>
              <a:gd name="T9" fmla="*/ 0 h 30"/>
              <a:gd name="T10" fmla="*/ 0 w 27"/>
              <a:gd name="T11" fmla="*/ 2147483647 h 30"/>
              <a:gd name="T12" fmla="*/ 0 60000 65536"/>
              <a:gd name="T13" fmla="*/ 0 60000 65536"/>
              <a:gd name="T14" fmla="*/ 0 60000 65536"/>
              <a:gd name="T15" fmla="*/ 0 60000 65536"/>
              <a:gd name="T16" fmla="*/ 0 60000 65536"/>
              <a:gd name="T17" fmla="*/ 0 60000 65536"/>
              <a:gd name="T18" fmla="*/ 0 w 27"/>
              <a:gd name="T19" fmla="*/ 0 h 30"/>
              <a:gd name="T20" fmla="*/ 27 w 27"/>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7" h="30">
                <a:moveTo>
                  <a:pt x="0" y="5"/>
                </a:moveTo>
                <a:lnTo>
                  <a:pt x="5" y="16"/>
                </a:lnTo>
                <a:lnTo>
                  <a:pt x="8" y="29"/>
                </a:lnTo>
                <a:lnTo>
                  <a:pt x="26" y="13"/>
                </a:lnTo>
                <a:lnTo>
                  <a:pt x="24" y="0"/>
                </a:lnTo>
                <a:lnTo>
                  <a:pt x="0" y="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4" name="Freeform 716"/>
          <p:cNvSpPr>
            <a:spLocks/>
          </p:cNvSpPr>
          <p:nvPr/>
        </p:nvSpPr>
        <p:spPr bwMode="auto">
          <a:xfrm>
            <a:off x="6538913" y="3714750"/>
            <a:ext cx="96837" cy="101600"/>
          </a:xfrm>
          <a:custGeom>
            <a:avLst/>
            <a:gdLst>
              <a:gd name="T0" fmla="*/ 0 w 69"/>
              <a:gd name="T1" fmla="*/ 2147483647 h 64"/>
              <a:gd name="T2" fmla="*/ 2147483647 w 69"/>
              <a:gd name="T3" fmla="*/ 2147483647 h 64"/>
              <a:gd name="T4" fmla="*/ 2147483647 w 69"/>
              <a:gd name="T5" fmla="*/ 2147483647 h 64"/>
              <a:gd name="T6" fmla="*/ 2147483647 w 69"/>
              <a:gd name="T7" fmla="*/ 2147483647 h 64"/>
              <a:gd name="T8" fmla="*/ 2147483647 w 69"/>
              <a:gd name="T9" fmla="*/ 2147483647 h 64"/>
              <a:gd name="T10" fmla="*/ 2147483647 w 69"/>
              <a:gd name="T11" fmla="*/ 0 h 64"/>
              <a:gd name="T12" fmla="*/ 2147483647 w 69"/>
              <a:gd name="T13" fmla="*/ 2147483647 h 64"/>
              <a:gd name="T14" fmla="*/ 2147483647 w 69"/>
              <a:gd name="T15" fmla="*/ 2147483647 h 64"/>
              <a:gd name="T16" fmla="*/ 0 w 69"/>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
              <a:gd name="T28" fmla="*/ 0 h 64"/>
              <a:gd name="T29" fmla="*/ 69 w 69"/>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 h="64">
                <a:moveTo>
                  <a:pt x="0" y="11"/>
                </a:moveTo>
                <a:lnTo>
                  <a:pt x="3" y="45"/>
                </a:lnTo>
                <a:lnTo>
                  <a:pt x="13" y="63"/>
                </a:lnTo>
                <a:lnTo>
                  <a:pt x="27" y="63"/>
                </a:lnTo>
                <a:lnTo>
                  <a:pt x="68" y="34"/>
                </a:lnTo>
                <a:lnTo>
                  <a:pt x="68" y="0"/>
                </a:lnTo>
                <a:lnTo>
                  <a:pt x="37" y="6"/>
                </a:lnTo>
                <a:lnTo>
                  <a:pt x="8" y="3"/>
                </a:lnTo>
                <a:lnTo>
                  <a:pt x="0" y="1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5" name="Freeform 717"/>
          <p:cNvSpPr>
            <a:spLocks/>
          </p:cNvSpPr>
          <p:nvPr/>
        </p:nvSpPr>
        <p:spPr bwMode="auto">
          <a:xfrm>
            <a:off x="4581525" y="3760788"/>
            <a:ext cx="160338" cy="263525"/>
          </a:xfrm>
          <a:custGeom>
            <a:avLst/>
            <a:gdLst>
              <a:gd name="T0" fmla="*/ 0 w 113"/>
              <a:gd name="T1" fmla="*/ 2147483647 h 166"/>
              <a:gd name="T2" fmla="*/ 2147483647 w 113"/>
              <a:gd name="T3" fmla="*/ 2147483647 h 166"/>
              <a:gd name="T4" fmla="*/ 2147483647 w 113"/>
              <a:gd name="T5" fmla="*/ 2147483647 h 166"/>
              <a:gd name="T6" fmla="*/ 2147483647 w 113"/>
              <a:gd name="T7" fmla="*/ 2147483647 h 166"/>
              <a:gd name="T8" fmla="*/ 2147483647 w 113"/>
              <a:gd name="T9" fmla="*/ 2147483647 h 166"/>
              <a:gd name="T10" fmla="*/ 2147483647 w 113"/>
              <a:gd name="T11" fmla="*/ 2147483647 h 166"/>
              <a:gd name="T12" fmla="*/ 2147483647 w 113"/>
              <a:gd name="T13" fmla="*/ 0 h 166"/>
              <a:gd name="T14" fmla="*/ 2147483647 w 113"/>
              <a:gd name="T15" fmla="*/ 2147483647 h 166"/>
              <a:gd name="T16" fmla="*/ 2147483647 w 113"/>
              <a:gd name="T17" fmla="*/ 2147483647 h 166"/>
              <a:gd name="T18" fmla="*/ 2147483647 w 113"/>
              <a:gd name="T19" fmla="*/ 2147483647 h 166"/>
              <a:gd name="T20" fmla="*/ 2147483647 w 113"/>
              <a:gd name="T21" fmla="*/ 2147483647 h 166"/>
              <a:gd name="T22" fmla="*/ 2147483647 w 113"/>
              <a:gd name="T23" fmla="*/ 2147483647 h 166"/>
              <a:gd name="T24" fmla="*/ 2147483647 w 113"/>
              <a:gd name="T25" fmla="*/ 2147483647 h 166"/>
              <a:gd name="T26" fmla="*/ 2147483647 w 113"/>
              <a:gd name="T27" fmla="*/ 2147483647 h 166"/>
              <a:gd name="T28" fmla="*/ 2147483647 w 113"/>
              <a:gd name="T29" fmla="*/ 2147483647 h 166"/>
              <a:gd name="T30" fmla="*/ 2147483647 w 113"/>
              <a:gd name="T31" fmla="*/ 2147483647 h 166"/>
              <a:gd name="T32" fmla="*/ 2147483647 w 113"/>
              <a:gd name="T33" fmla="*/ 2147483647 h 166"/>
              <a:gd name="T34" fmla="*/ 0 w 113"/>
              <a:gd name="T35" fmla="*/ 2147483647 h 1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66"/>
              <a:gd name="T56" fmla="*/ 113 w 113"/>
              <a:gd name="T57" fmla="*/ 166 h 1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66">
                <a:moveTo>
                  <a:pt x="0" y="118"/>
                </a:moveTo>
                <a:lnTo>
                  <a:pt x="18" y="87"/>
                </a:lnTo>
                <a:lnTo>
                  <a:pt x="42" y="92"/>
                </a:lnTo>
                <a:lnTo>
                  <a:pt x="73" y="24"/>
                </a:lnTo>
                <a:lnTo>
                  <a:pt x="89" y="16"/>
                </a:lnTo>
                <a:lnTo>
                  <a:pt x="81" y="3"/>
                </a:lnTo>
                <a:lnTo>
                  <a:pt x="92" y="0"/>
                </a:lnTo>
                <a:lnTo>
                  <a:pt x="102" y="39"/>
                </a:lnTo>
                <a:lnTo>
                  <a:pt x="81" y="47"/>
                </a:lnTo>
                <a:lnTo>
                  <a:pt x="102" y="79"/>
                </a:lnTo>
                <a:lnTo>
                  <a:pt x="92" y="118"/>
                </a:lnTo>
                <a:lnTo>
                  <a:pt x="112" y="144"/>
                </a:lnTo>
                <a:lnTo>
                  <a:pt x="110" y="165"/>
                </a:lnTo>
                <a:lnTo>
                  <a:pt x="70" y="157"/>
                </a:lnTo>
                <a:lnTo>
                  <a:pt x="42" y="155"/>
                </a:lnTo>
                <a:lnTo>
                  <a:pt x="21" y="157"/>
                </a:lnTo>
                <a:lnTo>
                  <a:pt x="18" y="129"/>
                </a:lnTo>
                <a:lnTo>
                  <a:pt x="0" y="11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6" name="Freeform 718"/>
          <p:cNvSpPr>
            <a:spLocks/>
          </p:cNvSpPr>
          <p:nvPr/>
        </p:nvSpPr>
        <p:spPr bwMode="auto">
          <a:xfrm>
            <a:off x="1795463" y="1879600"/>
            <a:ext cx="219075" cy="155575"/>
          </a:xfrm>
          <a:custGeom>
            <a:avLst/>
            <a:gdLst>
              <a:gd name="T0" fmla="*/ 0 w 156"/>
              <a:gd name="T1" fmla="*/ 2147483647 h 98"/>
              <a:gd name="T2" fmla="*/ 2147483647 w 156"/>
              <a:gd name="T3" fmla="*/ 2147483647 h 98"/>
              <a:gd name="T4" fmla="*/ 2147483647 w 156"/>
              <a:gd name="T5" fmla="*/ 2147483647 h 98"/>
              <a:gd name="T6" fmla="*/ 2147483647 w 156"/>
              <a:gd name="T7" fmla="*/ 2147483647 h 98"/>
              <a:gd name="T8" fmla="*/ 2147483647 w 156"/>
              <a:gd name="T9" fmla="*/ 0 h 98"/>
              <a:gd name="T10" fmla="*/ 2147483647 w 156"/>
              <a:gd name="T11" fmla="*/ 2147483647 h 98"/>
              <a:gd name="T12" fmla="*/ 2147483647 w 156"/>
              <a:gd name="T13" fmla="*/ 2147483647 h 98"/>
              <a:gd name="T14" fmla="*/ 2147483647 w 156"/>
              <a:gd name="T15" fmla="*/ 2147483647 h 98"/>
              <a:gd name="T16" fmla="*/ 2147483647 w 156"/>
              <a:gd name="T17" fmla="*/ 2147483647 h 98"/>
              <a:gd name="T18" fmla="*/ 2147483647 w 156"/>
              <a:gd name="T19" fmla="*/ 2147483647 h 98"/>
              <a:gd name="T20" fmla="*/ 2147483647 w 156"/>
              <a:gd name="T21" fmla="*/ 2147483647 h 98"/>
              <a:gd name="T22" fmla="*/ 2147483647 w 156"/>
              <a:gd name="T23" fmla="*/ 2147483647 h 98"/>
              <a:gd name="T24" fmla="*/ 0 w 156"/>
              <a:gd name="T25" fmla="*/ 2147483647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6"/>
              <a:gd name="T40" fmla="*/ 0 h 98"/>
              <a:gd name="T41" fmla="*/ 156 w 156"/>
              <a:gd name="T42" fmla="*/ 98 h 9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6" h="98">
                <a:moveTo>
                  <a:pt x="0" y="71"/>
                </a:moveTo>
                <a:lnTo>
                  <a:pt x="5" y="60"/>
                </a:lnTo>
                <a:lnTo>
                  <a:pt x="32" y="21"/>
                </a:lnTo>
                <a:lnTo>
                  <a:pt x="19" y="5"/>
                </a:lnTo>
                <a:lnTo>
                  <a:pt x="66" y="0"/>
                </a:lnTo>
                <a:lnTo>
                  <a:pt x="97" y="16"/>
                </a:lnTo>
                <a:lnTo>
                  <a:pt x="120" y="8"/>
                </a:lnTo>
                <a:lnTo>
                  <a:pt x="155" y="26"/>
                </a:lnTo>
                <a:lnTo>
                  <a:pt x="84" y="63"/>
                </a:lnTo>
                <a:lnTo>
                  <a:pt x="79" y="84"/>
                </a:lnTo>
                <a:lnTo>
                  <a:pt x="42" y="97"/>
                </a:lnTo>
                <a:lnTo>
                  <a:pt x="26" y="81"/>
                </a:lnTo>
                <a:lnTo>
                  <a:pt x="0" y="7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7" name="Freeform 719"/>
          <p:cNvSpPr>
            <a:spLocks/>
          </p:cNvSpPr>
          <p:nvPr/>
        </p:nvSpPr>
        <p:spPr bwMode="auto">
          <a:xfrm>
            <a:off x="1936750" y="1933575"/>
            <a:ext cx="377825" cy="209550"/>
          </a:xfrm>
          <a:custGeom>
            <a:avLst/>
            <a:gdLst>
              <a:gd name="T0" fmla="*/ 0 w 268"/>
              <a:gd name="T1" fmla="*/ 2147483647 h 132"/>
              <a:gd name="T2" fmla="*/ 2147483647 w 268"/>
              <a:gd name="T3" fmla="*/ 2147483647 h 132"/>
              <a:gd name="T4" fmla="*/ 2147483647 w 268"/>
              <a:gd name="T5" fmla="*/ 2147483647 h 132"/>
              <a:gd name="T6" fmla="*/ 2147483647 w 268"/>
              <a:gd name="T7" fmla="*/ 2147483647 h 132"/>
              <a:gd name="T8" fmla="*/ 2147483647 w 268"/>
              <a:gd name="T9" fmla="*/ 0 h 132"/>
              <a:gd name="T10" fmla="*/ 2147483647 w 268"/>
              <a:gd name="T11" fmla="*/ 2147483647 h 132"/>
              <a:gd name="T12" fmla="*/ 2147483647 w 268"/>
              <a:gd name="T13" fmla="*/ 2147483647 h 132"/>
              <a:gd name="T14" fmla="*/ 2147483647 w 268"/>
              <a:gd name="T15" fmla="*/ 2147483647 h 132"/>
              <a:gd name="T16" fmla="*/ 2147483647 w 268"/>
              <a:gd name="T17" fmla="*/ 2147483647 h 132"/>
              <a:gd name="T18" fmla="*/ 2147483647 w 268"/>
              <a:gd name="T19" fmla="*/ 2147483647 h 132"/>
              <a:gd name="T20" fmla="*/ 2147483647 w 268"/>
              <a:gd name="T21" fmla="*/ 2147483647 h 132"/>
              <a:gd name="T22" fmla="*/ 2147483647 w 268"/>
              <a:gd name="T23" fmla="*/ 2147483647 h 132"/>
              <a:gd name="T24" fmla="*/ 2147483647 w 268"/>
              <a:gd name="T25" fmla="*/ 2147483647 h 132"/>
              <a:gd name="T26" fmla="*/ 2147483647 w 268"/>
              <a:gd name="T27" fmla="*/ 2147483647 h 132"/>
              <a:gd name="T28" fmla="*/ 2147483647 w 268"/>
              <a:gd name="T29" fmla="*/ 2147483647 h 132"/>
              <a:gd name="T30" fmla="*/ 2147483647 w 268"/>
              <a:gd name="T31" fmla="*/ 0 h 132"/>
              <a:gd name="T32" fmla="*/ 2147483647 w 268"/>
              <a:gd name="T33" fmla="*/ 0 h 132"/>
              <a:gd name="T34" fmla="*/ 2147483647 w 268"/>
              <a:gd name="T35" fmla="*/ 2147483647 h 132"/>
              <a:gd name="T36" fmla="*/ 2147483647 w 268"/>
              <a:gd name="T37" fmla="*/ 2147483647 h 132"/>
              <a:gd name="T38" fmla="*/ 2147483647 w 268"/>
              <a:gd name="T39" fmla="*/ 2147483647 h 132"/>
              <a:gd name="T40" fmla="*/ 2147483647 w 268"/>
              <a:gd name="T41" fmla="*/ 2147483647 h 132"/>
              <a:gd name="T42" fmla="*/ 2147483647 w 268"/>
              <a:gd name="T43" fmla="*/ 2147483647 h 132"/>
              <a:gd name="T44" fmla="*/ 2147483647 w 268"/>
              <a:gd name="T45" fmla="*/ 2147483647 h 132"/>
              <a:gd name="T46" fmla="*/ 2147483647 w 268"/>
              <a:gd name="T47" fmla="*/ 2147483647 h 132"/>
              <a:gd name="T48" fmla="*/ 2147483647 w 268"/>
              <a:gd name="T49" fmla="*/ 2147483647 h 132"/>
              <a:gd name="T50" fmla="*/ 2147483647 w 268"/>
              <a:gd name="T51" fmla="*/ 2147483647 h 132"/>
              <a:gd name="T52" fmla="*/ 2147483647 w 268"/>
              <a:gd name="T53" fmla="*/ 2147483647 h 132"/>
              <a:gd name="T54" fmla="*/ 2147483647 w 268"/>
              <a:gd name="T55" fmla="*/ 2147483647 h 132"/>
              <a:gd name="T56" fmla="*/ 2147483647 w 268"/>
              <a:gd name="T57" fmla="*/ 2147483647 h 132"/>
              <a:gd name="T58" fmla="*/ 2147483647 w 268"/>
              <a:gd name="T59" fmla="*/ 2147483647 h 132"/>
              <a:gd name="T60" fmla="*/ 2147483647 w 268"/>
              <a:gd name="T61" fmla="*/ 2147483647 h 132"/>
              <a:gd name="T62" fmla="*/ 2147483647 w 268"/>
              <a:gd name="T63" fmla="*/ 2147483647 h 132"/>
              <a:gd name="T64" fmla="*/ 2147483647 w 268"/>
              <a:gd name="T65" fmla="*/ 2147483647 h 132"/>
              <a:gd name="T66" fmla="*/ 2147483647 w 268"/>
              <a:gd name="T67" fmla="*/ 2147483647 h 132"/>
              <a:gd name="T68" fmla="*/ 2147483647 w 268"/>
              <a:gd name="T69" fmla="*/ 2147483647 h 132"/>
              <a:gd name="T70" fmla="*/ 2147483647 w 268"/>
              <a:gd name="T71" fmla="*/ 2147483647 h 132"/>
              <a:gd name="T72" fmla="*/ 2147483647 w 268"/>
              <a:gd name="T73" fmla="*/ 2147483647 h 132"/>
              <a:gd name="T74" fmla="*/ 2147483647 w 268"/>
              <a:gd name="T75" fmla="*/ 2147483647 h 132"/>
              <a:gd name="T76" fmla="*/ 0 w 268"/>
              <a:gd name="T77" fmla="*/ 2147483647 h 1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8"/>
              <a:gd name="T118" fmla="*/ 0 h 132"/>
              <a:gd name="T119" fmla="*/ 268 w 268"/>
              <a:gd name="T120" fmla="*/ 132 h 1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8" h="132">
                <a:moveTo>
                  <a:pt x="0" y="39"/>
                </a:moveTo>
                <a:lnTo>
                  <a:pt x="15" y="31"/>
                </a:lnTo>
                <a:lnTo>
                  <a:pt x="10" y="24"/>
                </a:lnTo>
                <a:lnTo>
                  <a:pt x="39" y="8"/>
                </a:lnTo>
                <a:lnTo>
                  <a:pt x="65" y="0"/>
                </a:lnTo>
                <a:lnTo>
                  <a:pt x="73" y="13"/>
                </a:lnTo>
                <a:lnTo>
                  <a:pt x="65" y="21"/>
                </a:lnTo>
                <a:lnTo>
                  <a:pt x="89" y="11"/>
                </a:lnTo>
                <a:lnTo>
                  <a:pt x="113" y="19"/>
                </a:lnTo>
                <a:lnTo>
                  <a:pt x="105" y="29"/>
                </a:lnTo>
                <a:lnTo>
                  <a:pt x="133" y="21"/>
                </a:lnTo>
                <a:lnTo>
                  <a:pt x="128" y="11"/>
                </a:lnTo>
                <a:lnTo>
                  <a:pt x="139" y="13"/>
                </a:lnTo>
                <a:lnTo>
                  <a:pt x="165" y="47"/>
                </a:lnTo>
                <a:lnTo>
                  <a:pt x="173" y="39"/>
                </a:lnTo>
                <a:lnTo>
                  <a:pt x="162" y="0"/>
                </a:lnTo>
                <a:lnTo>
                  <a:pt x="181" y="0"/>
                </a:lnTo>
                <a:lnTo>
                  <a:pt x="202" y="16"/>
                </a:lnTo>
                <a:lnTo>
                  <a:pt x="215" y="63"/>
                </a:lnTo>
                <a:lnTo>
                  <a:pt x="267" y="90"/>
                </a:lnTo>
                <a:lnTo>
                  <a:pt x="267" y="100"/>
                </a:lnTo>
                <a:lnTo>
                  <a:pt x="251" y="95"/>
                </a:lnTo>
                <a:lnTo>
                  <a:pt x="233" y="102"/>
                </a:lnTo>
                <a:lnTo>
                  <a:pt x="260" y="113"/>
                </a:lnTo>
                <a:lnTo>
                  <a:pt x="238" y="123"/>
                </a:lnTo>
                <a:lnTo>
                  <a:pt x="204" y="118"/>
                </a:lnTo>
                <a:lnTo>
                  <a:pt x="184" y="105"/>
                </a:lnTo>
                <a:lnTo>
                  <a:pt x="141" y="129"/>
                </a:lnTo>
                <a:lnTo>
                  <a:pt x="86" y="131"/>
                </a:lnTo>
                <a:lnTo>
                  <a:pt x="73" y="110"/>
                </a:lnTo>
                <a:lnTo>
                  <a:pt x="47" y="107"/>
                </a:lnTo>
                <a:lnTo>
                  <a:pt x="26" y="92"/>
                </a:lnTo>
                <a:lnTo>
                  <a:pt x="102" y="79"/>
                </a:lnTo>
                <a:lnTo>
                  <a:pt x="23" y="73"/>
                </a:lnTo>
                <a:lnTo>
                  <a:pt x="13" y="63"/>
                </a:lnTo>
                <a:lnTo>
                  <a:pt x="52" y="50"/>
                </a:lnTo>
                <a:lnTo>
                  <a:pt x="15" y="55"/>
                </a:lnTo>
                <a:lnTo>
                  <a:pt x="18" y="47"/>
                </a:lnTo>
                <a:lnTo>
                  <a:pt x="0" y="3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8" name="Freeform 720"/>
          <p:cNvSpPr>
            <a:spLocks/>
          </p:cNvSpPr>
          <p:nvPr/>
        </p:nvSpPr>
        <p:spPr bwMode="auto">
          <a:xfrm>
            <a:off x="2393950" y="1758950"/>
            <a:ext cx="360363" cy="127000"/>
          </a:xfrm>
          <a:custGeom>
            <a:avLst/>
            <a:gdLst>
              <a:gd name="T0" fmla="*/ 0 w 255"/>
              <a:gd name="T1" fmla="*/ 2147483647 h 80"/>
              <a:gd name="T2" fmla="*/ 2147483647 w 255"/>
              <a:gd name="T3" fmla="*/ 0 h 80"/>
              <a:gd name="T4" fmla="*/ 2147483647 w 255"/>
              <a:gd name="T5" fmla="*/ 2147483647 h 80"/>
              <a:gd name="T6" fmla="*/ 2147483647 w 255"/>
              <a:gd name="T7" fmla="*/ 2147483647 h 80"/>
              <a:gd name="T8" fmla="*/ 2147483647 w 255"/>
              <a:gd name="T9" fmla="*/ 2147483647 h 80"/>
              <a:gd name="T10" fmla="*/ 2147483647 w 255"/>
              <a:gd name="T11" fmla="*/ 2147483647 h 80"/>
              <a:gd name="T12" fmla="*/ 2147483647 w 255"/>
              <a:gd name="T13" fmla="*/ 2147483647 h 80"/>
              <a:gd name="T14" fmla="*/ 2147483647 w 255"/>
              <a:gd name="T15" fmla="*/ 2147483647 h 80"/>
              <a:gd name="T16" fmla="*/ 2147483647 w 255"/>
              <a:gd name="T17" fmla="*/ 2147483647 h 80"/>
              <a:gd name="T18" fmla="*/ 2147483647 w 255"/>
              <a:gd name="T19" fmla="*/ 2147483647 h 80"/>
              <a:gd name="T20" fmla="*/ 2147483647 w 255"/>
              <a:gd name="T21" fmla="*/ 2147483647 h 80"/>
              <a:gd name="T22" fmla="*/ 2147483647 w 255"/>
              <a:gd name="T23" fmla="*/ 2147483647 h 80"/>
              <a:gd name="T24" fmla="*/ 2147483647 w 255"/>
              <a:gd name="T25" fmla="*/ 2147483647 h 80"/>
              <a:gd name="T26" fmla="*/ 2147483647 w 255"/>
              <a:gd name="T27" fmla="*/ 2147483647 h 80"/>
              <a:gd name="T28" fmla="*/ 2147483647 w 255"/>
              <a:gd name="T29" fmla="*/ 2147483647 h 80"/>
              <a:gd name="T30" fmla="*/ 2147483647 w 255"/>
              <a:gd name="T31" fmla="*/ 2147483647 h 80"/>
              <a:gd name="T32" fmla="*/ 2147483647 w 255"/>
              <a:gd name="T33" fmla="*/ 2147483647 h 80"/>
              <a:gd name="T34" fmla="*/ 2147483647 w 255"/>
              <a:gd name="T35" fmla="*/ 2147483647 h 80"/>
              <a:gd name="T36" fmla="*/ 2147483647 w 255"/>
              <a:gd name="T37" fmla="*/ 2147483647 h 80"/>
              <a:gd name="T38" fmla="*/ 2147483647 w 255"/>
              <a:gd name="T39" fmla="*/ 2147483647 h 80"/>
              <a:gd name="T40" fmla="*/ 2147483647 w 255"/>
              <a:gd name="T41" fmla="*/ 2147483647 h 80"/>
              <a:gd name="T42" fmla="*/ 2147483647 w 255"/>
              <a:gd name="T43" fmla="*/ 2147483647 h 80"/>
              <a:gd name="T44" fmla="*/ 2147483647 w 255"/>
              <a:gd name="T45" fmla="*/ 2147483647 h 80"/>
              <a:gd name="T46" fmla="*/ 2147483647 w 255"/>
              <a:gd name="T47" fmla="*/ 2147483647 h 80"/>
              <a:gd name="T48" fmla="*/ 2147483647 w 255"/>
              <a:gd name="T49" fmla="*/ 2147483647 h 80"/>
              <a:gd name="T50" fmla="*/ 2147483647 w 255"/>
              <a:gd name="T51" fmla="*/ 2147483647 h 80"/>
              <a:gd name="T52" fmla="*/ 2147483647 w 255"/>
              <a:gd name="T53" fmla="*/ 2147483647 h 80"/>
              <a:gd name="T54" fmla="*/ 2147483647 w 255"/>
              <a:gd name="T55" fmla="*/ 2147483647 h 80"/>
              <a:gd name="T56" fmla="*/ 2147483647 w 255"/>
              <a:gd name="T57" fmla="*/ 2147483647 h 80"/>
              <a:gd name="T58" fmla="*/ 2147483647 w 255"/>
              <a:gd name="T59" fmla="*/ 2147483647 h 80"/>
              <a:gd name="T60" fmla="*/ 2147483647 w 255"/>
              <a:gd name="T61" fmla="*/ 2147483647 h 80"/>
              <a:gd name="T62" fmla="*/ 0 w 255"/>
              <a:gd name="T63" fmla="*/ 2147483647 h 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5"/>
              <a:gd name="T97" fmla="*/ 0 h 80"/>
              <a:gd name="T98" fmla="*/ 255 w 255"/>
              <a:gd name="T99" fmla="*/ 80 h 8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5" h="80">
                <a:moveTo>
                  <a:pt x="0" y="11"/>
                </a:moveTo>
                <a:lnTo>
                  <a:pt x="16" y="0"/>
                </a:lnTo>
                <a:lnTo>
                  <a:pt x="39" y="5"/>
                </a:lnTo>
                <a:lnTo>
                  <a:pt x="53" y="11"/>
                </a:lnTo>
                <a:lnTo>
                  <a:pt x="50" y="21"/>
                </a:lnTo>
                <a:lnTo>
                  <a:pt x="79" y="11"/>
                </a:lnTo>
                <a:lnTo>
                  <a:pt x="94" y="18"/>
                </a:lnTo>
                <a:lnTo>
                  <a:pt x="81" y="18"/>
                </a:lnTo>
                <a:lnTo>
                  <a:pt x="115" y="26"/>
                </a:lnTo>
                <a:lnTo>
                  <a:pt x="79" y="29"/>
                </a:lnTo>
                <a:lnTo>
                  <a:pt x="94" y="31"/>
                </a:lnTo>
                <a:lnTo>
                  <a:pt x="84" y="42"/>
                </a:lnTo>
                <a:lnTo>
                  <a:pt x="100" y="37"/>
                </a:lnTo>
                <a:lnTo>
                  <a:pt x="118" y="53"/>
                </a:lnTo>
                <a:lnTo>
                  <a:pt x="121" y="45"/>
                </a:lnTo>
                <a:lnTo>
                  <a:pt x="165" y="53"/>
                </a:lnTo>
                <a:lnTo>
                  <a:pt x="215" y="39"/>
                </a:lnTo>
                <a:lnTo>
                  <a:pt x="254" y="55"/>
                </a:lnTo>
                <a:lnTo>
                  <a:pt x="241" y="60"/>
                </a:lnTo>
                <a:lnTo>
                  <a:pt x="247" y="76"/>
                </a:lnTo>
                <a:lnTo>
                  <a:pt x="220" y="79"/>
                </a:lnTo>
                <a:lnTo>
                  <a:pt x="197" y="65"/>
                </a:lnTo>
                <a:lnTo>
                  <a:pt x="197" y="76"/>
                </a:lnTo>
                <a:lnTo>
                  <a:pt x="183" y="79"/>
                </a:lnTo>
                <a:lnTo>
                  <a:pt x="126" y="79"/>
                </a:lnTo>
                <a:lnTo>
                  <a:pt x="121" y="68"/>
                </a:lnTo>
                <a:lnTo>
                  <a:pt x="105" y="79"/>
                </a:lnTo>
                <a:lnTo>
                  <a:pt x="89" y="68"/>
                </a:lnTo>
                <a:lnTo>
                  <a:pt x="79" y="76"/>
                </a:lnTo>
                <a:lnTo>
                  <a:pt x="55" y="23"/>
                </a:lnTo>
                <a:lnTo>
                  <a:pt x="31" y="26"/>
                </a:lnTo>
                <a:lnTo>
                  <a:pt x="0" y="1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29" name="Freeform 721"/>
          <p:cNvSpPr>
            <a:spLocks/>
          </p:cNvSpPr>
          <p:nvPr/>
        </p:nvSpPr>
        <p:spPr bwMode="auto">
          <a:xfrm>
            <a:off x="2538413" y="1912938"/>
            <a:ext cx="593725" cy="481012"/>
          </a:xfrm>
          <a:custGeom>
            <a:avLst/>
            <a:gdLst>
              <a:gd name="T0" fmla="*/ 2147483647 w 421"/>
              <a:gd name="T1" fmla="*/ 2147483647 h 303"/>
              <a:gd name="T2" fmla="*/ 2147483647 w 421"/>
              <a:gd name="T3" fmla="*/ 0 h 303"/>
              <a:gd name="T4" fmla="*/ 2147483647 w 421"/>
              <a:gd name="T5" fmla="*/ 2147483647 h 303"/>
              <a:gd name="T6" fmla="*/ 2147483647 w 421"/>
              <a:gd name="T7" fmla="*/ 2147483647 h 303"/>
              <a:gd name="T8" fmla="*/ 2147483647 w 421"/>
              <a:gd name="T9" fmla="*/ 2147483647 h 303"/>
              <a:gd name="T10" fmla="*/ 2147483647 w 421"/>
              <a:gd name="T11" fmla="*/ 2147483647 h 303"/>
              <a:gd name="T12" fmla="*/ 2147483647 w 421"/>
              <a:gd name="T13" fmla="*/ 2147483647 h 303"/>
              <a:gd name="T14" fmla="*/ 2147483647 w 421"/>
              <a:gd name="T15" fmla="*/ 2147483647 h 303"/>
              <a:gd name="T16" fmla="*/ 2147483647 w 421"/>
              <a:gd name="T17" fmla="*/ 2147483647 h 303"/>
              <a:gd name="T18" fmla="*/ 2147483647 w 421"/>
              <a:gd name="T19" fmla="*/ 2147483647 h 303"/>
              <a:gd name="T20" fmla="*/ 2147483647 w 421"/>
              <a:gd name="T21" fmla="*/ 2147483647 h 303"/>
              <a:gd name="T22" fmla="*/ 2147483647 w 421"/>
              <a:gd name="T23" fmla="*/ 2147483647 h 303"/>
              <a:gd name="T24" fmla="*/ 2147483647 w 421"/>
              <a:gd name="T25" fmla="*/ 2147483647 h 303"/>
              <a:gd name="T26" fmla="*/ 2147483647 w 421"/>
              <a:gd name="T27" fmla="*/ 2147483647 h 303"/>
              <a:gd name="T28" fmla="*/ 2147483647 w 421"/>
              <a:gd name="T29" fmla="*/ 2147483647 h 303"/>
              <a:gd name="T30" fmla="*/ 2147483647 w 421"/>
              <a:gd name="T31" fmla="*/ 2147483647 h 303"/>
              <a:gd name="T32" fmla="*/ 2147483647 w 421"/>
              <a:gd name="T33" fmla="*/ 2147483647 h 303"/>
              <a:gd name="T34" fmla="*/ 2147483647 w 421"/>
              <a:gd name="T35" fmla="*/ 2147483647 h 303"/>
              <a:gd name="T36" fmla="*/ 2147483647 w 421"/>
              <a:gd name="T37" fmla="*/ 2147483647 h 303"/>
              <a:gd name="T38" fmla="*/ 2147483647 w 421"/>
              <a:gd name="T39" fmla="*/ 2147483647 h 303"/>
              <a:gd name="T40" fmla="*/ 2147483647 w 421"/>
              <a:gd name="T41" fmla="*/ 2147483647 h 303"/>
              <a:gd name="T42" fmla="*/ 2147483647 w 421"/>
              <a:gd name="T43" fmla="*/ 2147483647 h 303"/>
              <a:gd name="T44" fmla="*/ 2147483647 w 421"/>
              <a:gd name="T45" fmla="*/ 2147483647 h 303"/>
              <a:gd name="T46" fmla="*/ 2147483647 w 421"/>
              <a:gd name="T47" fmla="*/ 2147483647 h 303"/>
              <a:gd name="T48" fmla="*/ 2147483647 w 421"/>
              <a:gd name="T49" fmla="*/ 2147483647 h 303"/>
              <a:gd name="T50" fmla="*/ 2147483647 w 421"/>
              <a:gd name="T51" fmla="*/ 2147483647 h 303"/>
              <a:gd name="T52" fmla="*/ 2147483647 w 421"/>
              <a:gd name="T53" fmla="*/ 2147483647 h 303"/>
              <a:gd name="T54" fmla="*/ 2147483647 w 421"/>
              <a:gd name="T55" fmla="*/ 2147483647 h 303"/>
              <a:gd name="T56" fmla="*/ 2147483647 w 421"/>
              <a:gd name="T57" fmla="*/ 2147483647 h 303"/>
              <a:gd name="T58" fmla="*/ 2147483647 w 421"/>
              <a:gd name="T59" fmla="*/ 2147483647 h 303"/>
              <a:gd name="T60" fmla="*/ 2147483647 w 421"/>
              <a:gd name="T61" fmla="*/ 2147483647 h 303"/>
              <a:gd name="T62" fmla="*/ 2147483647 w 421"/>
              <a:gd name="T63" fmla="*/ 2147483647 h 303"/>
              <a:gd name="T64" fmla="*/ 2147483647 w 421"/>
              <a:gd name="T65" fmla="*/ 2147483647 h 303"/>
              <a:gd name="T66" fmla="*/ 2147483647 w 421"/>
              <a:gd name="T67" fmla="*/ 2147483647 h 303"/>
              <a:gd name="T68" fmla="*/ 2147483647 w 421"/>
              <a:gd name="T69" fmla="*/ 2147483647 h 303"/>
              <a:gd name="T70" fmla="*/ 2147483647 w 421"/>
              <a:gd name="T71" fmla="*/ 2147483647 h 303"/>
              <a:gd name="T72" fmla="*/ 2147483647 w 421"/>
              <a:gd name="T73" fmla="*/ 2147483647 h 303"/>
              <a:gd name="T74" fmla="*/ 2147483647 w 421"/>
              <a:gd name="T75" fmla="*/ 2147483647 h 303"/>
              <a:gd name="T76" fmla="*/ 2147483647 w 421"/>
              <a:gd name="T77" fmla="*/ 2147483647 h 303"/>
              <a:gd name="T78" fmla="*/ 2147483647 w 421"/>
              <a:gd name="T79" fmla="*/ 2147483647 h 303"/>
              <a:gd name="T80" fmla="*/ 2147483647 w 421"/>
              <a:gd name="T81" fmla="*/ 2147483647 h 303"/>
              <a:gd name="T82" fmla="*/ 2147483647 w 421"/>
              <a:gd name="T83" fmla="*/ 2147483647 h 303"/>
              <a:gd name="T84" fmla="*/ 2147483647 w 421"/>
              <a:gd name="T85" fmla="*/ 2147483647 h 303"/>
              <a:gd name="T86" fmla="*/ 2147483647 w 421"/>
              <a:gd name="T87" fmla="*/ 2147483647 h 303"/>
              <a:gd name="T88" fmla="*/ 2147483647 w 421"/>
              <a:gd name="T89" fmla="*/ 2147483647 h 303"/>
              <a:gd name="T90" fmla="*/ 2147483647 w 421"/>
              <a:gd name="T91" fmla="*/ 2147483647 h 303"/>
              <a:gd name="T92" fmla="*/ 2147483647 w 421"/>
              <a:gd name="T93" fmla="*/ 2147483647 h 303"/>
              <a:gd name="T94" fmla="*/ 2147483647 w 421"/>
              <a:gd name="T95" fmla="*/ 2147483647 h 303"/>
              <a:gd name="T96" fmla="*/ 2147483647 w 421"/>
              <a:gd name="T97" fmla="*/ 2147483647 h 303"/>
              <a:gd name="T98" fmla="*/ 2147483647 w 421"/>
              <a:gd name="T99" fmla="*/ 2147483647 h 303"/>
              <a:gd name="T100" fmla="*/ 2147483647 w 421"/>
              <a:gd name="T101" fmla="*/ 2147483647 h 303"/>
              <a:gd name="T102" fmla="*/ 2147483647 w 421"/>
              <a:gd name="T103" fmla="*/ 2147483647 h 303"/>
              <a:gd name="T104" fmla="*/ 0 w 421"/>
              <a:gd name="T105" fmla="*/ 2147483647 h 30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
              <a:gd name="T160" fmla="*/ 0 h 303"/>
              <a:gd name="T161" fmla="*/ 421 w 421"/>
              <a:gd name="T162" fmla="*/ 303 h 30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 h="303">
                <a:moveTo>
                  <a:pt x="0" y="68"/>
                </a:moveTo>
                <a:lnTo>
                  <a:pt x="3" y="34"/>
                </a:lnTo>
                <a:lnTo>
                  <a:pt x="21" y="10"/>
                </a:lnTo>
                <a:lnTo>
                  <a:pt x="50" y="0"/>
                </a:lnTo>
                <a:lnTo>
                  <a:pt x="74" y="2"/>
                </a:lnTo>
                <a:lnTo>
                  <a:pt x="50" y="34"/>
                </a:lnTo>
                <a:lnTo>
                  <a:pt x="55" y="52"/>
                </a:lnTo>
                <a:lnTo>
                  <a:pt x="74" y="71"/>
                </a:lnTo>
                <a:lnTo>
                  <a:pt x="50" y="79"/>
                </a:lnTo>
                <a:lnTo>
                  <a:pt x="76" y="76"/>
                </a:lnTo>
                <a:lnTo>
                  <a:pt x="76" y="63"/>
                </a:lnTo>
                <a:lnTo>
                  <a:pt x="61" y="50"/>
                </a:lnTo>
                <a:lnTo>
                  <a:pt x="76" y="39"/>
                </a:lnTo>
                <a:lnTo>
                  <a:pt x="63" y="26"/>
                </a:lnTo>
                <a:lnTo>
                  <a:pt x="89" y="32"/>
                </a:lnTo>
                <a:lnTo>
                  <a:pt x="66" y="24"/>
                </a:lnTo>
                <a:lnTo>
                  <a:pt x="92" y="24"/>
                </a:lnTo>
                <a:lnTo>
                  <a:pt x="74" y="13"/>
                </a:lnTo>
                <a:lnTo>
                  <a:pt x="95" y="13"/>
                </a:lnTo>
                <a:lnTo>
                  <a:pt x="108" y="2"/>
                </a:lnTo>
                <a:lnTo>
                  <a:pt x="126" y="2"/>
                </a:lnTo>
                <a:lnTo>
                  <a:pt x="126" y="18"/>
                </a:lnTo>
                <a:lnTo>
                  <a:pt x="139" y="24"/>
                </a:lnTo>
                <a:lnTo>
                  <a:pt x="134" y="52"/>
                </a:lnTo>
                <a:lnTo>
                  <a:pt x="150" y="37"/>
                </a:lnTo>
                <a:lnTo>
                  <a:pt x="160" y="44"/>
                </a:lnTo>
                <a:lnTo>
                  <a:pt x="181" y="32"/>
                </a:lnTo>
                <a:lnTo>
                  <a:pt x="218" y="37"/>
                </a:lnTo>
                <a:lnTo>
                  <a:pt x="231" y="52"/>
                </a:lnTo>
                <a:lnTo>
                  <a:pt x="221" y="60"/>
                </a:lnTo>
                <a:lnTo>
                  <a:pt x="244" y="58"/>
                </a:lnTo>
                <a:lnTo>
                  <a:pt x="233" y="66"/>
                </a:lnTo>
                <a:lnTo>
                  <a:pt x="250" y="71"/>
                </a:lnTo>
                <a:lnTo>
                  <a:pt x="260" y="60"/>
                </a:lnTo>
                <a:lnTo>
                  <a:pt x="273" y="66"/>
                </a:lnTo>
                <a:lnTo>
                  <a:pt x="275" y="73"/>
                </a:lnTo>
                <a:lnTo>
                  <a:pt x="265" y="76"/>
                </a:lnTo>
                <a:lnTo>
                  <a:pt x="286" y="76"/>
                </a:lnTo>
                <a:lnTo>
                  <a:pt x="284" y="86"/>
                </a:lnTo>
                <a:lnTo>
                  <a:pt x="297" y="81"/>
                </a:lnTo>
                <a:lnTo>
                  <a:pt x="289" y="89"/>
                </a:lnTo>
                <a:lnTo>
                  <a:pt x="318" y="89"/>
                </a:lnTo>
                <a:lnTo>
                  <a:pt x="302" y="103"/>
                </a:lnTo>
                <a:lnTo>
                  <a:pt x="315" y="103"/>
                </a:lnTo>
                <a:lnTo>
                  <a:pt x="309" y="108"/>
                </a:lnTo>
                <a:lnTo>
                  <a:pt x="323" y="100"/>
                </a:lnTo>
                <a:lnTo>
                  <a:pt x="336" y="108"/>
                </a:lnTo>
                <a:lnTo>
                  <a:pt x="312" y="115"/>
                </a:lnTo>
                <a:lnTo>
                  <a:pt x="346" y="123"/>
                </a:lnTo>
                <a:lnTo>
                  <a:pt x="315" y="126"/>
                </a:lnTo>
                <a:lnTo>
                  <a:pt x="331" y="131"/>
                </a:lnTo>
                <a:lnTo>
                  <a:pt x="318" y="142"/>
                </a:lnTo>
                <a:lnTo>
                  <a:pt x="354" y="157"/>
                </a:lnTo>
                <a:lnTo>
                  <a:pt x="370" y="155"/>
                </a:lnTo>
                <a:lnTo>
                  <a:pt x="380" y="179"/>
                </a:lnTo>
                <a:lnTo>
                  <a:pt x="396" y="176"/>
                </a:lnTo>
                <a:lnTo>
                  <a:pt x="394" y="184"/>
                </a:lnTo>
                <a:lnTo>
                  <a:pt x="420" y="189"/>
                </a:lnTo>
                <a:lnTo>
                  <a:pt x="417" y="199"/>
                </a:lnTo>
                <a:lnTo>
                  <a:pt x="404" y="196"/>
                </a:lnTo>
                <a:lnTo>
                  <a:pt x="412" y="204"/>
                </a:lnTo>
                <a:lnTo>
                  <a:pt x="404" y="218"/>
                </a:lnTo>
                <a:lnTo>
                  <a:pt x="391" y="210"/>
                </a:lnTo>
                <a:lnTo>
                  <a:pt x="388" y="231"/>
                </a:lnTo>
                <a:lnTo>
                  <a:pt x="341" y="194"/>
                </a:lnTo>
                <a:lnTo>
                  <a:pt x="323" y="196"/>
                </a:lnTo>
                <a:lnTo>
                  <a:pt x="338" y="207"/>
                </a:lnTo>
                <a:lnTo>
                  <a:pt x="328" y="218"/>
                </a:lnTo>
                <a:lnTo>
                  <a:pt x="336" y="215"/>
                </a:lnTo>
                <a:lnTo>
                  <a:pt x="344" y="233"/>
                </a:lnTo>
                <a:lnTo>
                  <a:pt x="370" y="238"/>
                </a:lnTo>
                <a:lnTo>
                  <a:pt x="368" y="249"/>
                </a:lnTo>
                <a:lnTo>
                  <a:pt x="378" y="262"/>
                </a:lnTo>
                <a:lnTo>
                  <a:pt x="373" y="286"/>
                </a:lnTo>
                <a:lnTo>
                  <a:pt x="309" y="260"/>
                </a:lnTo>
                <a:lnTo>
                  <a:pt x="354" y="302"/>
                </a:lnTo>
                <a:lnTo>
                  <a:pt x="275" y="275"/>
                </a:lnTo>
                <a:lnTo>
                  <a:pt x="265" y="265"/>
                </a:lnTo>
                <a:lnTo>
                  <a:pt x="275" y="262"/>
                </a:lnTo>
                <a:lnTo>
                  <a:pt x="252" y="255"/>
                </a:lnTo>
                <a:lnTo>
                  <a:pt x="244" y="238"/>
                </a:lnTo>
                <a:lnTo>
                  <a:pt x="226" y="233"/>
                </a:lnTo>
                <a:lnTo>
                  <a:pt x="226" y="244"/>
                </a:lnTo>
                <a:lnTo>
                  <a:pt x="213" y="238"/>
                </a:lnTo>
                <a:lnTo>
                  <a:pt x="194" y="246"/>
                </a:lnTo>
                <a:lnTo>
                  <a:pt x="176" y="238"/>
                </a:lnTo>
                <a:lnTo>
                  <a:pt x="186" y="220"/>
                </a:lnTo>
                <a:lnTo>
                  <a:pt x="244" y="220"/>
                </a:lnTo>
                <a:lnTo>
                  <a:pt x="228" y="202"/>
                </a:lnTo>
                <a:lnTo>
                  <a:pt x="260" y="176"/>
                </a:lnTo>
                <a:lnTo>
                  <a:pt x="236" y="139"/>
                </a:lnTo>
                <a:lnTo>
                  <a:pt x="223" y="136"/>
                </a:lnTo>
                <a:lnTo>
                  <a:pt x="231" y="128"/>
                </a:lnTo>
                <a:lnTo>
                  <a:pt x="197" y="142"/>
                </a:lnTo>
                <a:lnTo>
                  <a:pt x="194" y="128"/>
                </a:lnTo>
                <a:lnTo>
                  <a:pt x="210" y="123"/>
                </a:lnTo>
                <a:lnTo>
                  <a:pt x="184" y="110"/>
                </a:lnTo>
                <a:lnTo>
                  <a:pt x="181" y="100"/>
                </a:lnTo>
                <a:lnTo>
                  <a:pt x="157" y="92"/>
                </a:lnTo>
                <a:lnTo>
                  <a:pt x="165" y="108"/>
                </a:lnTo>
                <a:lnTo>
                  <a:pt x="121" y="103"/>
                </a:lnTo>
                <a:lnTo>
                  <a:pt x="134" y="113"/>
                </a:lnTo>
                <a:lnTo>
                  <a:pt x="27" y="97"/>
                </a:lnTo>
                <a:lnTo>
                  <a:pt x="8" y="76"/>
                </a:lnTo>
                <a:lnTo>
                  <a:pt x="42" y="79"/>
                </a:lnTo>
                <a:lnTo>
                  <a:pt x="0" y="6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0" name="Freeform 722"/>
          <p:cNvSpPr>
            <a:spLocks/>
          </p:cNvSpPr>
          <p:nvPr/>
        </p:nvSpPr>
        <p:spPr bwMode="auto">
          <a:xfrm>
            <a:off x="4711700" y="3798888"/>
            <a:ext cx="268288" cy="192087"/>
          </a:xfrm>
          <a:custGeom>
            <a:avLst/>
            <a:gdLst>
              <a:gd name="T0" fmla="*/ 0 w 190"/>
              <a:gd name="T1" fmla="*/ 2147483647 h 121"/>
              <a:gd name="T2" fmla="*/ 2147483647 w 190"/>
              <a:gd name="T3" fmla="*/ 2147483647 h 121"/>
              <a:gd name="T4" fmla="*/ 2147483647 w 190"/>
              <a:gd name="T5" fmla="*/ 2147483647 h 121"/>
              <a:gd name="T6" fmla="*/ 2147483647 w 190"/>
              <a:gd name="T7" fmla="*/ 2147483647 h 121"/>
              <a:gd name="T8" fmla="*/ 2147483647 w 190"/>
              <a:gd name="T9" fmla="*/ 2147483647 h 121"/>
              <a:gd name="T10" fmla="*/ 2147483647 w 190"/>
              <a:gd name="T11" fmla="*/ 0 h 121"/>
              <a:gd name="T12" fmla="*/ 2147483647 w 190"/>
              <a:gd name="T13" fmla="*/ 2147483647 h 121"/>
              <a:gd name="T14" fmla="*/ 2147483647 w 190"/>
              <a:gd name="T15" fmla="*/ 2147483647 h 121"/>
              <a:gd name="T16" fmla="*/ 2147483647 w 190"/>
              <a:gd name="T17" fmla="*/ 2147483647 h 121"/>
              <a:gd name="T18" fmla="*/ 2147483647 w 190"/>
              <a:gd name="T19" fmla="*/ 2147483647 h 121"/>
              <a:gd name="T20" fmla="*/ 2147483647 w 190"/>
              <a:gd name="T21" fmla="*/ 2147483647 h 121"/>
              <a:gd name="T22" fmla="*/ 2147483647 w 190"/>
              <a:gd name="T23" fmla="*/ 2147483647 h 121"/>
              <a:gd name="T24" fmla="*/ 2147483647 w 190"/>
              <a:gd name="T25" fmla="*/ 2147483647 h 121"/>
              <a:gd name="T26" fmla="*/ 2147483647 w 190"/>
              <a:gd name="T27" fmla="*/ 2147483647 h 121"/>
              <a:gd name="T28" fmla="*/ 0 w 190"/>
              <a:gd name="T29" fmla="*/ 2147483647 h 1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0"/>
              <a:gd name="T46" fmla="*/ 0 h 121"/>
              <a:gd name="T47" fmla="*/ 190 w 190"/>
              <a:gd name="T48" fmla="*/ 121 h 1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0" h="121">
                <a:moveTo>
                  <a:pt x="0" y="94"/>
                </a:moveTo>
                <a:lnTo>
                  <a:pt x="10" y="55"/>
                </a:lnTo>
                <a:lnTo>
                  <a:pt x="57" y="47"/>
                </a:lnTo>
                <a:lnTo>
                  <a:pt x="63" y="31"/>
                </a:lnTo>
                <a:lnTo>
                  <a:pt x="86" y="29"/>
                </a:lnTo>
                <a:lnTo>
                  <a:pt x="120" y="0"/>
                </a:lnTo>
                <a:lnTo>
                  <a:pt x="130" y="31"/>
                </a:lnTo>
                <a:lnTo>
                  <a:pt x="157" y="47"/>
                </a:lnTo>
                <a:lnTo>
                  <a:pt x="189" y="89"/>
                </a:lnTo>
                <a:lnTo>
                  <a:pt x="102" y="99"/>
                </a:lnTo>
                <a:lnTo>
                  <a:pt x="71" y="89"/>
                </a:lnTo>
                <a:lnTo>
                  <a:pt x="57" y="110"/>
                </a:lnTo>
                <a:lnTo>
                  <a:pt x="37" y="110"/>
                </a:lnTo>
                <a:lnTo>
                  <a:pt x="20" y="120"/>
                </a:lnTo>
                <a:lnTo>
                  <a:pt x="0" y="94"/>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1" name="Freeform 723"/>
          <p:cNvSpPr>
            <a:spLocks/>
          </p:cNvSpPr>
          <p:nvPr/>
        </p:nvSpPr>
        <p:spPr bwMode="auto">
          <a:xfrm>
            <a:off x="4684713" y="3506788"/>
            <a:ext cx="223837" cy="381000"/>
          </a:xfrm>
          <a:custGeom>
            <a:avLst/>
            <a:gdLst>
              <a:gd name="T0" fmla="*/ 0 w 159"/>
              <a:gd name="T1" fmla="*/ 2147483647 h 240"/>
              <a:gd name="T2" fmla="*/ 2147483647 w 159"/>
              <a:gd name="T3" fmla="*/ 2147483647 h 240"/>
              <a:gd name="T4" fmla="*/ 2147483647 w 159"/>
              <a:gd name="T5" fmla="*/ 2147483647 h 240"/>
              <a:gd name="T6" fmla="*/ 2147483647 w 159"/>
              <a:gd name="T7" fmla="*/ 2147483647 h 240"/>
              <a:gd name="T8" fmla="*/ 2147483647 w 159"/>
              <a:gd name="T9" fmla="*/ 2147483647 h 240"/>
              <a:gd name="T10" fmla="*/ 2147483647 w 159"/>
              <a:gd name="T11" fmla="*/ 2147483647 h 240"/>
              <a:gd name="T12" fmla="*/ 2147483647 w 159"/>
              <a:gd name="T13" fmla="*/ 2147483647 h 240"/>
              <a:gd name="T14" fmla="*/ 2147483647 w 159"/>
              <a:gd name="T15" fmla="*/ 2147483647 h 240"/>
              <a:gd name="T16" fmla="*/ 2147483647 w 159"/>
              <a:gd name="T17" fmla="*/ 2147483647 h 240"/>
              <a:gd name="T18" fmla="*/ 2147483647 w 159"/>
              <a:gd name="T19" fmla="*/ 2147483647 h 240"/>
              <a:gd name="T20" fmla="*/ 2147483647 w 159"/>
              <a:gd name="T21" fmla="*/ 2147483647 h 240"/>
              <a:gd name="T22" fmla="*/ 2147483647 w 159"/>
              <a:gd name="T23" fmla="*/ 2147483647 h 240"/>
              <a:gd name="T24" fmla="*/ 2147483647 w 159"/>
              <a:gd name="T25" fmla="*/ 2147483647 h 240"/>
              <a:gd name="T26" fmla="*/ 2147483647 w 159"/>
              <a:gd name="T27" fmla="*/ 2147483647 h 240"/>
              <a:gd name="T28" fmla="*/ 2147483647 w 159"/>
              <a:gd name="T29" fmla="*/ 0 h 240"/>
              <a:gd name="T30" fmla="*/ 2147483647 w 159"/>
              <a:gd name="T31" fmla="*/ 2147483647 h 240"/>
              <a:gd name="T32" fmla="*/ 2147483647 w 159"/>
              <a:gd name="T33" fmla="*/ 2147483647 h 240"/>
              <a:gd name="T34" fmla="*/ 2147483647 w 159"/>
              <a:gd name="T35" fmla="*/ 2147483647 h 240"/>
              <a:gd name="T36" fmla="*/ 2147483647 w 159"/>
              <a:gd name="T37" fmla="*/ 2147483647 h 240"/>
              <a:gd name="T38" fmla="*/ 0 w 159"/>
              <a:gd name="T39" fmla="*/ 2147483647 h 2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9"/>
              <a:gd name="T61" fmla="*/ 0 h 240"/>
              <a:gd name="T62" fmla="*/ 159 w 159"/>
              <a:gd name="T63" fmla="*/ 240 h 2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9" h="240">
                <a:moveTo>
                  <a:pt x="0" y="137"/>
                </a:moveTo>
                <a:lnTo>
                  <a:pt x="24" y="147"/>
                </a:lnTo>
                <a:lnTo>
                  <a:pt x="19" y="160"/>
                </a:lnTo>
                <a:lnTo>
                  <a:pt x="29" y="199"/>
                </a:lnTo>
                <a:lnTo>
                  <a:pt x="8" y="207"/>
                </a:lnTo>
                <a:lnTo>
                  <a:pt x="29" y="239"/>
                </a:lnTo>
                <a:lnTo>
                  <a:pt x="76" y="231"/>
                </a:lnTo>
                <a:lnTo>
                  <a:pt x="82" y="215"/>
                </a:lnTo>
                <a:lnTo>
                  <a:pt x="105" y="213"/>
                </a:lnTo>
                <a:lnTo>
                  <a:pt x="139" y="184"/>
                </a:lnTo>
                <a:lnTo>
                  <a:pt x="126" y="157"/>
                </a:lnTo>
                <a:lnTo>
                  <a:pt x="142" y="115"/>
                </a:lnTo>
                <a:lnTo>
                  <a:pt x="158" y="115"/>
                </a:lnTo>
                <a:lnTo>
                  <a:pt x="158" y="58"/>
                </a:lnTo>
                <a:lnTo>
                  <a:pt x="39" y="0"/>
                </a:lnTo>
                <a:lnTo>
                  <a:pt x="24" y="2"/>
                </a:lnTo>
                <a:lnTo>
                  <a:pt x="24" y="26"/>
                </a:lnTo>
                <a:lnTo>
                  <a:pt x="39" y="45"/>
                </a:lnTo>
                <a:lnTo>
                  <a:pt x="29" y="97"/>
                </a:lnTo>
                <a:lnTo>
                  <a:pt x="0" y="137"/>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2" name="Freeform 724"/>
          <p:cNvSpPr>
            <a:spLocks/>
          </p:cNvSpPr>
          <p:nvPr/>
        </p:nvSpPr>
        <p:spPr bwMode="auto">
          <a:xfrm>
            <a:off x="5937250" y="2674938"/>
            <a:ext cx="1270000" cy="908050"/>
          </a:xfrm>
          <a:custGeom>
            <a:avLst/>
            <a:gdLst>
              <a:gd name="T0" fmla="*/ 2147483647 w 900"/>
              <a:gd name="T1" fmla="*/ 2147483647 h 572"/>
              <a:gd name="T2" fmla="*/ 2147483647 w 900"/>
              <a:gd name="T3" fmla="*/ 2147483647 h 572"/>
              <a:gd name="T4" fmla="*/ 2147483647 w 900"/>
              <a:gd name="T5" fmla="*/ 2147483647 h 572"/>
              <a:gd name="T6" fmla="*/ 2147483647 w 900"/>
              <a:gd name="T7" fmla="*/ 2147483647 h 572"/>
              <a:gd name="T8" fmla="*/ 2147483647 w 900"/>
              <a:gd name="T9" fmla="*/ 2147483647 h 572"/>
              <a:gd name="T10" fmla="*/ 2147483647 w 900"/>
              <a:gd name="T11" fmla="*/ 2147483647 h 572"/>
              <a:gd name="T12" fmla="*/ 2147483647 w 900"/>
              <a:gd name="T13" fmla="*/ 2147483647 h 572"/>
              <a:gd name="T14" fmla="*/ 2147483647 w 900"/>
              <a:gd name="T15" fmla="*/ 2147483647 h 572"/>
              <a:gd name="T16" fmla="*/ 2147483647 w 900"/>
              <a:gd name="T17" fmla="*/ 2147483647 h 572"/>
              <a:gd name="T18" fmla="*/ 2147483647 w 900"/>
              <a:gd name="T19" fmla="*/ 2147483647 h 572"/>
              <a:gd name="T20" fmla="*/ 2147483647 w 900"/>
              <a:gd name="T21" fmla="*/ 2147483647 h 572"/>
              <a:gd name="T22" fmla="*/ 2147483647 w 900"/>
              <a:gd name="T23" fmla="*/ 2147483647 h 572"/>
              <a:gd name="T24" fmla="*/ 2147483647 w 900"/>
              <a:gd name="T25" fmla="*/ 2147483647 h 572"/>
              <a:gd name="T26" fmla="*/ 2147483647 w 900"/>
              <a:gd name="T27" fmla="*/ 2147483647 h 572"/>
              <a:gd name="T28" fmla="*/ 2147483647 w 900"/>
              <a:gd name="T29" fmla="*/ 2147483647 h 572"/>
              <a:gd name="T30" fmla="*/ 2147483647 w 900"/>
              <a:gd name="T31" fmla="*/ 2147483647 h 572"/>
              <a:gd name="T32" fmla="*/ 2147483647 w 900"/>
              <a:gd name="T33" fmla="*/ 2147483647 h 572"/>
              <a:gd name="T34" fmla="*/ 2147483647 w 900"/>
              <a:gd name="T35" fmla="*/ 2147483647 h 572"/>
              <a:gd name="T36" fmla="*/ 2147483647 w 900"/>
              <a:gd name="T37" fmla="*/ 2147483647 h 572"/>
              <a:gd name="T38" fmla="*/ 2147483647 w 900"/>
              <a:gd name="T39" fmla="*/ 2147483647 h 572"/>
              <a:gd name="T40" fmla="*/ 2147483647 w 900"/>
              <a:gd name="T41" fmla="*/ 2147483647 h 572"/>
              <a:gd name="T42" fmla="*/ 2147483647 w 900"/>
              <a:gd name="T43" fmla="*/ 2147483647 h 572"/>
              <a:gd name="T44" fmla="*/ 2147483647 w 900"/>
              <a:gd name="T45" fmla="*/ 2147483647 h 572"/>
              <a:gd name="T46" fmla="*/ 2147483647 w 900"/>
              <a:gd name="T47" fmla="*/ 2147483647 h 572"/>
              <a:gd name="T48" fmla="*/ 2147483647 w 900"/>
              <a:gd name="T49" fmla="*/ 2147483647 h 572"/>
              <a:gd name="T50" fmla="*/ 2147483647 w 900"/>
              <a:gd name="T51" fmla="*/ 2147483647 h 572"/>
              <a:gd name="T52" fmla="*/ 2147483647 w 900"/>
              <a:gd name="T53" fmla="*/ 2147483647 h 572"/>
              <a:gd name="T54" fmla="*/ 2147483647 w 900"/>
              <a:gd name="T55" fmla="*/ 2147483647 h 572"/>
              <a:gd name="T56" fmla="*/ 2147483647 w 900"/>
              <a:gd name="T57" fmla="*/ 2147483647 h 572"/>
              <a:gd name="T58" fmla="*/ 2147483647 w 900"/>
              <a:gd name="T59" fmla="*/ 2147483647 h 572"/>
              <a:gd name="T60" fmla="*/ 2147483647 w 900"/>
              <a:gd name="T61" fmla="*/ 2147483647 h 572"/>
              <a:gd name="T62" fmla="*/ 2147483647 w 900"/>
              <a:gd name="T63" fmla="*/ 2147483647 h 572"/>
              <a:gd name="T64" fmla="*/ 2147483647 w 900"/>
              <a:gd name="T65" fmla="*/ 2147483647 h 572"/>
              <a:gd name="T66" fmla="*/ 2147483647 w 900"/>
              <a:gd name="T67" fmla="*/ 2147483647 h 572"/>
              <a:gd name="T68" fmla="*/ 2147483647 w 900"/>
              <a:gd name="T69" fmla="*/ 2147483647 h 572"/>
              <a:gd name="T70" fmla="*/ 2147483647 w 900"/>
              <a:gd name="T71" fmla="*/ 2147483647 h 572"/>
              <a:gd name="T72" fmla="*/ 2147483647 w 900"/>
              <a:gd name="T73" fmla="*/ 2147483647 h 572"/>
              <a:gd name="T74" fmla="*/ 2147483647 w 900"/>
              <a:gd name="T75" fmla="*/ 2147483647 h 572"/>
              <a:gd name="T76" fmla="*/ 2147483647 w 900"/>
              <a:gd name="T77" fmla="*/ 2147483647 h 572"/>
              <a:gd name="T78" fmla="*/ 2147483647 w 900"/>
              <a:gd name="T79" fmla="*/ 2147483647 h 572"/>
              <a:gd name="T80" fmla="*/ 2147483647 w 900"/>
              <a:gd name="T81" fmla="*/ 2147483647 h 572"/>
              <a:gd name="T82" fmla="*/ 2147483647 w 900"/>
              <a:gd name="T83" fmla="*/ 2147483647 h 572"/>
              <a:gd name="T84" fmla="*/ 2147483647 w 900"/>
              <a:gd name="T85" fmla="*/ 2147483647 h 572"/>
              <a:gd name="T86" fmla="*/ 2147483647 w 900"/>
              <a:gd name="T87" fmla="*/ 2147483647 h 572"/>
              <a:gd name="T88" fmla="*/ 2147483647 w 900"/>
              <a:gd name="T89" fmla="*/ 2147483647 h 572"/>
              <a:gd name="T90" fmla="*/ 2147483647 w 900"/>
              <a:gd name="T91" fmla="*/ 2147483647 h 572"/>
              <a:gd name="T92" fmla="*/ 2147483647 w 900"/>
              <a:gd name="T93" fmla="*/ 2147483647 h 572"/>
              <a:gd name="T94" fmla="*/ 2147483647 w 900"/>
              <a:gd name="T95" fmla="*/ 2147483647 h 572"/>
              <a:gd name="T96" fmla="*/ 2147483647 w 900"/>
              <a:gd name="T97" fmla="*/ 2147483647 h 572"/>
              <a:gd name="T98" fmla="*/ 2147483647 w 900"/>
              <a:gd name="T99" fmla="*/ 2147483647 h 572"/>
              <a:gd name="T100" fmla="*/ 2147483647 w 900"/>
              <a:gd name="T101" fmla="*/ 2147483647 h 572"/>
              <a:gd name="T102" fmla="*/ 0 w 900"/>
              <a:gd name="T103" fmla="*/ 2147483647 h 5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00"/>
              <a:gd name="T157" fmla="*/ 0 h 572"/>
              <a:gd name="T158" fmla="*/ 900 w 900"/>
              <a:gd name="T159" fmla="*/ 572 h 57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00" h="572">
                <a:moveTo>
                  <a:pt x="0" y="270"/>
                </a:moveTo>
                <a:lnTo>
                  <a:pt x="5" y="251"/>
                </a:lnTo>
                <a:lnTo>
                  <a:pt x="39" y="246"/>
                </a:lnTo>
                <a:lnTo>
                  <a:pt x="94" y="215"/>
                </a:lnTo>
                <a:lnTo>
                  <a:pt x="102" y="191"/>
                </a:lnTo>
                <a:lnTo>
                  <a:pt x="91" y="165"/>
                </a:lnTo>
                <a:lnTo>
                  <a:pt x="128" y="157"/>
                </a:lnTo>
                <a:lnTo>
                  <a:pt x="136" y="121"/>
                </a:lnTo>
                <a:lnTo>
                  <a:pt x="175" y="126"/>
                </a:lnTo>
                <a:lnTo>
                  <a:pt x="178" y="99"/>
                </a:lnTo>
                <a:lnTo>
                  <a:pt x="207" y="89"/>
                </a:lnTo>
                <a:lnTo>
                  <a:pt x="220" y="107"/>
                </a:lnTo>
                <a:lnTo>
                  <a:pt x="243" y="115"/>
                </a:lnTo>
                <a:lnTo>
                  <a:pt x="251" y="157"/>
                </a:lnTo>
                <a:lnTo>
                  <a:pt x="317" y="175"/>
                </a:lnTo>
                <a:lnTo>
                  <a:pt x="346" y="204"/>
                </a:lnTo>
                <a:lnTo>
                  <a:pt x="398" y="199"/>
                </a:lnTo>
                <a:lnTo>
                  <a:pt x="456" y="222"/>
                </a:lnTo>
                <a:lnTo>
                  <a:pt x="537" y="204"/>
                </a:lnTo>
                <a:lnTo>
                  <a:pt x="561" y="183"/>
                </a:lnTo>
                <a:lnTo>
                  <a:pt x="564" y="165"/>
                </a:lnTo>
                <a:lnTo>
                  <a:pt x="587" y="168"/>
                </a:lnTo>
                <a:lnTo>
                  <a:pt x="634" y="133"/>
                </a:lnTo>
                <a:lnTo>
                  <a:pt x="674" y="131"/>
                </a:lnTo>
                <a:lnTo>
                  <a:pt x="653" y="104"/>
                </a:lnTo>
                <a:lnTo>
                  <a:pt x="616" y="112"/>
                </a:lnTo>
                <a:lnTo>
                  <a:pt x="616" y="86"/>
                </a:lnTo>
                <a:lnTo>
                  <a:pt x="629" y="68"/>
                </a:lnTo>
                <a:lnTo>
                  <a:pt x="648" y="76"/>
                </a:lnTo>
                <a:lnTo>
                  <a:pt x="671" y="68"/>
                </a:lnTo>
                <a:lnTo>
                  <a:pt x="689" y="31"/>
                </a:lnTo>
                <a:lnTo>
                  <a:pt x="682" y="18"/>
                </a:lnTo>
                <a:lnTo>
                  <a:pt x="731" y="0"/>
                </a:lnTo>
                <a:lnTo>
                  <a:pt x="763" y="13"/>
                </a:lnTo>
                <a:lnTo>
                  <a:pt x="792" y="76"/>
                </a:lnTo>
                <a:lnTo>
                  <a:pt x="836" y="92"/>
                </a:lnTo>
                <a:lnTo>
                  <a:pt x="844" y="112"/>
                </a:lnTo>
                <a:lnTo>
                  <a:pt x="899" y="99"/>
                </a:lnTo>
                <a:lnTo>
                  <a:pt x="873" y="160"/>
                </a:lnTo>
                <a:lnTo>
                  <a:pt x="841" y="170"/>
                </a:lnTo>
                <a:lnTo>
                  <a:pt x="847" y="191"/>
                </a:lnTo>
                <a:lnTo>
                  <a:pt x="836" y="207"/>
                </a:lnTo>
                <a:lnTo>
                  <a:pt x="831" y="199"/>
                </a:lnTo>
                <a:lnTo>
                  <a:pt x="802" y="217"/>
                </a:lnTo>
                <a:lnTo>
                  <a:pt x="802" y="225"/>
                </a:lnTo>
                <a:lnTo>
                  <a:pt x="784" y="225"/>
                </a:lnTo>
                <a:lnTo>
                  <a:pt x="747" y="254"/>
                </a:lnTo>
                <a:lnTo>
                  <a:pt x="700" y="273"/>
                </a:lnTo>
                <a:lnTo>
                  <a:pt x="716" y="244"/>
                </a:lnTo>
                <a:lnTo>
                  <a:pt x="708" y="233"/>
                </a:lnTo>
                <a:lnTo>
                  <a:pt x="648" y="267"/>
                </a:lnTo>
                <a:lnTo>
                  <a:pt x="645" y="278"/>
                </a:lnTo>
                <a:lnTo>
                  <a:pt x="668" y="298"/>
                </a:lnTo>
                <a:lnTo>
                  <a:pt x="692" y="291"/>
                </a:lnTo>
                <a:lnTo>
                  <a:pt x="718" y="296"/>
                </a:lnTo>
                <a:lnTo>
                  <a:pt x="684" y="315"/>
                </a:lnTo>
                <a:lnTo>
                  <a:pt x="671" y="338"/>
                </a:lnTo>
                <a:lnTo>
                  <a:pt x="710" y="391"/>
                </a:lnTo>
                <a:lnTo>
                  <a:pt x="684" y="385"/>
                </a:lnTo>
                <a:lnTo>
                  <a:pt x="710" y="403"/>
                </a:lnTo>
                <a:lnTo>
                  <a:pt x="684" y="417"/>
                </a:lnTo>
                <a:lnTo>
                  <a:pt x="710" y="419"/>
                </a:lnTo>
                <a:lnTo>
                  <a:pt x="663" y="501"/>
                </a:lnTo>
                <a:lnTo>
                  <a:pt x="629" y="529"/>
                </a:lnTo>
                <a:lnTo>
                  <a:pt x="595" y="535"/>
                </a:lnTo>
                <a:lnTo>
                  <a:pt x="592" y="535"/>
                </a:lnTo>
                <a:lnTo>
                  <a:pt x="587" y="532"/>
                </a:lnTo>
                <a:lnTo>
                  <a:pt x="577" y="543"/>
                </a:lnTo>
                <a:lnTo>
                  <a:pt x="537" y="553"/>
                </a:lnTo>
                <a:lnTo>
                  <a:pt x="535" y="571"/>
                </a:lnTo>
                <a:lnTo>
                  <a:pt x="530" y="548"/>
                </a:lnTo>
                <a:lnTo>
                  <a:pt x="506" y="550"/>
                </a:lnTo>
                <a:lnTo>
                  <a:pt x="464" y="526"/>
                </a:lnTo>
                <a:lnTo>
                  <a:pt x="417" y="537"/>
                </a:lnTo>
                <a:lnTo>
                  <a:pt x="412" y="537"/>
                </a:lnTo>
                <a:lnTo>
                  <a:pt x="412" y="553"/>
                </a:lnTo>
                <a:lnTo>
                  <a:pt x="403" y="548"/>
                </a:lnTo>
                <a:lnTo>
                  <a:pt x="378" y="540"/>
                </a:lnTo>
                <a:lnTo>
                  <a:pt x="370" y="511"/>
                </a:lnTo>
                <a:lnTo>
                  <a:pt x="354" y="514"/>
                </a:lnTo>
                <a:lnTo>
                  <a:pt x="367" y="469"/>
                </a:lnTo>
                <a:lnTo>
                  <a:pt x="367" y="456"/>
                </a:lnTo>
                <a:lnTo>
                  <a:pt x="351" y="448"/>
                </a:lnTo>
                <a:lnTo>
                  <a:pt x="333" y="443"/>
                </a:lnTo>
                <a:lnTo>
                  <a:pt x="327" y="425"/>
                </a:lnTo>
                <a:lnTo>
                  <a:pt x="267" y="453"/>
                </a:lnTo>
                <a:lnTo>
                  <a:pt x="238" y="445"/>
                </a:lnTo>
                <a:lnTo>
                  <a:pt x="223" y="461"/>
                </a:lnTo>
                <a:lnTo>
                  <a:pt x="220" y="448"/>
                </a:lnTo>
                <a:lnTo>
                  <a:pt x="212" y="453"/>
                </a:lnTo>
                <a:lnTo>
                  <a:pt x="178" y="453"/>
                </a:lnTo>
                <a:lnTo>
                  <a:pt x="155" y="430"/>
                </a:lnTo>
                <a:lnTo>
                  <a:pt x="110" y="414"/>
                </a:lnTo>
                <a:lnTo>
                  <a:pt x="78" y="403"/>
                </a:lnTo>
                <a:lnTo>
                  <a:pt x="71" y="377"/>
                </a:lnTo>
                <a:lnTo>
                  <a:pt x="86" y="374"/>
                </a:lnTo>
                <a:lnTo>
                  <a:pt x="78" y="351"/>
                </a:lnTo>
                <a:lnTo>
                  <a:pt x="96" y="327"/>
                </a:lnTo>
                <a:lnTo>
                  <a:pt x="84" y="317"/>
                </a:lnTo>
                <a:lnTo>
                  <a:pt x="57" y="330"/>
                </a:lnTo>
                <a:lnTo>
                  <a:pt x="13" y="301"/>
                </a:lnTo>
                <a:lnTo>
                  <a:pt x="15" y="298"/>
                </a:lnTo>
                <a:lnTo>
                  <a:pt x="15" y="278"/>
                </a:lnTo>
                <a:lnTo>
                  <a:pt x="0" y="270"/>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3" name="Freeform 725"/>
          <p:cNvSpPr>
            <a:spLocks/>
          </p:cNvSpPr>
          <p:nvPr/>
        </p:nvSpPr>
        <p:spPr bwMode="auto">
          <a:xfrm>
            <a:off x="6664325" y="3586163"/>
            <a:ext cx="47625" cy="46037"/>
          </a:xfrm>
          <a:custGeom>
            <a:avLst/>
            <a:gdLst>
              <a:gd name="T0" fmla="*/ 0 w 33"/>
              <a:gd name="T1" fmla="*/ 2147483647 h 29"/>
              <a:gd name="T2" fmla="*/ 2147483647 w 33"/>
              <a:gd name="T3" fmla="*/ 0 h 29"/>
              <a:gd name="T4" fmla="*/ 2147483647 w 33"/>
              <a:gd name="T5" fmla="*/ 2147483647 h 29"/>
              <a:gd name="T6" fmla="*/ 2147483647 w 33"/>
              <a:gd name="T7" fmla="*/ 2147483647 h 29"/>
              <a:gd name="T8" fmla="*/ 0 w 33"/>
              <a:gd name="T9" fmla="*/ 2147483647 h 29"/>
              <a:gd name="T10" fmla="*/ 0 60000 65536"/>
              <a:gd name="T11" fmla="*/ 0 60000 65536"/>
              <a:gd name="T12" fmla="*/ 0 60000 65536"/>
              <a:gd name="T13" fmla="*/ 0 60000 65536"/>
              <a:gd name="T14" fmla="*/ 0 60000 65536"/>
              <a:gd name="T15" fmla="*/ 0 w 33"/>
              <a:gd name="T16" fmla="*/ 0 h 29"/>
              <a:gd name="T17" fmla="*/ 33 w 33"/>
              <a:gd name="T18" fmla="*/ 29 h 29"/>
            </a:gdLst>
            <a:ahLst/>
            <a:cxnLst>
              <a:cxn ang="T10">
                <a:pos x="T0" y="T1"/>
              </a:cxn>
              <a:cxn ang="T11">
                <a:pos x="T2" y="T3"/>
              </a:cxn>
              <a:cxn ang="T12">
                <a:pos x="T4" y="T5"/>
              </a:cxn>
              <a:cxn ang="T13">
                <a:pos x="T6" y="T7"/>
              </a:cxn>
              <a:cxn ang="T14">
                <a:pos x="T8" y="T9"/>
              </a:cxn>
            </a:cxnLst>
            <a:rect l="T15" t="T16" r="T17" b="T18"/>
            <a:pathLst>
              <a:path w="33" h="29">
                <a:moveTo>
                  <a:pt x="0" y="18"/>
                </a:moveTo>
                <a:lnTo>
                  <a:pt x="11" y="0"/>
                </a:lnTo>
                <a:lnTo>
                  <a:pt x="32" y="5"/>
                </a:lnTo>
                <a:lnTo>
                  <a:pt x="14" y="28"/>
                </a:lnTo>
                <a:lnTo>
                  <a:pt x="0" y="1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4" name="Freeform 726"/>
          <p:cNvSpPr>
            <a:spLocks/>
          </p:cNvSpPr>
          <p:nvPr/>
        </p:nvSpPr>
        <p:spPr bwMode="auto">
          <a:xfrm>
            <a:off x="6899275" y="3460750"/>
            <a:ext cx="38100" cy="77788"/>
          </a:xfrm>
          <a:custGeom>
            <a:avLst/>
            <a:gdLst>
              <a:gd name="T0" fmla="*/ 0 w 27"/>
              <a:gd name="T1" fmla="*/ 2147483647 h 49"/>
              <a:gd name="T2" fmla="*/ 2147483647 w 27"/>
              <a:gd name="T3" fmla="*/ 2147483647 h 49"/>
              <a:gd name="T4" fmla="*/ 2147483647 w 27"/>
              <a:gd name="T5" fmla="*/ 0 h 49"/>
              <a:gd name="T6" fmla="*/ 2147483647 w 27"/>
              <a:gd name="T7" fmla="*/ 2147483647 h 49"/>
              <a:gd name="T8" fmla="*/ 0 w 27"/>
              <a:gd name="T9" fmla="*/ 2147483647 h 49"/>
              <a:gd name="T10" fmla="*/ 0 60000 65536"/>
              <a:gd name="T11" fmla="*/ 0 60000 65536"/>
              <a:gd name="T12" fmla="*/ 0 60000 65536"/>
              <a:gd name="T13" fmla="*/ 0 60000 65536"/>
              <a:gd name="T14" fmla="*/ 0 60000 65536"/>
              <a:gd name="T15" fmla="*/ 0 w 27"/>
              <a:gd name="T16" fmla="*/ 0 h 49"/>
              <a:gd name="T17" fmla="*/ 27 w 27"/>
              <a:gd name="T18" fmla="*/ 49 h 49"/>
            </a:gdLst>
            <a:ahLst/>
            <a:cxnLst>
              <a:cxn ang="T10">
                <a:pos x="T0" y="T1"/>
              </a:cxn>
              <a:cxn ang="T11">
                <a:pos x="T2" y="T3"/>
              </a:cxn>
              <a:cxn ang="T12">
                <a:pos x="T4" y="T5"/>
              </a:cxn>
              <a:cxn ang="T13">
                <a:pos x="T6" y="T7"/>
              </a:cxn>
              <a:cxn ang="T14">
                <a:pos x="T8" y="T9"/>
              </a:cxn>
            </a:cxnLst>
            <a:rect l="T15" t="T16" r="T17" b="T18"/>
            <a:pathLst>
              <a:path w="27" h="49">
                <a:moveTo>
                  <a:pt x="0" y="19"/>
                </a:moveTo>
                <a:lnTo>
                  <a:pt x="10" y="48"/>
                </a:lnTo>
                <a:lnTo>
                  <a:pt x="26" y="0"/>
                </a:lnTo>
                <a:lnTo>
                  <a:pt x="12" y="3"/>
                </a:lnTo>
                <a:lnTo>
                  <a:pt x="0" y="19"/>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5" name="Freeform 727"/>
          <p:cNvSpPr>
            <a:spLocks/>
          </p:cNvSpPr>
          <p:nvPr/>
        </p:nvSpPr>
        <p:spPr bwMode="auto">
          <a:xfrm>
            <a:off x="4637088" y="3973513"/>
            <a:ext cx="157162" cy="200025"/>
          </a:xfrm>
          <a:custGeom>
            <a:avLst/>
            <a:gdLst>
              <a:gd name="T0" fmla="*/ 0 w 111"/>
              <a:gd name="T1" fmla="*/ 2147483647 h 126"/>
              <a:gd name="T2" fmla="*/ 2147483647 w 111"/>
              <a:gd name="T3" fmla="*/ 2147483647 h 126"/>
              <a:gd name="T4" fmla="*/ 2147483647 w 111"/>
              <a:gd name="T5" fmla="*/ 2147483647 h 126"/>
              <a:gd name="T6" fmla="*/ 2147483647 w 111"/>
              <a:gd name="T7" fmla="*/ 2147483647 h 126"/>
              <a:gd name="T8" fmla="*/ 2147483647 w 111"/>
              <a:gd name="T9" fmla="*/ 2147483647 h 126"/>
              <a:gd name="T10" fmla="*/ 2147483647 w 111"/>
              <a:gd name="T11" fmla="*/ 2147483647 h 126"/>
              <a:gd name="T12" fmla="*/ 2147483647 w 111"/>
              <a:gd name="T13" fmla="*/ 2147483647 h 126"/>
              <a:gd name="T14" fmla="*/ 2147483647 w 111"/>
              <a:gd name="T15" fmla="*/ 0 h 126"/>
              <a:gd name="T16" fmla="*/ 2147483647 w 111"/>
              <a:gd name="T17" fmla="*/ 0 h 126"/>
              <a:gd name="T18" fmla="*/ 2147483647 w 111"/>
              <a:gd name="T19" fmla="*/ 2147483647 h 126"/>
              <a:gd name="T20" fmla="*/ 2147483647 w 111"/>
              <a:gd name="T21" fmla="*/ 2147483647 h 126"/>
              <a:gd name="T22" fmla="*/ 2147483647 w 111"/>
              <a:gd name="T23" fmla="*/ 2147483647 h 126"/>
              <a:gd name="T24" fmla="*/ 2147483647 w 111"/>
              <a:gd name="T25" fmla="*/ 2147483647 h 126"/>
              <a:gd name="T26" fmla="*/ 2147483647 w 111"/>
              <a:gd name="T27" fmla="*/ 2147483647 h 126"/>
              <a:gd name="T28" fmla="*/ 2147483647 w 111"/>
              <a:gd name="T29" fmla="*/ 2147483647 h 126"/>
              <a:gd name="T30" fmla="*/ 2147483647 w 111"/>
              <a:gd name="T31" fmla="*/ 2147483647 h 126"/>
              <a:gd name="T32" fmla="*/ 0 w 111"/>
              <a:gd name="T33" fmla="*/ 2147483647 h 1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1"/>
              <a:gd name="T52" fmla="*/ 0 h 126"/>
              <a:gd name="T53" fmla="*/ 111 w 111"/>
              <a:gd name="T54" fmla="*/ 126 h 1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1" h="126">
                <a:moveTo>
                  <a:pt x="0" y="113"/>
                </a:moveTo>
                <a:lnTo>
                  <a:pt x="16" y="125"/>
                </a:lnTo>
                <a:lnTo>
                  <a:pt x="29" y="123"/>
                </a:lnTo>
                <a:lnTo>
                  <a:pt x="53" y="123"/>
                </a:lnTo>
                <a:lnTo>
                  <a:pt x="71" y="110"/>
                </a:lnTo>
                <a:lnTo>
                  <a:pt x="76" y="83"/>
                </a:lnTo>
                <a:lnTo>
                  <a:pt x="97" y="65"/>
                </a:lnTo>
                <a:lnTo>
                  <a:pt x="110" y="0"/>
                </a:lnTo>
                <a:lnTo>
                  <a:pt x="90" y="0"/>
                </a:lnTo>
                <a:lnTo>
                  <a:pt x="73" y="10"/>
                </a:lnTo>
                <a:lnTo>
                  <a:pt x="71" y="31"/>
                </a:lnTo>
                <a:lnTo>
                  <a:pt x="31" y="23"/>
                </a:lnTo>
                <a:lnTo>
                  <a:pt x="29" y="36"/>
                </a:lnTo>
                <a:lnTo>
                  <a:pt x="50" y="36"/>
                </a:lnTo>
                <a:lnTo>
                  <a:pt x="42" y="86"/>
                </a:lnTo>
                <a:lnTo>
                  <a:pt x="24" y="81"/>
                </a:lnTo>
                <a:lnTo>
                  <a:pt x="0" y="113"/>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6" name="Freeform 728"/>
          <p:cNvSpPr>
            <a:spLocks/>
          </p:cNvSpPr>
          <p:nvPr/>
        </p:nvSpPr>
        <p:spPr bwMode="auto">
          <a:xfrm>
            <a:off x="4664075" y="3940175"/>
            <a:ext cx="396875" cy="433388"/>
          </a:xfrm>
          <a:custGeom>
            <a:avLst/>
            <a:gdLst>
              <a:gd name="T0" fmla="*/ 0 w 281"/>
              <a:gd name="T1" fmla="*/ 2147483647 h 273"/>
              <a:gd name="T2" fmla="*/ 0 w 281"/>
              <a:gd name="T3" fmla="*/ 2147483647 h 273"/>
              <a:gd name="T4" fmla="*/ 2147483647 w 281"/>
              <a:gd name="T5" fmla="*/ 2147483647 h 273"/>
              <a:gd name="T6" fmla="*/ 2147483647 w 281"/>
              <a:gd name="T7" fmla="*/ 2147483647 h 273"/>
              <a:gd name="T8" fmla="*/ 2147483647 w 281"/>
              <a:gd name="T9" fmla="*/ 2147483647 h 273"/>
              <a:gd name="T10" fmla="*/ 2147483647 w 281"/>
              <a:gd name="T11" fmla="*/ 2147483647 h 273"/>
              <a:gd name="T12" fmla="*/ 2147483647 w 281"/>
              <a:gd name="T13" fmla="*/ 2147483647 h 273"/>
              <a:gd name="T14" fmla="*/ 2147483647 w 281"/>
              <a:gd name="T15" fmla="*/ 2147483647 h 273"/>
              <a:gd name="T16" fmla="*/ 2147483647 w 281"/>
              <a:gd name="T17" fmla="*/ 2147483647 h 273"/>
              <a:gd name="T18" fmla="*/ 2147483647 w 281"/>
              <a:gd name="T19" fmla="*/ 2147483647 h 273"/>
              <a:gd name="T20" fmla="*/ 2147483647 w 281"/>
              <a:gd name="T21" fmla="*/ 2147483647 h 273"/>
              <a:gd name="T22" fmla="*/ 2147483647 w 281"/>
              <a:gd name="T23" fmla="*/ 2147483647 h 273"/>
              <a:gd name="T24" fmla="*/ 2147483647 w 281"/>
              <a:gd name="T25" fmla="*/ 2147483647 h 273"/>
              <a:gd name="T26" fmla="*/ 2147483647 w 281"/>
              <a:gd name="T27" fmla="*/ 2147483647 h 273"/>
              <a:gd name="T28" fmla="*/ 2147483647 w 281"/>
              <a:gd name="T29" fmla="*/ 2147483647 h 273"/>
              <a:gd name="T30" fmla="*/ 2147483647 w 281"/>
              <a:gd name="T31" fmla="*/ 2147483647 h 273"/>
              <a:gd name="T32" fmla="*/ 2147483647 w 281"/>
              <a:gd name="T33" fmla="*/ 2147483647 h 273"/>
              <a:gd name="T34" fmla="*/ 2147483647 w 281"/>
              <a:gd name="T35" fmla="*/ 2147483647 h 273"/>
              <a:gd name="T36" fmla="*/ 2147483647 w 281"/>
              <a:gd name="T37" fmla="*/ 2147483647 h 273"/>
              <a:gd name="T38" fmla="*/ 2147483647 w 281"/>
              <a:gd name="T39" fmla="*/ 2147483647 h 273"/>
              <a:gd name="T40" fmla="*/ 2147483647 w 281"/>
              <a:gd name="T41" fmla="*/ 2147483647 h 273"/>
              <a:gd name="T42" fmla="*/ 2147483647 w 281"/>
              <a:gd name="T43" fmla="*/ 2147483647 h 273"/>
              <a:gd name="T44" fmla="*/ 2147483647 w 281"/>
              <a:gd name="T45" fmla="*/ 0 h 273"/>
              <a:gd name="T46" fmla="*/ 2147483647 w 281"/>
              <a:gd name="T47" fmla="*/ 2147483647 h 273"/>
              <a:gd name="T48" fmla="*/ 2147483647 w 281"/>
              <a:gd name="T49" fmla="*/ 0 h 273"/>
              <a:gd name="T50" fmla="*/ 2147483647 w 281"/>
              <a:gd name="T51" fmla="*/ 2147483647 h 273"/>
              <a:gd name="T52" fmla="*/ 2147483647 w 281"/>
              <a:gd name="T53" fmla="*/ 2147483647 h 273"/>
              <a:gd name="T54" fmla="*/ 2147483647 w 281"/>
              <a:gd name="T55" fmla="*/ 2147483647 h 273"/>
              <a:gd name="T56" fmla="*/ 2147483647 w 281"/>
              <a:gd name="T57" fmla="*/ 2147483647 h 273"/>
              <a:gd name="T58" fmla="*/ 2147483647 w 281"/>
              <a:gd name="T59" fmla="*/ 2147483647 h 273"/>
              <a:gd name="T60" fmla="*/ 2147483647 w 281"/>
              <a:gd name="T61" fmla="*/ 2147483647 h 273"/>
              <a:gd name="T62" fmla="*/ 0 w 281"/>
              <a:gd name="T63" fmla="*/ 2147483647 h 2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81"/>
              <a:gd name="T97" fmla="*/ 0 h 273"/>
              <a:gd name="T98" fmla="*/ 281 w 281"/>
              <a:gd name="T99" fmla="*/ 273 h 27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81" h="273">
                <a:moveTo>
                  <a:pt x="0" y="162"/>
                </a:moveTo>
                <a:lnTo>
                  <a:pt x="0" y="168"/>
                </a:lnTo>
                <a:lnTo>
                  <a:pt x="57" y="160"/>
                </a:lnTo>
                <a:lnTo>
                  <a:pt x="81" y="196"/>
                </a:lnTo>
                <a:lnTo>
                  <a:pt x="102" y="194"/>
                </a:lnTo>
                <a:lnTo>
                  <a:pt x="105" y="178"/>
                </a:lnTo>
                <a:lnTo>
                  <a:pt x="125" y="175"/>
                </a:lnTo>
                <a:lnTo>
                  <a:pt x="139" y="183"/>
                </a:lnTo>
                <a:lnTo>
                  <a:pt x="141" y="238"/>
                </a:lnTo>
                <a:lnTo>
                  <a:pt x="173" y="236"/>
                </a:lnTo>
                <a:lnTo>
                  <a:pt x="254" y="272"/>
                </a:lnTo>
                <a:lnTo>
                  <a:pt x="254" y="254"/>
                </a:lnTo>
                <a:lnTo>
                  <a:pt x="238" y="249"/>
                </a:lnTo>
                <a:lnTo>
                  <a:pt x="241" y="210"/>
                </a:lnTo>
                <a:lnTo>
                  <a:pt x="270" y="196"/>
                </a:lnTo>
                <a:lnTo>
                  <a:pt x="251" y="170"/>
                </a:lnTo>
                <a:lnTo>
                  <a:pt x="251" y="126"/>
                </a:lnTo>
                <a:lnTo>
                  <a:pt x="246" y="115"/>
                </a:lnTo>
                <a:lnTo>
                  <a:pt x="257" y="94"/>
                </a:lnTo>
                <a:lnTo>
                  <a:pt x="270" y="57"/>
                </a:lnTo>
                <a:lnTo>
                  <a:pt x="280" y="42"/>
                </a:lnTo>
                <a:lnTo>
                  <a:pt x="275" y="21"/>
                </a:lnTo>
                <a:lnTo>
                  <a:pt x="223" y="0"/>
                </a:lnTo>
                <a:lnTo>
                  <a:pt x="136" y="10"/>
                </a:lnTo>
                <a:lnTo>
                  <a:pt x="105" y="0"/>
                </a:lnTo>
                <a:lnTo>
                  <a:pt x="91" y="21"/>
                </a:lnTo>
                <a:lnTo>
                  <a:pt x="78" y="86"/>
                </a:lnTo>
                <a:lnTo>
                  <a:pt x="57" y="104"/>
                </a:lnTo>
                <a:lnTo>
                  <a:pt x="52" y="131"/>
                </a:lnTo>
                <a:lnTo>
                  <a:pt x="34" y="144"/>
                </a:lnTo>
                <a:lnTo>
                  <a:pt x="10" y="144"/>
                </a:lnTo>
                <a:lnTo>
                  <a:pt x="0" y="162"/>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7" name="Freeform 729"/>
          <p:cNvSpPr>
            <a:spLocks/>
          </p:cNvSpPr>
          <p:nvPr/>
        </p:nvSpPr>
        <p:spPr bwMode="auto">
          <a:xfrm>
            <a:off x="4425950" y="3768725"/>
            <a:ext cx="57150" cy="142875"/>
          </a:xfrm>
          <a:custGeom>
            <a:avLst/>
            <a:gdLst>
              <a:gd name="T0" fmla="*/ 0 w 40"/>
              <a:gd name="T1" fmla="*/ 2147483647 h 90"/>
              <a:gd name="T2" fmla="*/ 2147483647 w 40"/>
              <a:gd name="T3" fmla="*/ 2147483647 h 90"/>
              <a:gd name="T4" fmla="*/ 2147483647 w 40"/>
              <a:gd name="T5" fmla="*/ 2147483647 h 90"/>
              <a:gd name="T6" fmla="*/ 2147483647 w 40"/>
              <a:gd name="T7" fmla="*/ 2147483647 h 90"/>
              <a:gd name="T8" fmla="*/ 2147483647 w 40"/>
              <a:gd name="T9" fmla="*/ 0 h 90"/>
              <a:gd name="T10" fmla="*/ 2147483647 w 40"/>
              <a:gd name="T11" fmla="*/ 2147483647 h 90"/>
              <a:gd name="T12" fmla="*/ 0 w 40"/>
              <a:gd name="T13" fmla="*/ 2147483647 h 90"/>
              <a:gd name="T14" fmla="*/ 0 60000 65536"/>
              <a:gd name="T15" fmla="*/ 0 60000 65536"/>
              <a:gd name="T16" fmla="*/ 0 60000 65536"/>
              <a:gd name="T17" fmla="*/ 0 60000 65536"/>
              <a:gd name="T18" fmla="*/ 0 60000 65536"/>
              <a:gd name="T19" fmla="*/ 0 60000 65536"/>
              <a:gd name="T20" fmla="*/ 0 60000 65536"/>
              <a:gd name="T21" fmla="*/ 0 w 40"/>
              <a:gd name="T22" fmla="*/ 0 h 90"/>
              <a:gd name="T23" fmla="*/ 40 w 40"/>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90">
                <a:moveTo>
                  <a:pt x="0" y="19"/>
                </a:moveTo>
                <a:lnTo>
                  <a:pt x="16" y="89"/>
                </a:lnTo>
                <a:lnTo>
                  <a:pt x="26" y="89"/>
                </a:lnTo>
                <a:lnTo>
                  <a:pt x="39" y="8"/>
                </a:lnTo>
                <a:lnTo>
                  <a:pt x="28" y="0"/>
                </a:lnTo>
                <a:lnTo>
                  <a:pt x="21" y="6"/>
                </a:lnTo>
                <a:lnTo>
                  <a:pt x="0" y="19"/>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8" name="Freeform 730"/>
          <p:cNvSpPr>
            <a:spLocks/>
          </p:cNvSpPr>
          <p:nvPr/>
        </p:nvSpPr>
        <p:spPr bwMode="auto">
          <a:xfrm>
            <a:off x="4606925" y="4006850"/>
            <a:ext cx="34925" cy="30163"/>
          </a:xfrm>
          <a:custGeom>
            <a:avLst/>
            <a:gdLst>
              <a:gd name="T0" fmla="*/ 0 w 25"/>
              <a:gd name="T1" fmla="*/ 2147483647 h 19"/>
              <a:gd name="T2" fmla="*/ 2147483647 w 25"/>
              <a:gd name="T3" fmla="*/ 2147483647 h 19"/>
              <a:gd name="T4" fmla="*/ 2147483647 w 25"/>
              <a:gd name="T5" fmla="*/ 0 h 19"/>
              <a:gd name="T6" fmla="*/ 2147483647 w 25"/>
              <a:gd name="T7" fmla="*/ 2147483647 h 19"/>
              <a:gd name="T8" fmla="*/ 0 w 25"/>
              <a:gd name="T9" fmla="*/ 2147483647 h 19"/>
              <a:gd name="T10" fmla="*/ 0 60000 65536"/>
              <a:gd name="T11" fmla="*/ 0 60000 65536"/>
              <a:gd name="T12" fmla="*/ 0 60000 65536"/>
              <a:gd name="T13" fmla="*/ 0 60000 65536"/>
              <a:gd name="T14" fmla="*/ 0 60000 65536"/>
              <a:gd name="T15" fmla="*/ 0 w 25"/>
              <a:gd name="T16" fmla="*/ 0 h 19"/>
              <a:gd name="T17" fmla="*/ 25 w 25"/>
              <a:gd name="T18" fmla="*/ 19 h 19"/>
            </a:gdLst>
            <a:ahLst/>
            <a:cxnLst>
              <a:cxn ang="T10">
                <a:pos x="T0" y="T1"/>
              </a:cxn>
              <a:cxn ang="T11">
                <a:pos x="T2" y="T3"/>
              </a:cxn>
              <a:cxn ang="T12">
                <a:pos x="T4" y="T5"/>
              </a:cxn>
              <a:cxn ang="T13">
                <a:pos x="T6" y="T7"/>
              </a:cxn>
              <a:cxn ang="T14">
                <a:pos x="T8" y="T9"/>
              </a:cxn>
            </a:cxnLst>
            <a:rect l="T15" t="T16" r="T17" b="T18"/>
            <a:pathLst>
              <a:path w="25" h="19">
                <a:moveTo>
                  <a:pt x="0" y="18"/>
                </a:moveTo>
                <a:lnTo>
                  <a:pt x="3" y="2"/>
                </a:lnTo>
                <a:lnTo>
                  <a:pt x="24" y="0"/>
                </a:lnTo>
                <a:lnTo>
                  <a:pt x="24" y="15"/>
                </a:lnTo>
                <a:lnTo>
                  <a:pt x="0" y="1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39" name="Freeform 731"/>
          <p:cNvSpPr>
            <a:spLocks/>
          </p:cNvSpPr>
          <p:nvPr/>
        </p:nvSpPr>
        <p:spPr bwMode="auto">
          <a:xfrm>
            <a:off x="5087938" y="3635375"/>
            <a:ext cx="315912" cy="342900"/>
          </a:xfrm>
          <a:custGeom>
            <a:avLst/>
            <a:gdLst>
              <a:gd name="T0" fmla="*/ 0 w 224"/>
              <a:gd name="T1" fmla="*/ 2147483647 h 216"/>
              <a:gd name="T2" fmla="*/ 2147483647 w 224"/>
              <a:gd name="T3" fmla="*/ 2147483647 h 216"/>
              <a:gd name="T4" fmla="*/ 2147483647 w 224"/>
              <a:gd name="T5" fmla="*/ 2147483647 h 216"/>
              <a:gd name="T6" fmla="*/ 2147483647 w 224"/>
              <a:gd name="T7" fmla="*/ 2147483647 h 216"/>
              <a:gd name="T8" fmla="*/ 2147483647 w 224"/>
              <a:gd name="T9" fmla="*/ 2147483647 h 216"/>
              <a:gd name="T10" fmla="*/ 2147483647 w 224"/>
              <a:gd name="T11" fmla="*/ 0 h 216"/>
              <a:gd name="T12" fmla="*/ 2147483647 w 224"/>
              <a:gd name="T13" fmla="*/ 2147483647 h 216"/>
              <a:gd name="T14" fmla="*/ 2147483647 w 224"/>
              <a:gd name="T15" fmla="*/ 2147483647 h 216"/>
              <a:gd name="T16" fmla="*/ 2147483647 w 224"/>
              <a:gd name="T17" fmla="*/ 2147483647 h 216"/>
              <a:gd name="T18" fmla="*/ 2147483647 w 224"/>
              <a:gd name="T19" fmla="*/ 2147483647 h 216"/>
              <a:gd name="T20" fmla="*/ 2147483647 w 224"/>
              <a:gd name="T21" fmla="*/ 2147483647 h 216"/>
              <a:gd name="T22" fmla="*/ 2147483647 w 224"/>
              <a:gd name="T23" fmla="*/ 2147483647 h 216"/>
              <a:gd name="T24" fmla="*/ 2147483647 w 224"/>
              <a:gd name="T25" fmla="*/ 2147483647 h 216"/>
              <a:gd name="T26" fmla="*/ 2147483647 w 224"/>
              <a:gd name="T27" fmla="*/ 2147483647 h 216"/>
              <a:gd name="T28" fmla="*/ 2147483647 w 224"/>
              <a:gd name="T29" fmla="*/ 2147483647 h 216"/>
              <a:gd name="T30" fmla="*/ 2147483647 w 224"/>
              <a:gd name="T31" fmla="*/ 2147483647 h 216"/>
              <a:gd name="T32" fmla="*/ 2147483647 w 224"/>
              <a:gd name="T33" fmla="*/ 2147483647 h 216"/>
              <a:gd name="T34" fmla="*/ 0 w 224"/>
              <a:gd name="T35" fmla="*/ 2147483647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4"/>
              <a:gd name="T55" fmla="*/ 0 h 216"/>
              <a:gd name="T56" fmla="*/ 224 w 22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4" h="216">
                <a:moveTo>
                  <a:pt x="0" y="152"/>
                </a:moveTo>
                <a:lnTo>
                  <a:pt x="21" y="139"/>
                </a:lnTo>
                <a:lnTo>
                  <a:pt x="21" y="113"/>
                </a:lnTo>
                <a:lnTo>
                  <a:pt x="50" y="76"/>
                </a:lnTo>
                <a:lnTo>
                  <a:pt x="63" y="14"/>
                </a:lnTo>
                <a:lnTo>
                  <a:pt x="84" y="0"/>
                </a:lnTo>
                <a:lnTo>
                  <a:pt x="103" y="42"/>
                </a:lnTo>
                <a:lnTo>
                  <a:pt x="150" y="79"/>
                </a:lnTo>
                <a:lnTo>
                  <a:pt x="134" y="100"/>
                </a:lnTo>
                <a:lnTo>
                  <a:pt x="147" y="105"/>
                </a:lnTo>
                <a:lnTo>
                  <a:pt x="165" y="132"/>
                </a:lnTo>
                <a:lnTo>
                  <a:pt x="223" y="150"/>
                </a:lnTo>
                <a:lnTo>
                  <a:pt x="181" y="194"/>
                </a:lnTo>
                <a:lnTo>
                  <a:pt x="134" y="210"/>
                </a:lnTo>
                <a:lnTo>
                  <a:pt x="92" y="215"/>
                </a:lnTo>
                <a:lnTo>
                  <a:pt x="47" y="200"/>
                </a:lnTo>
                <a:lnTo>
                  <a:pt x="29" y="168"/>
                </a:lnTo>
                <a:lnTo>
                  <a:pt x="0" y="152"/>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0" name="Freeform 732"/>
          <p:cNvSpPr>
            <a:spLocks/>
          </p:cNvSpPr>
          <p:nvPr/>
        </p:nvSpPr>
        <p:spPr bwMode="auto">
          <a:xfrm>
            <a:off x="4589463" y="4006850"/>
            <a:ext cx="119062" cy="147638"/>
          </a:xfrm>
          <a:custGeom>
            <a:avLst/>
            <a:gdLst>
              <a:gd name="T0" fmla="*/ 0 w 85"/>
              <a:gd name="T1" fmla="*/ 2147483647 h 93"/>
              <a:gd name="T2" fmla="*/ 2147483647 w 85"/>
              <a:gd name="T3" fmla="*/ 2147483647 h 93"/>
              <a:gd name="T4" fmla="*/ 2147483647 w 85"/>
              <a:gd name="T5" fmla="*/ 2147483647 h 93"/>
              <a:gd name="T6" fmla="*/ 2147483647 w 85"/>
              <a:gd name="T7" fmla="*/ 2147483647 h 93"/>
              <a:gd name="T8" fmla="*/ 2147483647 w 85"/>
              <a:gd name="T9" fmla="*/ 2147483647 h 93"/>
              <a:gd name="T10" fmla="*/ 2147483647 w 85"/>
              <a:gd name="T11" fmla="*/ 0 h 93"/>
              <a:gd name="T12" fmla="*/ 2147483647 w 85"/>
              <a:gd name="T13" fmla="*/ 2147483647 h 93"/>
              <a:gd name="T14" fmla="*/ 2147483647 w 85"/>
              <a:gd name="T15" fmla="*/ 2147483647 h 93"/>
              <a:gd name="T16" fmla="*/ 2147483647 w 85"/>
              <a:gd name="T17" fmla="*/ 2147483647 h 93"/>
              <a:gd name="T18" fmla="*/ 2147483647 w 85"/>
              <a:gd name="T19" fmla="*/ 2147483647 h 93"/>
              <a:gd name="T20" fmla="*/ 2147483647 w 85"/>
              <a:gd name="T21" fmla="*/ 2147483647 h 93"/>
              <a:gd name="T22" fmla="*/ 2147483647 w 85"/>
              <a:gd name="T23" fmla="*/ 2147483647 h 93"/>
              <a:gd name="T24" fmla="*/ 0 w 85"/>
              <a:gd name="T25" fmla="*/ 2147483647 h 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
              <a:gd name="T40" fmla="*/ 0 h 93"/>
              <a:gd name="T41" fmla="*/ 85 w 85"/>
              <a:gd name="T42" fmla="*/ 93 h 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 h="93">
                <a:moveTo>
                  <a:pt x="0" y="44"/>
                </a:moveTo>
                <a:lnTo>
                  <a:pt x="8" y="28"/>
                </a:lnTo>
                <a:lnTo>
                  <a:pt x="16" y="28"/>
                </a:lnTo>
                <a:lnTo>
                  <a:pt x="13" y="18"/>
                </a:lnTo>
                <a:lnTo>
                  <a:pt x="37" y="15"/>
                </a:lnTo>
                <a:lnTo>
                  <a:pt x="37" y="0"/>
                </a:lnTo>
                <a:lnTo>
                  <a:pt x="65" y="2"/>
                </a:lnTo>
                <a:lnTo>
                  <a:pt x="63" y="15"/>
                </a:lnTo>
                <a:lnTo>
                  <a:pt x="84" y="15"/>
                </a:lnTo>
                <a:lnTo>
                  <a:pt x="76" y="65"/>
                </a:lnTo>
                <a:lnTo>
                  <a:pt x="58" y="60"/>
                </a:lnTo>
                <a:lnTo>
                  <a:pt x="34" y="92"/>
                </a:lnTo>
                <a:lnTo>
                  <a:pt x="0" y="44"/>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1" name="Freeform 733"/>
          <p:cNvSpPr>
            <a:spLocks/>
          </p:cNvSpPr>
          <p:nvPr/>
        </p:nvSpPr>
        <p:spPr bwMode="auto">
          <a:xfrm>
            <a:off x="4059238" y="3735388"/>
            <a:ext cx="65087" cy="26987"/>
          </a:xfrm>
          <a:custGeom>
            <a:avLst/>
            <a:gdLst>
              <a:gd name="T0" fmla="*/ 0 w 46"/>
              <a:gd name="T1" fmla="*/ 2147483647 h 17"/>
              <a:gd name="T2" fmla="*/ 2147483647 w 46"/>
              <a:gd name="T3" fmla="*/ 0 h 17"/>
              <a:gd name="T4" fmla="*/ 2147483647 w 46"/>
              <a:gd name="T5" fmla="*/ 2147483647 h 17"/>
              <a:gd name="T6" fmla="*/ 0 w 46"/>
              <a:gd name="T7" fmla="*/ 2147483647 h 17"/>
              <a:gd name="T8" fmla="*/ 0 60000 65536"/>
              <a:gd name="T9" fmla="*/ 0 60000 65536"/>
              <a:gd name="T10" fmla="*/ 0 60000 65536"/>
              <a:gd name="T11" fmla="*/ 0 60000 65536"/>
              <a:gd name="T12" fmla="*/ 0 w 46"/>
              <a:gd name="T13" fmla="*/ 0 h 17"/>
              <a:gd name="T14" fmla="*/ 46 w 46"/>
              <a:gd name="T15" fmla="*/ 17 h 17"/>
            </a:gdLst>
            <a:ahLst/>
            <a:cxnLst>
              <a:cxn ang="T8">
                <a:pos x="T0" y="T1"/>
              </a:cxn>
              <a:cxn ang="T9">
                <a:pos x="T2" y="T3"/>
              </a:cxn>
              <a:cxn ang="T10">
                <a:pos x="T4" y="T5"/>
              </a:cxn>
              <a:cxn ang="T11">
                <a:pos x="T6" y="T7"/>
              </a:cxn>
            </a:cxnLst>
            <a:rect l="T12" t="T13" r="T14" b="T15"/>
            <a:pathLst>
              <a:path w="46" h="17">
                <a:moveTo>
                  <a:pt x="0" y="16"/>
                </a:moveTo>
                <a:lnTo>
                  <a:pt x="3" y="0"/>
                </a:lnTo>
                <a:lnTo>
                  <a:pt x="45" y="4"/>
                </a:lnTo>
                <a:lnTo>
                  <a:pt x="0" y="1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2" name="Freeform 734"/>
          <p:cNvSpPr>
            <a:spLocks/>
          </p:cNvSpPr>
          <p:nvPr/>
        </p:nvSpPr>
        <p:spPr bwMode="auto">
          <a:xfrm>
            <a:off x="4344988" y="3794125"/>
            <a:ext cx="93662" cy="160338"/>
          </a:xfrm>
          <a:custGeom>
            <a:avLst/>
            <a:gdLst>
              <a:gd name="T0" fmla="*/ 0 w 67"/>
              <a:gd name="T1" fmla="*/ 2147483647 h 101"/>
              <a:gd name="T2" fmla="*/ 2147483647 w 67"/>
              <a:gd name="T3" fmla="*/ 2147483647 h 101"/>
              <a:gd name="T4" fmla="*/ 2147483647 w 67"/>
              <a:gd name="T5" fmla="*/ 2147483647 h 101"/>
              <a:gd name="T6" fmla="*/ 2147483647 w 67"/>
              <a:gd name="T7" fmla="*/ 0 h 101"/>
              <a:gd name="T8" fmla="*/ 2147483647 w 67"/>
              <a:gd name="T9" fmla="*/ 2147483647 h 101"/>
              <a:gd name="T10" fmla="*/ 2147483647 w 67"/>
              <a:gd name="T11" fmla="*/ 2147483647 h 101"/>
              <a:gd name="T12" fmla="*/ 0 w 67"/>
              <a:gd name="T13" fmla="*/ 2147483647 h 101"/>
              <a:gd name="T14" fmla="*/ 0 60000 65536"/>
              <a:gd name="T15" fmla="*/ 0 60000 65536"/>
              <a:gd name="T16" fmla="*/ 0 60000 65536"/>
              <a:gd name="T17" fmla="*/ 0 60000 65536"/>
              <a:gd name="T18" fmla="*/ 0 60000 65536"/>
              <a:gd name="T19" fmla="*/ 0 60000 65536"/>
              <a:gd name="T20" fmla="*/ 0 60000 65536"/>
              <a:gd name="T21" fmla="*/ 0 w 67"/>
              <a:gd name="T22" fmla="*/ 0 h 101"/>
              <a:gd name="T23" fmla="*/ 67 w 67"/>
              <a:gd name="T24" fmla="*/ 101 h 1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 h="101">
                <a:moveTo>
                  <a:pt x="0" y="94"/>
                </a:moveTo>
                <a:lnTo>
                  <a:pt x="5" y="26"/>
                </a:lnTo>
                <a:lnTo>
                  <a:pt x="3" y="3"/>
                </a:lnTo>
                <a:lnTo>
                  <a:pt x="42" y="0"/>
                </a:lnTo>
                <a:lnTo>
                  <a:pt x="66" y="76"/>
                </a:lnTo>
                <a:lnTo>
                  <a:pt x="16" y="100"/>
                </a:lnTo>
                <a:lnTo>
                  <a:pt x="0" y="94"/>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3" name="Freeform 735"/>
          <p:cNvSpPr>
            <a:spLocks/>
          </p:cNvSpPr>
          <p:nvPr/>
        </p:nvSpPr>
        <p:spPr bwMode="auto">
          <a:xfrm>
            <a:off x="4092575" y="3760788"/>
            <a:ext cx="157163" cy="127000"/>
          </a:xfrm>
          <a:custGeom>
            <a:avLst/>
            <a:gdLst>
              <a:gd name="T0" fmla="*/ 0 w 112"/>
              <a:gd name="T1" fmla="*/ 2147483647 h 80"/>
              <a:gd name="T2" fmla="*/ 2147483647 w 112"/>
              <a:gd name="T3" fmla="*/ 2147483647 h 80"/>
              <a:gd name="T4" fmla="*/ 2147483647 w 112"/>
              <a:gd name="T5" fmla="*/ 0 h 80"/>
              <a:gd name="T6" fmla="*/ 2147483647 w 112"/>
              <a:gd name="T7" fmla="*/ 2147483647 h 80"/>
              <a:gd name="T8" fmla="*/ 2147483647 w 112"/>
              <a:gd name="T9" fmla="*/ 2147483647 h 80"/>
              <a:gd name="T10" fmla="*/ 2147483647 w 112"/>
              <a:gd name="T11" fmla="*/ 2147483647 h 80"/>
              <a:gd name="T12" fmla="*/ 2147483647 w 112"/>
              <a:gd name="T13" fmla="*/ 2147483647 h 80"/>
              <a:gd name="T14" fmla="*/ 2147483647 w 112"/>
              <a:gd name="T15" fmla="*/ 2147483647 h 80"/>
              <a:gd name="T16" fmla="*/ 2147483647 w 112"/>
              <a:gd name="T17" fmla="*/ 2147483647 h 80"/>
              <a:gd name="T18" fmla="*/ 2147483647 w 112"/>
              <a:gd name="T19" fmla="*/ 2147483647 h 80"/>
              <a:gd name="T20" fmla="*/ 2147483647 w 112"/>
              <a:gd name="T21" fmla="*/ 2147483647 h 80"/>
              <a:gd name="T22" fmla="*/ 2147483647 w 112"/>
              <a:gd name="T23" fmla="*/ 2147483647 h 80"/>
              <a:gd name="T24" fmla="*/ 2147483647 w 112"/>
              <a:gd name="T25" fmla="*/ 2147483647 h 80"/>
              <a:gd name="T26" fmla="*/ 2147483647 w 112"/>
              <a:gd name="T27" fmla="*/ 2147483647 h 80"/>
              <a:gd name="T28" fmla="*/ 2147483647 w 112"/>
              <a:gd name="T29" fmla="*/ 2147483647 h 80"/>
              <a:gd name="T30" fmla="*/ 0 w 112"/>
              <a:gd name="T31" fmla="*/ 2147483647 h 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2"/>
              <a:gd name="T49" fmla="*/ 0 h 80"/>
              <a:gd name="T50" fmla="*/ 112 w 112"/>
              <a:gd name="T51" fmla="*/ 80 h 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2" h="80">
                <a:moveTo>
                  <a:pt x="0" y="24"/>
                </a:moveTo>
                <a:lnTo>
                  <a:pt x="22" y="16"/>
                </a:lnTo>
                <a:lnTo>
                  <a:pt x="22" y="0"/>
                </a:lnTo>
                <a:lnTo>
                  <a:pt x="59" y="5"/>
                </a:lnTo>
                <a:lnTo>
                  <a:pt x="66" y="11"/>
                </a:lnTo>
                <a:lnTo>
                  <a:pt x="93" y="3"/>
                </a:lnTo>
                <a:lnTo>
                  <a:pt x="106" y="37"/>
                </a:lnTo>
                <a:lnTo>
                  <a:pt x="111" y="63"/>
                </a:lnTo>
                <a:lnTo>
                  <a:pt x="103" y="63"/>
                </a:lnTo>
                <a:lnTo>
                  <a:pt x="100" y="79"/>
                </a:lnTo>
                <a:lnTo>
                  <a:pt x="85" y="79"/>
                </a:lnTo>
                <a:lnTo>
                  <a:pt x="85" y="63"/>
                </a:lnTo>
                <a:lnTo>
                  <a:pt x="71" y="63"/>
                </a:lnTo>
                <a:lnTo>
                  <a:pt x="59" y="42"/>
                </a:lnTo>
                <a:lnTo>
                  <a:pt x="30" y="53"/>
                </a:lnTo>
                <a:lnTo>
                  <a:pt x="0" y="24"/>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4" name="Freeform 736"/>
          <p:cNvSpPr>
            <a:spLocks/>
          </p:cNvSpPr>
          <p:nvPr/>
        </p:nvSpPr>
        <p:spPr bwMode="auto">
          <a:xfrm>
            <a:off x="6386513" y="3927475"/>
            <a:ext cx="223837" cy="271463"/>
          </a:xfrm>
          <a:custGeom>
            <a:avLst/>
            <a:gdLst>
              <a:gd name="T0" fmla="*/ 0 w 159"/>
              <a:gd name="T1" fmla="*/ 0 h 171"/>
              <a:gd name="T2" fmla="*/ 2147483647 w 159"/>
              <a:gd name="T3" fmla="*/ 2147483647 h 171"/>
              <a:gd name="T4" fmla="*/ 2147483647 w 159"/>
              <a:gd name="T5" fmla="*/ 2147483647 h 171"/>
              <a:gd name="T6" fmla="*/ 2147483647 w 159"/>
              <a:gd name="T7" fmla="*/ 2147483647 h 171"/>
              <a:gd name="T8" fmla="*/ 2147483647 w 159"/>
              <a:gd name="T9" fmla="*/ 2147483647 h 171"/>
              <a:gd name="T10" fmla="*/ 2147483647 w 159"/>
              <a:gd name="T11" fmla="*/ 2147483647 h 171"/>
              <a:gd name="T12" fmla="*/ 2147483647 w 159"/>
              <a:gd name="T13" fmla="*/ 2147483647 h 171"/>
              <a:gd name="T14" fmla="*/ 2147483647 w 159"/>
              <a:gd name="T15" fmla="*/ 2147483647 h 171"/>
              <a:gd name="T16" fmla="*/ 2147483647 w 159"/>
              <a:gd name="T17" fmla="*/ 2147483647 h 171"/>
              <a:gd name="T18" fmla="*/ 2147483647 w 159"/>
              <a:gd name="T19" fmla="*/ 2147483647 h 171"/>
              <a:gd name="T20" fmla="*/ 2147483647 w 159"/>
              <a:gd name="T21" fmla="*/ 2147483647 h 171"/>
              <a:gd name="T22" fmla="*/ 2147483647 w 159"/>
              <a:gd name="T23" fmla="*/ 2147483647 h 171"/>
              <a:gd name="T24" fmla="*/ 0 w 159"/>
              <a:gd name="T25" fmla="*/ 0 h 1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9"/>
              <a:gd name="T40" fmla="*/ 0 h 171"/>
              <a:gd name="T41" fmla="*/ 159 w 159"/>
              <a:gd name="T42" fmla="*/ 171 h 1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9" h="171">
                <a:moveTo>
                  <a:pt x="0" y="0"/>
                </a:moveTo>
                <a:lnTo>
                  <a:pt x="35" y="8"/>
                </a:lnTo>
                <a:lnTo>
                  <a:pt x="79" y="52"/>
                </a:lnTo>
                <a:lnTo>
                  <a:pt x="116" y="68"/>
                </a:lnTo>
                <a:lnTo>
                  <a:pt x="111" y="78"/>
                </a:lnTo>
                <a:lnTo>
                  <a:pt x="124" y="76"/>
                </a:lnTo>
                <a:lnTo>
                  <a:pt x="121" y="94"/>
                </a:lnTo>
                <a:lnTo>
                  <a:pt x="158" y="128"/>
                </a:lnTo>
                <a:lnTo>
                  <a:pt x="155" y="168"/>
                </a:lnTo>
                <a:lnTo>
                  <a:pt x="137" y="170"/>
                </a:lnTo>
                <a:lnTo>
                  <a:pt x="108" y="144"/>
                </a:lnTo>
                <a:lnTo>
                  <a:pt x="51" y="58"/>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5" name="Freeform 737"/>
          <p:cNvSpPr>
            <a:spLocks/>
          </p:cNvSpPr>
          <p:nvPr/>
        </p:nvSpPr>
        <p:spPr bwMode="auto">
          <a:xfrm>
            <a:off x="6597650" y="4197350"/>
            <a:ext cx="187325" cy="68263"/>
          </a:xfrm>
          <a:custGeom>
            <a:avLst/>
            <a:gdLst>
              <a:gd name="T0" fmla="*/ 0 w 132"/>
              <a:gd name="T1" fmla="*/ 2147483647 h 43"/>
              <a:gd name="T2" fmla="*/ 2147483647 w 132"/>
              <a:gd name="T3" fmla="*/ 0 h 43"/>
              <a:gd name="T4" fmla="*/ 2147483647 w 132"/>
              <a:gd name="T5" fmla="*/ 2147483647 h 43"/>
              <a:gd name="T6" fmla="*/ 2147483647 w 132"/>
              <a:gd name="T7" fmla="*/ 2147483647 h 43"/>
              <a:gd name="T8" fmla="*/ 2147483647 w 132"/>
              <a:gd name="T9" fmla="*/ 2147483647 h 43"/>
              <a:gd name="T10" fmla="*/ 2147483647 w 132"/>
              <a:gd name="T11" fmla="*/ 2147483647 h 43"/>
              <a:gd name="T12" fmla="*/ 2147483647 w 132"/>
              <a:gd name="T13" fmla="*/ 2147483647 h 43"/>
              <a:gd name="T14" fmla="*/ 0 w 132"/>
              <a:gd name="T15" fmla="*/ 2147483647 h 43"/>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43"/>
              <a:gd name="T26" fmla="*/ 132 w 132"/>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43">
                <a:moveTo>
                  <a:pt x="0" y="11"/>
                </a:moveTo>
                <a:lnTo>
                  <a:pt x="8" y="0"/>
                </a:lnTo>
                <a:lnTo>
                  <a:pt x="100" y="13"/>
                </a:lnTo>
                <a:lnTo>
                  <a:pt x="108" y="24"/>
                </a:lnTo>
                <a:lnTo>
                  <a:pt x="131" y="29"/>
                </a:lnTo>
                <a:lnTo>
                  <a:pt x="131" y="42"/>
                </a:lnTo>
                <a:lnTo>
                  <a:pt x="21" y="21"/>
                </a:lnTo>
                <a:lnTo>
                  <a:pt x="0" y="1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6" name="Freeform 738"/>
          <p:cNvSpPr>
            <a:spLocks/>
          </p:cNvSpPr>
          <p:nvPr/>
        </p:nvSpPr>
        <p:spPr bwMode="auto">
          <a:xfrm>
            <a:off x="6669088" y="3956050"/>
            <a:ext cx="207962" cy="201613"/>
          </a:xfrm>
          <a:custGeom>
            <a:avLst/>
            <a:gdLst>
              <a:gd name="T0" fmla="*/ 0 w 148"/>
              <a:gd name="T1" fmla="*/ 2147483647 h 127"/>
              <a:gd name="T2" fmla="*/ 2147483647 w 148"/>
              <a:gd name="T3" fmla="*/ 2147483647 h 127"/>
              <a:gd name="T4" fmla="*/ 2147483647 w 148"/>
              <a:gd name="T5" fmla="*/ 2147483647 h 127"/>
              <a:gd name="T6" fmla="*/ 2147483647 w 148"/>
              <a:gd name="T7" fmla="*/ 2147483647 h 127"/>
              <a:gd name="T8" fmla="*/ 2147483647 w 148"/>
              <a:gd name="T9" fmla="*/ 2147483647 h 127"/>
              <a:gd name="T10" fmla="*/ 2147483647 w 148"/>
              <a:gd name="T11" fmla="*/ 0 h 127"/>
              <a:gd name="T12" fmla="*/ 2147483647 w 148"/>
              <a:gd name="T13" fmla="*/ 2147483647 h 127"/>
              <a:gd name="T14" fmla="*/ 2147483647 w 148"/>
              <a:gd name="T15" fmla="*/ 2147483647 h 127"/>
              <a:gd name="T16" fmla="*/ 2147483647 w 148"/>
              <a:gd name="T17" fmla="*/ 2147483647 h 127"/>
              <a:gd name="T18" fmla="*/ 2147483647 w 148"/>
              <a:gd name="T19" fmla="*/ 2147483647 h 127"/>
              <a:gd name="T20" fmla="*/ 2147483647 w 148"/>
              <a:gd name="T21" fmla="*/ 2147483647 h 127"/>
              <a:gd name="T22" fmla="*/ 2147483647 w 148"/>
              <a:gd name="T23" fmla="*/ 2147483647 h 127"/>
              <a:gd name="T24" fmla="*/ 2147483647 w 148"/>
              <a:gd name="T25" fmla="*/ 2147483647 h 127"/>
              <a:gd name="T26" fmla="*/ 2147483647 w 148"/>
              <a:gd name="T27" fmla="*/ 2147483647 h 127"/>
              <a:gd name="T28" fmla="*/ 2147483647 w 148"/>
              <a:gd name="T29" fmla="*/ 2147483647 h 127"/>
              <a:gd name="T30" fmla="*/ 2147483647 w 148"/>
              <a:gd name="T31" fmla="*/ 2147483647 h 127"/>
              <a:gd name="T32" fmla="*/ 2147483647 w 148"/>
              <a:gd name="T33" fmla="*/ 2147483647 h 127"/>
              <a:gd name="T34" fmla="*/ 0 w 148"/>
              <a:gd name="T35" fmla="*/ 2147483647 h 1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8"/>
              <a:gd name="T55" fmla="*/ 0 h 127"/>
              <a:gd name="T56" fmla="*/ 148 w 148"/>
              <a:gd name="T57" fmla="*/ 127 h 1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8" h="127">
                <a:moveTo>
                  <a:pt x="0" y="58"/>
                </a:moveTo>
                <a:lnTo>
                  <a:pt x="11" y="40"/>
                </a:lnTo>
                <a:lnTo>
                  <a:pt x="23" y="50"/>
                </a:lnTo>
                <a:lnTo>
                  <a:pt x="68" y="47"/>
                </a:lnTo>
                <a:lnTo>
                  <a:pt x="81" y="42"/>
                </a:lnTo>
                <a:lnTo>
                  <a:pt x="102" y="0"/>
                </a:lnTo>
                <a:lnTo>
                  <a:pt x="126" y="3"/>
                </a:lnTo>
                <a:lnTo>
                  <a:pt x="121" y="13"/>
                </a:lnTo>
                <a:lnTo>
                  <a:pt x="147" y="50"/>
                </a:lnTo>
                <a:lnTo>
                  <a:pt x="134" y="47"/>
                </a:lnTo>
                <a:lnTo>
                  <a:pt x="107" y="89"/>
                </a:lnTo>
                <a:lnTo>
                  <a:pt x="105" y="118"/>
                </a:lnTo>
                <a:lnTo>
                  <a:pt x="87" y="126"/>
                </a:lnTo>
                <a:lnTo>
                  <a:pt x="58" y="110"/>
                </a:lnTo>
                <a:lnTo>
                  <a:pt x="42" y="116"/>
                </a:lnTo>
                <a:lnTo>
                  <a:pt x="42" y="108"/>
                </a:lnTo>
                <a:lnTo>
                  <a:pt x="18" y="108"/>
                </a:lnTo>
                <a:lnTo>
                  <a:pt x="0" y="5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7" name="Freeform 739"/>
          <p:cNvSpPr>
            <a:spLocks/>
          </p:cNvSpPr>
          <p:nvPr/>
        </p:nvSpPr>
        <p:spPr bwMode="auto">
          <a:xfrm>
            <a:off x="6877050" y="4019550"/>
            <a:ext cx="127000" cy="171450"/>
          </a:xfrm>
          <a:custGeom>
            <a:avLst/>
            <a:gdLst>
              <a:gd name="T0" fmla="*/ 0 w 90"/>
              <a:gd name="T1" fmla="*/ 2147483647 h 108"/>
              <a:gd name="T2" fmla="*/ 2147483647 w 90"/>
              <a:gd name="T3" fmla="*/ 2147483647 h 108"/>
              <a:gd name="T4" fmla="*/ 2147483647 w 90"/>
              <a:gd name="T5" fmla="*/ 2147483647 h 108"/>
              <a:gd name="T6" fmla="*/ 2147483647 w 90"/>
              <a:gd name="T7" fmla="*/ 2147483647 h 108"/>
              <a:gd name="T8" fmla="*/ 2147483647 w 90"/>
              <a:gd name="T9" fmla="*/ 2147483647 h 108"/>
              <a:gd name="T10" fmla="*/ 2147483647 w 90"/>
              <a:gd name="T11" fmla="*/ 2147483647 h 108"/>
              <a:gd name="T12" fmla="*/ 2147483647 w 90"/>
              <a:gd name="T13" fmla="*/ 2147483647 h 108"/>
              <a:gd name="T14" fmla="*/ 2147483647 w 90"/>
              <a:gd name="T15" fmla="*/ 2147483647 h 108"/>
              <a:gd name="T16" fmla="*/ 2147483647 w 90"/>
              <a:gd name="T17" fmla="*/ 2147483647 h 108"/>
              <a:gd name="T18" fmla="*/ 2147483647 w 90"/>
              <a:gd name="T19" fmla="*/ 2147483647 h 108"/>
              <a:gd name="T20" fmla="*/ 2147483647 w 90"/>
              <a:gd name="T21" fmla="*/ 2147483647 h 108"/>
              <a:gd name="T22" fmla="*/ 2147483647 w 90"/>
              <a:gd name="T23" fmla="*/ 2147483647 h 108"/>
              <a:gd name="T24" fmla="*/ 2147483647 w 90"/>
              <a:gd name="T25" fmla="*/ 2147483647 h 108"/>
              <a:gd name="T26" fmla="*/ 2147483647 w 90"/>
              <a:gd name="T27" fmla="*/ 2147483647 h 108"/>
              <a:gd name="T28" fmla="*/ 2147483647 w 90"/>
              <a:gd name="T29" fmla="*/ 0 h 108"/>
              <a:gd name="T30" fmla="*/ 2147483647 w 90"/>
              <a:gd name="T31" fmla="*/ 2147483647 h 108"/>
              <a:gd name="T32" fmla="*/ 2147483647 w 90"/>
              <a:gd name="T33" fmla="*/ 2147483647 h 108"/>
              <a:gd name="T34" fmla="*/ 2147483647 w 90"/>
              <a:gd name="T35" fmla="*/ 2147483647 h 108"/>
              <a:gd name="T36" fmla="*/ 0 w 90"/>
              <a:gd name="T37" fmla="*/ 2147483647 h 1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0"/>
              <a:gd name="T58" fmla="*/ 0 h 108"/>
              <a:gd name="T59" fmla="*/ 90 w 90"/>
              <a:gd name="T60" fmla="*/ 108 h 10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0" h="108">
                <a:moveTo>
                  <a:pt x="0" y="65"/>
                </a:moveTo>
                <a:lnTo>
                  <a:pt x="11" y="84"/>
                </a:lnTo>
                <a:lnTo>
                  <a:pt x="8" y="104"/>
                </a:lnTo>
                <a:lnTo>
                  <a:pt x="21" y="107"/>
                </a:lnTo>
                <a:lnTo>
                  <a:pt x="21" y="68"/>
                </a:lnTo>
                <a:lnTo>
                  <a:pt x="28" y="65"/>
                </a:lnTo>
                <a:lnTo>
                  <a:pt x="28" y="78"/>
                </a:lnTo>
                <a:lnTo>
                  <a:pt x="39" y="94"/>
                </a:lnTo>
                <a:lnTo>
                  <a:pt x="58" y="89"/>
                </a:lnTo>
                <a:lnTo>
                  <a:pt x="36" y="52"/>
                </a:lnTo>
                <a:lnTo>
                  <a:pt x="65" y="36"/>
                </a:lnTo>
                <a:lnTo>
                  <a:pt x="23" y="44"/>
                </a:lnTo>
                <a:lnTo>
                  <a:pt x="18" y="20"/>
                </a:lnTo>
                <a:lnTo>
                  <a:pt x="78" y="18"/>
                </a:lnTo>
                <a:lnTo>
                  <a:pt x="89" y="0"/>
                </a:lnTo>
                <a:lnTo>
                  <a:pt x="73" y="10"/>
                </a:lnTo>
                <a:lnTo>
                  <a:pt x="28" y="5"/>
                </a:lnTo>
                <a:lnTo>
                  <a:pt x="16" y="13"/>
                </a:lnTo>
                <a:lnTo>
                  <a:pt x="0" y="6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8" name="Freeform 740"/>
          <p:cNvSpPr>
            <a:spLocks/>
          </p:cNvSpPr>
          <p:nvPr/>
        </p:nvSpPr>
        <p:spPr bwMode="auto">
          <a:xfrm>
            <a:off x="7123113" y="4068763"/>
            <a:ext cx="217487" cy="206375"/>
          </a:xfrm>
          <a:custGeom>
            <a:avLst/>
            <a:gdLst>
              <a:gd name="T0" fmla="*/ 0 w 154"/>
              <a:gd name="T1" fmla="*/ 2147483647 h 130"/>
              <a:gd name="T2" fmla="*/ 2147483647 w 154"/>
              <a:gd name="T3" fmla="*/ 2147483647 h 130"/>
              <a:gd name="T4" fmla="*/ 2147483647 w 154"/>
              <a:gd name="T5" fmla="*/ 2147483647 h 130"/>
              <a:gd name="T6" fmla="*/ 2147483647 w 154"/>
              <a:gd name="T7" fmla="*/ 2147483647 h 130"/>
              <a:gd name="T8" fmla="*/ 2147483647 w 154"/>
              <a:gd name="T9" fmla="*/ 2147483647 h 130"/>
              <a:gd name="T10" fmla="*/ 2147483647 w 154"/>
              <a:gd name="T11" fmla="*/ 2147483647 h 130"/>
              <a:gd name="T12" fmla="*/ 2147483647 w 154"/>
              <a:gd name="T13" fmla="*/ 2147483647 h 130"/>
              <a:gd name="T14" fmla="*/ 2147483647 w 154"/>
              <a:gd name="T15" fmla="*/ 2147483647 h 130"/>
              <a:gd name="T16" fmla="*/ 2147483647 w 154"/>
              <a:gd name="T17" fmla="*/ 2147483647 h 130"/>
              <a:gd name="T18" fmla="*/ 2147483647 w 154"/>
              <a:gd name="T19" fmla="*/ 2147483647 h 130"/>
              <a:gd name="T20" fmla="*/ 2147483647 w 154"/>
              <a:gd name="T21" fmla="*/ 2147483647 h 130"/>
              <a:gd name="T22" fmla="*/ 2147483647 w 154"/>
              <a:gd name="T23" fmla="*/ 2147483647 h 130"/>
              <a:gd name="T24" fmla="*/ 2147483647 w 154"/>
              <a:gd name="T25" fmla="*/ 2147483647 h 130"/>
              <a:gd name="T26" fmla="*/ 2147483647 w 154"/>
              <a:gd name="T27" fmla="*/ 2147483647 h 130"/>
              <a:gd name="T28" fmla="*/ 2147483647 w 154"/>
              <a:gd name="T29" fmla="*/ 2147483647 h 130"/>
              <a:gd name="T30" fmla="*/ 2147483647 w 154"/>
              <a:gd name="T31" fmla="*/ 2147483647 h 130"/>
              <a:gd name="T32" fmla="*/ 2147483647 w 154"/>
              <a:gd name="T33" fmla="*/ 2147483647 h 130"/>
              <a:gd name="T34" fmla="*/ 2147483647 w 154"/>
              <a:gd name="T35" fmla="*/ 2147483647 h 130"/>
              <a:gd name="T36" fmla="*/ 2147483647 w 154"/>
              <a:gd name="T37" fmla="*/ 0 h 130"/>
              <a:gd name="T38" fmla="*/ 0 w 154"/>
              <a:gd name="T39" fmla="*/ 2147483647 h 1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4"/>
              <a:gd name="T61" fmla="*/ 0 h 130"/>
              <a:gd name="T62" fmla="*/ 154 w 154"/>
              <a:gd name="T63" fmla="*/ 130 h 1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4" h="130">
                <a:moveTo>
                  <a:pt x="0" y="16"/>
                </a:moveTo>
                <a:lnTo>
                  <a:pt x="22" y="26"/>
                </a:lnTo>
                <a:lnTo>
                  <a:pt x="42" y="23"/>
                </a:lnTo>
                <a:lnTo>
                  <a:pt x="16" y="37"/>
                </a:lnTo>
                <a:lnTo>
                  <a:pt x="30" y="53"/>
                </a:lnTo>
                <a:lnTo>
                  <a:pt x="42" y="39"/>
                </a:lnTo>
                <a:lnTo>
                  <a:pt x="53" y="53"/>
                </a:lnTo>
                <a:lnTo>
                  <a:pt x="108" y="76"/>
                </a:lnTo>
                <a:lnTo>
                  <a:pt x="118" y="105"/>
                </a:lnTo>
                <a:lnTo>
                  <a:pt x="111" y="102"/>
                </a:lnTo>
                <a:lnTo>
                  <a:pt x="103" y="118"/>
                </a:lnTo>
                <a:lnTo>
                  <a:pt x="134" y="113"/>
                </a:lnTo>
                <a:lnTo>
                  <a:pt x="153" y="129"/>
                </a:lnTo>
                <a:lnTo>
                  <a:pt x="150" y="34"/>
                </a:lnTo>
                <a:lnTo>
                  <a:pt x="103" y="16"/>
                </a:lnTo>
                <a:lnTo>
                  <a:pt x="64" y="45"/>
                </a:lnTo>
                <a:lnTo>
                  <a:pt x="47" y="29"/>
                </a:lnTo>
                <a:lnTo>
                  <a:pt x="45" y="5"/>
                </a:lnTo>
                <a:lnTo>
                  <a:pt x="24" y="0"/>
                </a:lnTo>
                <a:lnTo>
                  <a:pt x="0" y="1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49" name="Freeform 741"/>
          <p:cNvSpPr>
            <a:spLocks/>
          </p:cNvSpPr>
          <p:nvPr/>
        </p:nvSpPr>
        <p:spPr bwMode="auto">
          <a:xfrm>
            <a:off x="5337175" y="3357563"/>
            <a:ext cx="41275" cy="26987"/>
          </a:xfrm>
          <a:custGeom>
            <a:avLst/>
            <a:gdLst>
              <a:gd name="T0" fmla="*/ 0 w 29"/>
              <a:gd name="T1" fmla="*/ 0 h 17"/>
              <a:gd name="T2" fmla="*/ 2147483647 w 29"/>
              <a:gd name="T3" fmla="*/ 2147483647 h 17"/>
              <a:gd name="T4" fmla="*/ 2147483647 w 29"/>
              <a:gd name="T5" fmla="*/ 0 h 17"/>
              <a:gd name="T6" fmla="*/ 0 w 29"/>
              <a:gd name="T7" fmla="*/ 0 h 17"/>
              <a:gd name="T8" fmla="*/ 0 60000 65536"/>
              <a:gd name="T9" fmla="*/ 0 60000 65536"/>
              <a:gd name="T10" fmla="*/ 0 60000 65536"/>
              <a:gd name="T11" fmla="*/ 0 60000 65536"/>
              <a:gd name="T12" fmla="*/ 0 w 29"/>
              <a:gd name="T13" fmla="*/ 0 h 17"/>
              <a:gd name="T14" fmla="*/ 29 w 29"/>
              <a:gd name="T15" fmla="*/ 17 h 17"/>
            </a:gdLst>
            <a:ahLst/>
            <a:cxnLst>
              <a:cxn ang="T8">
                <a:pos x="T0" y="T1"/>
              </a:cxn>
              <a:cxn ang="T9">
                <a:pos x="T2" y="T3"/>
              </a:cxn>
              <a:cxn ang="T10">
                <a:pos x="T4" y="T5"/>
              </a:cxn>
              <a:cxn ang="T11">
                <a:pos x="T6" y="T7"/>
              </a:cxn>
            </a:cxnLst>
            <a:rect l="T12" t="T13" r="T14" b="T15"/>
            <a:pathLst>
              <a:path w="29" h="17">
                <a:moveTo>
                  <a:pt x="0" y="0"/>
                </a:moveTo>
                <a:lnTo>
                  <a:pt x="13" y="16"/>
                </a:lnTo>
                <a:lnTo>
                  <a:pt x="28" y="0"/>
                </a:lnTo>
                <a:lnTo>
                  <a:pt x="0"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0" name="Freeform 742"/>
          <p:cNvSpPr>
            <a:spLocks/>
          </p:cNvSpPr>
          <p:nvPr/>
        </p:nvSpPr>
        <p:spPr bwMode="auto">
          <a:xfrm>
            <a:off x="4230688" y="3810000"/>
            <a:ext cx="122237" cy="147638"/>
          </a:xfrm>
          <a:custGeom>
            <a:avLst/>
            <a:gdLst>
              <a:gd name="T0" fmla="*/ 0 w 87"/>
              <a:gd name="T1" fmla="*/ 2147483647 h 93"/>
              <a:gd name="T2" fmla="*/ 2147483647 w 87"/>
              <a:gd name="T3" fmla="*/ 2147483647 h 93"/>
              <a:gd name="T4" fmla="*/ 2147483647 w 87"/>
              <a:gd name="T5" fmla="*/ 2147483647 h 93"/>
              <a:gd name="T6" fmla="*/ 2147483647 w 87"/>
              <a:gd name="T7" fmla="*/ 2147483647 h 93"/>
              <a:gd name="T8" fmla="*/ 2147483647 w 87"/>
              <a:gd name="T9" fmla="*/ 2147483647 h 93"/>
              <a:gd name="T10" fmla="*/ 2147483647 w 87"/>
              <a:gd name="T11" fmla="*/ 0 h 93"/>
              <a:gd name="T12" fmla="*/ 2147483647 w 87"/>
              <a:gd name="T13" fmla="*/ 2147483647 h 93"/>
              <a:gd name="T14" fmla="*/ 2147483647 w 87"/>
              <a:gd name="T15" fmla="*/ 2147483647 h 93"/>
              <a:gd name="T16" fmla="*/ 2147483647 w 87"/>
              <a:gd name="T17" fmla="*/ 2147483647 h 93"/>
              <a:gd name="T18" fmla="*/ 2147483647 w 87"/>
              <a:gd name="T19" fmla="*/ 2147483647 h 93"/>
              <a:gd name="T20" fmla="*/ 2147483647 w 87"/>
              <a:gd name="T21" fmla="*/ 2147483647 h 93"/>
              <a:gd name="T22" fmla="*/ 2147483647 w 87"/>
              <a:gd name="T23" fmla="*/ 2147483647 h 93"/>
              <a:gd name="T24" fmla="*/ 0 w 87"/>
              <a:gd name="T25" fmla="*/ 2147483647 h 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7"/>
              <a:gd name="T40" fmla="*/ 0 h 93"/>
              <a:gd name="T41" fmla="*/ 87 w 87"/>
              <a:gd name="T42" fmla="*/ 93 h 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7" h="93">
                <a:moveTo>
                  <a:pt x="0" y="61"/>
                </a:moveTo>
                <a:lnTo>
                  <a:pt x="2" y="48"/>
                </a:lnTo>
                <a:lnTo>
                  <a:pt x="5" y="32"/>
                </a:lnTo>
                <a:lnTo>
                  <a:pt x="13" y="32"/>
                </a:lnTo>
                <a:lnTo>
                  <a:pt x="8" y="6"/>
                </a:lnTo>
                <a:lnTo>
                  <a:pt x="34" y="0"/>
                </a:lnTo>
                <a:lnTo>
                  <a:pt x="49" y="6"/>
                </a:lnTo>
                <a:lnTo>
                  <a:pt x="55" y="14"/>
                </a:lnTo>
                <a:lnTo>
                  <a:pt x="86" y="16"/>
                </a:lnTo>
                <a:lnTo>
                  <a:pt x="81" y="84"/>
                </a:lnTo>
                <a:lnTo>
                  <a:pt x="15" y="92"/>
                </a:lnTo>
                <a:lnTo>
                  <a:pt x="15" y="69"/>
                </a:lnTo>
                <a:lnTo>
                  <a:pt x="0" y="6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1" name="Freeform 743"/>
          <p:cNvSpPr>
            <a:spLocks/>
          </p:cNvSpPr>
          <p:nvPr/>
        </p:nvSpPr>
        <p:spPr bwMode="auto">
          <a:xfrm>
            <a:off x="5129213" y="3252788"/>
            <a:ext cx="93662" cy="106362"/>
          </a:xfrm>
          <a:custGeom>
            <a:avLst/>
            <a:gdLst>
              <a:gd name="T0" fmla="*/ 0 w 66"/>
              <a:gd name="T1" fmla="*/ 2147483647 h 67"/>
              <a:gd name="T2" fmla="*/ 0 w 66"/>
              <a:gd name="T3" fmla="*/ 2147483647 h 67"/>
              <a:gd name="T4" fmla="*/ 2147483647 w 66"/>
              <a:gd name="T5" fmla="*/ 2147483647 h 67"/>
              <a:gd name="T6" fmla="*/ 2147483647 w 66"/>
              <a:gd name="T7" fmla="*/ 2147483647 h 67"/>
              <a:gd name="T8" fmla="*/ 2147483647 w 66"/>
              <a:gd name="T9" fmla="*/ 0 h 67"/>
              <a:gd name="T10" fmla="*/ 2147483647 w 66"/>
              <a:gd name="T11" fmla="*/ 2147483647 h 67"/>
              <a:gd name="T12" fmla="*/ 2147483647 w 66"/>
              <a:gd name="T13" fmla="*/ 2147483647 h 67"/>
              <a:gd name="T14" fmla="*/ 2147483647 w 66"/>
              <a:gd name="T15" fmla="*/ 2147483647 h 67"/>
              <a:gd name="T16" fmla="*/ 2147483647 w 66"/>
              <a:gd name="T17" fmla="*/ 2147483647 h 67"/>
              <a:gd name="T18" fmla="*/ 2147483647 w 66"/>
              <a:gd name="T19" fmla="*/ 2147483647 h 67"/>
              <a:gd name="T20" fmla="*/ 2147483647 w 66"/>
              <a:gd name="T21" fmla="*/ 2147483647 h 67"/>
              <a:gd name="T22" fmla="*/ 2147483647 w 66"/>
              <a:gd name="T23" fmla="*/ 2147483647 h 67"/>
              <a:gd name="T24" fmla="*/ 0 w 66"/>
              <a:gd name="T25" fmla="*/ 2147483647 h 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67"/>
              <a:gd name="T41" fmla="*/ 66 w 66"/>
              <a:gd name="T42" fmla="*/ 67 h 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67">
                <a:moveTo>
                  <a:pt x="0" y="29"/>
                </a:moveTo>
                <a:lnTo>
                  <a:pt x="0" y="16"/>
                </a:lnTo>
                <a:lnTo>
                  <a:pt x="8" y="10"/>
                </a:lnTo>
                <a:lnTo>
                  <a:pt x="26" y="16"/>
                </a:lnTo>
                <a:lnTo>
                  <a:pt x="57" y="0"/>
                </a:lnTo>
                <a:lnTo>
                  <a:pt x="65" y="19"/>
                </a:lnTo>
                <a:lnTo>
                  <a:pt x="31" y="27"/>
                </a:lnTo>
                <a:lnTo>
                  <a:pt x="47" y="44"/>
                </a:lnTo>
                <a:lnTo>
                  <a:pt x="40" y="53"/>
                </a:lnTo>
                <a:lnTo>
                  <a:pt x="21" y="66"/>
                </a:lnTo>
                <a:lnTo>
                  <a:pt x="3" y="63"/>
                </a:lnTo>
                <a:lnTo>
                  <a:pt x="8" y="29"/>
                </a:lnTo>
                <a:lnTo>
                  <a:pt x="0" y="29"/>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2" name="Freeform 744"/>
          <p:cNvSpPr>
            <a:spLocks/>
          </p:cNvSpPr>
          <p:nvPr/>
        </p:nvSpPr>
        <p:spPr bwMode="auto">
          <a:xfrm>
            <a:off x="5113338" y="3952875"/>
            <a:ext cx="165100" cy="212725"/>
          </a:xfrm>
          <a:custGeom>
            <a:avLst/>
            <a:gdLst>
              <a:gd name="T0" fmla="*/ 0 w 117"/>
              <a:gd name="T1" fmla="*/ 2147483647 h 134"/>
              <a:gd name="T2" fmla="*/ 2147483647 w 117"/>
              <a:gd name="T3" fmla="*/ 2147483647 h 134"/>
              <a:gd name="T4" fmla="*/ 0 w 117"/>
              <a:gd name="T5" fmla="*/ 2147483647 h 134"/>
              <a:gd name="T6" fmla="*/ 2147483647 w 117"/>
              <a:gd name="T7" fmla="*/ 2147483647 h 134"/>
              <a:gd name="T8" fmla="*/ 2147483647 w 117"/>
              <a:gd name="T9" fmla="*/ 2147483647 h 134"/>
              <a:gd name="T10" fmla="*/ 2147483647 w 117"/>
              <a:gd name="T11" fmla="*/ 2147483647 h 134"/>
              <a:gd name="T12" fmla="*/ 2147483647 w 117"/>
              <a:gd name="T13" fmla="*/ 2147483647 h 134"/>
              <a:gd name="T14" fmla="*/ 2147483647 w 117"/>
              <a:gd name="T15" fmla="*/ 2147483647 h 134"/>
              <a:gd name="T16" fmla="*/ 2147483647 w 117"/>
              <a:gd name="T17" fmla="*/ 2147483647 h 134"/>
              <a:gd name="T18" fmla="*/ 2147483647 w 117"/>
              <a:gd name="T19" fmla="*/ 2147483647 h 134"/>
              <a:gd name="T20" fmla="*/ 2147483647 w 117"/>
              <a:gd name="T21" fmla="*/ 2147483647 h 134"/>
              <a:gd name="T22" fmla="*/ 2147483647 w 117"/>
              <a:gd name="T23" fmla="*/ 0 h 134"/>
              <a:gd name="T24" fmla="*/ 0 w 117"/>
              <a:gd name="T25" fmla="*/ 2147483647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7"/>
              <a:gd name="T40" fmla="*/ 0 h 134"/>
              <a:gd name="T41" fmla="*/ 117 w 117"/>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7" h="134">
                <a:moveTo>
                  <a:pt x="0" y="8"/>
                </a:moveTo>
                <a:lnTo>
                  <a:pt x="14" y="36"/>
                </a:lnTo>
                <a:lnTo>
                  <a:pt x="0" y="62"/>
                </a:lnTo>
                <a:lnTo>
                  <a:pt x="11" y="70"/>
                </a:lnTo>
                <a:lnTo>
                  <a:pt x="3" y="81"/>
                </a:lnTo>
                <a:lnTo>
                  <a:pt x="79" y="133"/>
                </a:lnTo>
                <a:lnTo>
                  <a:pt x="110" y="91"/>
                </a:lnTo>
                <a:lnTo>
                  <a:pt x="105" y="81"/>
                </a:lnTo>
                <a:lnTo>
                  <a:pt x="105" y="23"/>
                </a:lnTo>
                <a:lnTo>
                  <a:pt x="116" y="10"/>
                </a:lnTo>
                <a:lnTo>
                  <a:pt x="74" y="15"/>
                </a:lnTo>
                <a:lnTo>
                  <a:pt x="29" y="0"/>
                </a:lnTo>
                <a:lnTo>
                  <a:pt x="0" y="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3" name="Freeform 745"/>
          <p:cNvSpPr>
            <a:spLocks/>
          </p:cNvSpPr>
          <p:nvPr/>
        </p:nvSpPr>
        <p:spPr bwMode="auto">
          <a:xfrm>
            <a:off x="6991350" y="2990850"/>
            <a:ext cx="130175" cy="147638"/>
          </a:xfrm>
          <a:custGeom>
            <a:avLst/>
            <a:gdLst>
              <a:gd name="T0" fmla="*/ 0 w 93"/>
              <a:gd name="T1" fmla="*/ 2147483647 h 93"/>
              <a:gd name="T2" fmla="*/ 2147483647 w 93"/>
              <a:gd name="T3" fmla="*/ 2147483647 h 93"/>
              <a:gd name="T4" fmla="*/ 2147483647 w 93"/>
              <a:gd name="T5" fmla="*/ 2147483647 h 93"/>
              <a:gd name="T6" fmla="*/ 2147483647 w 93"/>
              <a:gd name="T7" fmla="*/ 2147483647 h 93"/>
              <a:gd name="T8" fmla="*/ 2147483647 w 93"/>
              <a:gd name="T9" fmla="*/ 2147483647 h 93"/>
              <a:gd name="T10" fmla="*/ 2147483647 w 93"/>
              <a:gd name="T11" fmla="*/ 2147483647 h 93"/>
              <a:gd name="T12" fmla="*/ 2147483647 w 93"/>
              <a:gd name="T13" fmla="*/ 2147483647 h 93"/>
              <a:gd name="T14" fmla="*/ 2147483647 w 93"/>
              <a:gd name="T15" fmla="*/ 2147483647 h 93"/>
              <a:gd name="T16" fmla="*/ 2147483647 w 93"/>
              <a:gd name="T17" fmla="*/ 2147483647 h 93"/>
              <a:gd name="T18" fmla="*/ 2147483647 w 93"/>
              <a:gd name="T19" fmla="*/ 0 h 93"/>
              <a:gd name="T20" fmla="*/ 2147483647 w 93"/>
              <a:gd name="T21" fmla="*/ 2147483647 h 93"/>
              <a:gd name="T22" fmla="*/ 2147483647 w 93"/>
              <a:gd name="T23" fmla="*/ 2147483647 h 93"/>
              <a:gd name="T24" fmla="*/ 2147483647 w 93"/>
              <a:gd name="T25" fmla="*/ 2147483647 h 93"/>
              <a:gd name="T26" fmla="*/ 0 w 93"/>
              <a:gd name="T27" fmla="*/ 2147483647 h 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3"/>
              <a:gd name="T43" fmla="*/ 0 h 93"/>
              <a:gd name="T44" fmla="*/ 93 w 93"/>
              <a:gd name="T45" fmla="*/ 93 h 9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3" h="93">
                <a:moveTo>
                  <a:pt x="0" y="55"/>
                </a:moveTo>
                <a:lnTo>
                  <a:pt x="16" y="60"/>
                </a:lnTo>
                <a:lnTo>
                  <a:pt x="6" y="86"/>
                </a:lnTo>
                <a:lnTo>
                  <a:pt x="31" y="92"/>
                </a:lnTo>
                <a:lnTo>
                  <a:pt x="58" y="76"/>
                </a:lnTo>
                <a:lnTo>
                  <a:pt x="45" y="55"/>
                </a:lnTo>
                <a:lnTo>
                  <a:pt x="79" y="37"/>
                </a:lnTo>
                <a:lnTo>
                  <a:pt x="92" y="10"/>
                </a:lnTo>
                <a:lnTo>
                  <a:pt x="89" y="8"/>
                </a:lnTo>
                <a:lnTo>
                  <a:pt x="84" y="0"/>
                </a:lnTo>
                <a:lnTo>
                  <a:pt x="55" y="18"/>
                </a:lnTo>
                <a:lnTo>
                  <a:pt x="55" y="26"/>
                </a:lnTo>
                <a:lnTo>
                  <a:pt x="37" y="26"/>
                </a:lnTo>
                <a:lnTo>
                  <a:pt x="0" y="5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4" name="Freeform 746"/>
          <p:cNvSpPr>
            <a:spLocks/>
          </p:cNvSpPr>
          <p:nvPr/>
        </p:nvSpPr>
        <p:spPr bwMode="auto">
          <a:xfrm>
            <a:off x="7024688" y="3111500"/>
            <a:ext cx="74612" cy="114300"/>
          </a:xfrm>
          <a:custGeom>
            <a:avLst/>
            <a:gdLst>
              <a:gd name="T0" fmla="*/ 0 w 53"/>
              <a:gd name="T1" fmla="*/ 2147483647 h 72"/>
              <a:gd name="T2" fmla="*/ 2147483647 w 53"/>
              <a:gd name="T3" fmla="*/ 2147483647 h 72"/>
              <a:gd name="T4" fmla="*/ 2147483647 w 53"/>
              <a:gd name="T5" fmla="*/ 0 h 72"/>
              <a:gd name="T6" fmla="*/ 2147483647 w 53"/>
              <a:gd name="T7" fmla="*/ 2147483647 h 72"/>
              <a:gd name="T8" fmla="*/ 2147483647 w 53"/>
              <a:gd name="T9" fmla="*/ 2147483647 h 72"/>
              <a:gd name="T10" fmla="*/ 0 w 53"/>
              <a:gd name="T11" fmla="*/ 2147483647 h 72"/>
              <a:gd name="T12" fmla="*/ 0 60000 65536"/>
              <a:gd name="T13" fmla="*/ 0 60000 65536"/>
              <a:gd name="T14" fmla="*/ 0 60000 65536"/>
              <a:gd name="T15" fmla="*/ 0 60000 65536"/>
              <a:gd name="T16" fmla="*/ 0 60000 65536"/>
              <a:gd name="T17" fmla="*/ 0 60000 65536"/>
              <a:gd name="T18" fmla="*/ 0 w 53"/>
              <a:gd name="T19" fmla="*/ 0 h 72"/>
              <a:gd name="T20" fmla="*/ 53 w 53"/>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53" h="72">
                <a:moveTo>
                  <a:pt x="0" y="71"/>
                </a:moveTo>
                <a:lnTo>
                  <a:pt x="7" y="16"/>
                </a:lnTo>
                <a:lnTo>
                  <a:pt x="34" y="0"/>
                </a:lnTo>
                <a:lnTo>
                  <a:pt x="52" y="42"/>
                </a:lnTo>
                <a:lnTo>
                  <a:pt x="31" y="63"/>
                </a:lnTo>
                <a:lnTo>
                  <a:pt x="0" y="7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5" name="Freeform 747"/>
          <p:cNvSpPr>
            <a:spLocks/>
          </p:cNvSpPr>
          <p:nvPr/>
        </p:nvSpPr>
        <p:spPr bwMode="auto">
          <a:xfrm>
            <a:off x="5376863" y="3336925"/>
            <a:ext cx="34925" cy="42863"/>
          </a:xfrm>
          <a:custGeom>
            <a:avLst/>
            <a:gdLst>
              <a:gd name="T0" fmla="*/ 0 w 25"/>
              <a:gd name="T1" fmla="*/ 2147483647 h 27"/>
              <a:gd name="T2" fmla="*/ 2147483647 w 25"/>
              <a:gd name="T3" fmla="*/ 0 h 27"/>
              <a:gd name="T4" fmla="*/ 2147483647 w 25"/>
              <a:gd name="T5" fmla="*/ 2147483647 h 27"/>
              <a:gd name="T6" fmla="*/ 0 w 25"/>
              <a:gd name="T7" fmla="*/ 2147483647 h 27"/>
              <a:gd name="T8" fmla="*/ 0 60000 65536"/>
              <a:gd name="T9" fmla="*/ 0 60000 65536"/>
              <a:gd name="T10" fmla="*/ 0 60000 65536"/>
              <a:gd name="T11" fmla="*/ 0 60000 65536"/>
              <a:gd name="T12" fmla="*/ 0 w 25"/>
              <a:gd name="T13" fmla="*/ 0 h 27"/>
              <a:gd name="T14" fmla="*/ 25 w 25"/>
              <a:gd name="T15" fmla="*/ 27 h 27"/>
            </a:gdLst>
            <a:ahLst/>
            <a:cxnLst>
              <a:cxn ang="T8">
                <a:pos x="T0" y="T1"/>
              </a:cxn>
              <a:cxn ang="T9">
                <a:pos x="T2" y="T3"/>
              </a:cxn>
              <a:cxn ang="T10">
                <a:pos x="T4" y="T5"/>
              </a:cxn>
              <a:cxn ang="T11">
                <a:pos x="T6" y="T7"/>
              </a:cxn>
            </a:cxnLst>
            <a:rect l="T12" t="T13" r="T14" b="T15"/>
            <a:pathLst>
              <a:path w="25" h="27">
                <a:moveTo>
                  <a:pt x="0" y="13"/>
                </a:moveTo>
                <a:lnTo>
                  <a:pt x="19" y="0"/>
                </a:lnTo>
                <a:lnTo>
                  <a:pt x="24" y="26"/>
                </a:lnTo>
                <a:lnTo>
                  <a:pt x="0" y="13"/>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6" name="Freeform 748"/>
          <p:cNvSpPr>
            <a:spLocks/>
          </p:cNvSpPr>
          <p:nvPr/>
        </p:nvSpPr>
        <p:spPr bwMode="auto">
          <a:xfrm>
            <a:off x="6486525" y="3527425"/>
            <a:ext cx="149225" cy="198438"/>
          </a:xfrm>
          <a:custGeom>
            <a:avLst/>
            <a:gdLst>
              <a:gd name="T0" fmla="*/ 0 w 106"/>
              <a:gd name="T1" fmla="*/ 2147483647 h 125"/>
              <a:gd name="T2" fmla="*/ 2147483647 w 106"/>
              <a:gd name="T3" fmla="*/ 2147483647 h 125"/>
              <a:gd name="T4" fmla="*/ 2147483647 w 106"/>
              <a:gd name="T5" fmla="*/ 2147483647 h 125"/>
              <a:gd name="T6" fmla="*/ 2147483647 w 106"/>
              <a:gd name="T7" fmla="*/ 2147483647 h 125"/>
              <a:gd name="T8" fmla="*/ 2147483647 w 106"/>
              <a:gd name="T9" fmla="*/ 2147483647 h 125"/>
              <a:gd name="T10" fmla="*/ 2147483647 w 106"/>
              <a:gd name="T11" fmla="*/ 2147483647 h 125"/>
              <a:gd name="T12" fmla="*/ 2147483647 w 106"/>
              <a:gd name="T13" fmla="*/ 2147483647 h 125"/>
              <a:gd name="T14" fmla="*/ 2147483647 w 106"/>
              <a:gd name="T15" fmla="*/ 2147483647 h 125"/>
              <a:gd name="T16" fmla="*/ 2147483647 w 106"/>
              <a:gd name="T17" fmla="*/ 2147483647 h 125"/>
              <a:gd name="T18" fmla="*/ 2147483647 w 106"/>
              <a:gd name="T19" fmla="*/ 2147483647 h 125"/>
              <a:gd name="T20" fmla="*/ 2147483647 w 106"/>
              <a:gd name="T21" fmla="*/ 2147483647 h 125"/>
              <a:gd name="T22" fmla="*/ 2147483647 w 106"/>
              <a:gd name="T23" fmla="*/ 2147483647 h 125"/>
              <a:gd name="T24" fmla="*/ 2147483647 w 106"/>
              <a:gd name="T25" fmla="*/ 0 h 125"/>
              <a:gd name="T26" fmla="*/ 2147483647 w 106"/>
              <a:gd name="T27" fmla="*/ 0 h 125"/>
              <a:gd name="T28" fmla="*/ 2147483647 w 106"/>
              <a:gd name="T29" fmla="*/ 2147483647 h 125"/>
              <a:gd name="T30" fmla="*/ 2147483647 w 106"/>
              <a:gd name="T31" fmla="*/ 2147483647 h 125"/>
              <a:gd name="T32" fmla="*/ 0 w 106"/>
              <a:gd name="T33" fmla="*/ 2147483647 h 1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6"/>
              <a:gd name="T52" fmla="*/ 0 h 125"/>
              <a:gd name="T53" fmla="*/ 106 w 106"/>
              <a:gd name="T54" fmla="*/ 125 h 1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6" h="125">
                <a:moveTo>
                  <a:pt x="0" y="26"/>
                </a:moveTo>
                <a:lnTo>
                  <a:pt x="13" y="42"/>
                </a:lnTo>
                <a:lnTo>
                  <a:pt x="11" y="74"/>
                </a:lnTo>
                <a:lnTo>
                  <a:pt x="47" y="63"/>
                </a:lnTo>
                <a:lnTo>
                  <a:pt x="64" y="74"/>
                </a:lnTo>
                <a:lnTo>
                  <a:pt x="79" y="105"/>
                </a:lnTo>
                <a:lnTo>
                  <a:pt x="74" y="124"/>
                </a:lnTo>
                <a:lnTo>
                  <a:pt x="105" y="118"/>
                </a:lnTo>
                <a:lnTo>
                  <a:pt x="90" y="79"/>
                </a:lnTo>
                <a:lnTo>
                  <a:pt x="56" y="48"/>
                </a:lnTo>
                <a:lnTo>
                  <a:pt x="64" y="32"/>
                </a:lnTo>
                <a:lnTo>
                  <a:pt x="45" y="24"/>
                </a:lnTo>
                <a:lnTo>
                  <a:pt x="27" y="0"/>
                </a:lnTo>
                <a:lnTo>
                  <a:pt x="22" y="0"/>
                </a:lnTo>
                <a:lnTo>
                  <a:pt x="22" y="16"/>
                </a:lnTo>
                <a:lnTo>
                  <a:pt x="13" y="11"/>
                </a:lnTo>
                <a:lnTo>
                  <a:pt x="0" y="2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7" name="Freeform 749"/>
          <p:cNvSpPr>
            <a:spLocks/>
          </p:cNvSpPr>
          <p:nvPr/>
        </p:nvSpPr>
        <p:spPr bwMode="auto">
          <a:xfrm>
            <a:off x="4171950" y="3860800"/>
            <a:ext cx="80963" cy="96838"/>
          </a:xfrm>
          <a:custGeom>
            <a:avLst/>
            <a:gdLst>
              <a:gd name="T0" fmla="*/ 0 w 58"/>
              <a:gd name="T1" fmla="*/ 2147483647 h 61"/>
              <a:gd name="T2" fmla="*/ 2147483647 w 58"/>
              <a:gd name="T3" fmla="*/ 0 h 61"/>
              <a:gd name="T4" fmla="*/ 2147483647 w 58"/>
              <a:gd name="T5" fmla="*/ 0 h 61"/>
              <a:gd name="T6" fmla="*/ 2147483647 w 58"/>
              <a:gd name="T7" fmla="*/ 2147483647 h 61"/>
              <a:gd name="T8" fmla="*/ 2147483647 w 58"/>
              <a:gd name="T9" fmla="*/ 2147483647 h 61"/>
              <a:gd name="T10" fmla="*/ 2147483647 w 58"/>
              <a:gd name="T11" fmla="*/ 2147483647 h 61"/>
              <a:gd name="T12" fmla="*/ 2147483647 w 58"/>
              <a:gd name="T13" fmla="*/ 2147483647 h 61"/>
              <a:gd name="T14" fmla="*/ 2147483647 w 58"/>
              <a:gd name="T15" fmla="*/ 2147483647 h 61"/>
              <a:gd name="T16" fmla="*/ 0 w 58"/>
              <a:gd name="T17" fmla="*/ 2147483647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61"/>
              <a:gd name="T29" fmla="*/ 58 w 58"/>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61">
                <a:moveTo>
                  <a:pt x="0" y="21"/>
                </a:moveTo>
                <a:lnTo>
                  <a:pt x="15" y="0"/>
                </a:lnTo>
                <a:lnTo>
                  <a:pt x="29" y="0"/>
                </a:lnTo>
                <a:lnTo>
                  <a:pt x="29" y="16"/>
                </a:lnTo>
                <a:lnTo>
                  <a:pt x="44" y="16"/>
                </a:lnTo>
                <a:lnTo>
                  <a:pt x="42" y="29"/>
                </a:lnTo>
                <a:lnTo>
                  <a:pt x="57" y="37"/>
                </a:lnTo>
                <a:lnTo>
                  <a:pt x="57" y="60"/>
                </a:lnTo>
                <a:lnTo>
                  <a:pt x="0" y="2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8" name="Freeform 750"/>
          <p:cNvSpPr>
            <a:spLocks/>
          </p:cNvSpPr>
          <p:nvPr/>
        </p:nvSpPr>
        <p:spPr bwMode="auto">
          <a:xfrm>
            <a:off x="5300663" y="4343400"/>
            <a:ext cx="152400" cy="325438"/>
          </a:xfrm>
          <a:custGeom>
            <a:avLst/>
            <a:gdLst>
              <a:gd name="T0" fmla="*/ 0 w 108"/>
              <a:gd name="T1" fmla="*/ 2147483647 h 205"/>
              <a:gd name="T2" fmla="*/ 2147483647 w 108"/>
              <a:gd name="T3" fmla="*/ 2147483647 h 205"/>
              <a:gd name="T4" fmla="*/ 2147483647 w 108"/>
              <a:gd name="T5" fmla="*/ 2147483647 h 205"/>
              <a:gd name="T6" fmla="*/ 2147483647 w 108"/>
              <a:gd name="T7" fmla="*/ 2147483647 h 205"/>
              <a:gd name="T8" fmla="*/ 2147483647 w 108"/>
              <a:gd name="T9" fmla="*/ 2147483647 h 205"/>
              <a:gd name="T10" fmla="*/ 2147483647 w 108"/>
              <a:gd name="T11" fmla="*/ 2147483647 h 205"/>
              <a:gd name="T12" fmla="*/ 2147483647 w 108"/>
              <a:gd name="T13" fmla="*/ 0 h 205"/>
              <a:gd name="T14" fmla="*/ 2147483647 w 108"/>
              <a:gd name="T15" fmla="*/ 2147483647 h 205"/>
              <a:gd name="T16" fmla="*/ 2147483647 w 108"/>
              <a:gd name="T17" fmla="*/ 2147483647 h 205"/>
              <a:gd name="T18" fmla="*/ 2147483647 w 108"/>
              <a:gd name="T19" fmla="*/ 2147483647 h 205"/>
              <a:gd name="T20" fmla="*/ 2147483647 w 108"/>
              <a:gd name="T21" fmla="*/ 2147483647 h 205"/>
              <a:gd name="T22" fmla="*/ 2147483647 w 108"/>
              <a:gd name="T23" fmla="*/ 2147483647 h 205"/>
              <a:gd name="T24" fmla="*/ 2147483647 w 108"/>
              <a:gd name="T25" fmla="*/ 2147483647 h 205"/>
              <a:gd name="T26" fmla="*/ 0 w 108"/>
              <a:gd name="T27" fmla="*/ 2147483647 h 2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8"/>
              <a:gd name="T43" fmla="*/ 0 h 205"/>
              <a:gd name="T44" fmla="*/ 108 w 108"/>
              <a:gd name="T45" fmla="*/ 205 h 2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8" h="205">
                <a:moveTo>
                  <a:pt x="0" y="147"/>
                </a:moveTo>
                <a:lnTo>
                  <a:pt x="13" y="189"/>
                </a:lnTo>
                <a:lnTo>
                  <a:pt x="31" y="204"/>
                </a:lnTo>
                <a:lnTo>
                  <a:pt x="63" y="189"/>
                </a:lnTo>
                <a:lnTo>
                  <a:pt x="99" y="50"/>
                </a:lnTo>
                <a:lnTo>
                  <a:pt x="107" y="55"/>
                </a:lnTo>
                <a:lnTo>
                  <a:pt x="86" y="0"/>
                </a:lnTo>
                <a:lnTo>
                  <a:pt x="71" y="24"/>
                </a:lnTo>
                <a:lnTo>
                  <a:pt x="71" y="37"/>
                </a:lnTo>
                <a:lnTo>
                  <a:pt x="47" y="55"/>
                </a:lnTo>
                <a:lnTo>
                  <a:pt x="20" y="63"/>
                </a:lnTo>
                <a:lnTo>
                  <a:pt x="13" y="81"/>
                </a:lnTo>
                <a:lnTo>
                  <a:pt x="20" y="115"/>
                </a:lnTo>
                <a:lnTo>
                  <a:pt x="0" y="14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59" name="Freeform 751"/>
          <p:cNvSpPr>
            <a:spLocks/>
          </p:cNvSpPr>
          <p:nvPr/>
        </p:nvSpPr>
        <p:spPr bwMode="auto">
          <a:xfrm>
            <a:off x="5086350" y="4276725"/>
            <a:ext cx="69850" cy="184150"/>
          </a:xfrm>
          <a:custGeom>
            <a:avLst/>
            <a:gdLst>
              <a:gd name="T0" fmla="*/ 0 w 50"/>
              <a:gd name="T1" fmla="*/ 2147483647 h 116"/>
              <a:gd name="T2" fmla="*/ 2147483647 w 50"/>
              <a:gd name="T3" fmla="*/ 2147483647 h 116"/>
              <a:gd name="T4" fmla="*/ 2147483647 w 50"/>
              <a:gd name="T5" fmla="*/ 2147483647 h 116"/>
              <a:gd name="T6" fmla="*/ 2147483647 w 50"/>
              <a:gd name="T7" fmla="*/ 2147483647 h 116"/>
              <a:gd name="T8" fmla="*/ 2147483647 w 50"/>
              <a:gd name="T9" fmla="*/ 2147483647 h 116"/>
              <a:gd name="T10" fmla="*/ 2147483647 w 50"/>
              <a:gd name="T11" fmla="*/ 2147483647 h 116"/>
              <a:gd name="T12" fmla="*/ 2147483647 w 50"/>
              <a:gd name="T13" fmla="*/ 2147483647 h 116"/>
              <a:gd name="T14" fmla="*/ 2147483647 w 50"/>
              <a:gd name="T15" fmla="*/ 2147483647 h 116"/>
              <a:gd name="T16" fmla="*/ 2147483647 w 50"/>
              <a:gd name="T17" fmla="*/ 2147483647 h 116"/>
              <a:gd name="T18" fmla="*/ 2147483647 w 50"/>
              <a:gd name="T19" fmla="*/ 2147483647 h 116"/>
              <a:gd name="T20" fmla="*/ 2147483647 w 50"/>
              <a:gd name="T21" fmla="*/ 2147483647 h 116"/>
              <a:gd name="T22" fmla="*/ 2147483647 w 50"/>
              <a:gd name="T23" fmla="*/ 0 h 116"/>
              <a:gd name="T24" fmla="*/ 2147483647 w 50"/>
              <a:gd name="T25" fmla="*/ 2147483647 h 116"/>
              <a:gd name="T26" fmla="*/ 0 w 50"/>
              <a:gd name="T27" fmla="*/ 2147483647 h 1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116"/>
              <a:gd name="T44" fmla="*/ 50 w 50"/>
              <a:gd name="T45" fmla="*/ 116 h 1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116">
                <a:moveTo>
                  <a:pt x="0" y="66"/>
                </a:moveTo>
                <a:lnTo>
                  <a:pt x="7" y="71"/>
                </a:lnTo>
                <a:lnTo>
                  <a:pt x="26" y="79"/>
                </a:lnTo>
                <a:lnTo>
                  <a:pt x="23" y="100"/>
                </a:lnTo>
                <a:lnTo>
                  <a:pt x="39" y="115"/>
                </a:lnTo>
                <a:lnTo>
                  <a:pt x="49" y="84"/>
                </a:lnTo>
                <a:lnTo>
                  <a:pt x="31" y="63"/>
                </a:lnTo>
                <a:lnTo>
                  <a:pt x="36" y="76"/>
                </a:lnTo>
                <a:lnTo>
                  <a:pt x="28" y="74"/>
                </a:lnTo>
                <a:lnTo>
                  <a:pt x="20" y="45"/>
                </a:lnTo>
                <a:lnTo>
                  <a:pt x="20" y="5"/>
                </a:lnTo>
                <a:lnTo>
                  <a:pt x="2" y="0"/>
                </a:lnTo>
                <a:lnTo>
                  <a:pt x="15" y="21"/>
                </a:lnTo>
                <a:lnTo>
                  <a:pt x="0" y="6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0" name="Freeform 752"/>
          <p:cNvSpPr>
            <a:spLocks/>
          </p:cNvSpPr>
          <p:nvPr/>
        </p:nvSpPr>
        <p:spPr bwMode="auto">
          <a:xfrm>
            <a:off x="6491288" y="3906838"/>
            <a:ext cx="76200" cy="117475"/>
          </a:xfrm>
          <a:custGeom>
            <a:avLst/>
            <a:gdLst>
              <a:gd name="T0" fmla="*/ 0 w 54"/>
              <a:gd name="T1" fmla="*/ 0 h 74"/>
              <a:gd name="T2" fmla="*/ 2147483647 w 54"/>
              <a:gd name="T3" fmla="*/ 0 h 74"/>
              <a:gd name="T4" fmla="*/ 2147483647 w 54"/>
              <a:gd name="T5" fmla="*/ 2147483647 h 74"/>
              <a:gd name="T6" fmla="*/ 2147483647 w 54"/>
              <a:gd name="T7" fmla="*/ 2147483647 h 74"/>
              <a:gd name="T8" fmla="*/ 2147483647 w 54"/>
              <a:gd name="T9" fmla="*/ 2147483647 h 74"/>
              <a:gd name="T10" fmla="*/ 2147483647 w 54"/>
              <a:gd name="T11" fmla="*/ 2147483647 h 74"/>
              <a:gd name="T12" fmla="*/ 2147483647 w 54"/>
              <a:gd name="T13" fmla="*/ 2147483647 h 74"/>
              <a:gd name="T14" fmla="*/ 0 w 54"/>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54"/>
              <a:gd name="T25" fmla="*/ 0 h 74"/>
              <a:gd name="T26" fmla="*/ 54 w 54"/>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4" h="74">
                <a:moveTo>
                  <a:pt x="0" y="0"/>
                </a:moveTo>
                <a:lnTo>
                  <a:pt x="8" y="0"/>
                </a:lnTo>
                <a:lnTo>
                  <a:pt x="13" y="10"/>
                </a:lnTo>
                <a:lnTo>
                  <a:pt x="26" y="5"/>
                </a:lnTo>
                <a:lnTo>
                  <a:pt x="44" y="23"/>
                </a:lnTo>
                <a:lnTo>
                  <a:pt x="53" y="73"/>
                </a:lnTo>
                <a:lnTo>
                  <a:pt x="16" y="52"/>
                </a:lnTo>
                <a:lnTo>
                  <a:pt x="0" y="0"/>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1" name="Freeform 753"/>
          <p:cNvSpPr>
            <a:spLocks/>
          </p:cNvSpPr>
          <p:nvPr/>
        </p:nvSpPr>
        <p:spPr bwMode="auto">
          <a:xfrm>
            <a:off x="6684963" y="3898900"/>
            <a:ext cx="200025" cy="138113"/>
          </a:xfrm>
          <a:custGeom>
            <a:avLst/>
            <a:gdLst>
              <a:gd name="T0" fmla="*/ 0 w 142"/>
              <a:gd name="T1" fmla="*/ 2147483647 h 87"/>
              <a:gd name="T2" fmla="*/ 2147483647 w 142"/>
              <a:gd name="T3" fmla="*/ 2147483647 h 87"/>
              <a:gd name="T4" fmla="*/ 2147483647 w 142"/>
              <a:gd name="T5" fmla="*/ 2147483647 h 87"/>
              <a:gd name="T6" fmla="*/ 2147483647 w 142"/>
              <a:gd name="T7" fmla="*/ 2147483647 h 87"/>
              <a:gd name="T8" fmla="*/ 2147483647 w 142"/>
              <a:gd name="T9" fmla="*/ 2147483647 h 87"/>
              <a:gd name="T10" fmla="*/ 2147483647 w 142"/>
              <a:gd name="T11" fmla="*/ 2147483647 h 87"/>
              <a:gd name="T12" fmla="*/ 2147483647 w 142"/>
              <a:gd name="T13" fmla="*/ 2147483647 h 87"/>
              <a:gd name="T14" fmla="*/ 2147483647 w 142"/>
              <a:gd name="T15" fmla="*/ 2147483647 h 87"/>
              <a:gd name="T16" fmla="*/ 2147483647 w 142"/>
              <a:gd name="T17" fmla="*/ 0 h 87"/>
              <a:gd name="T18" fmla="*/ 2147483647 w 142"/>
              <a:gd name="T19" fmla="*/ 2147483647 h 87"/>
              <a:gd name="T20" fmla="*/ 2147483647 w 142"/>
              <a:gd name="T21" fmla="*/ 2147483647 h 87"/>
              <a:gd name="T22" fmla="*/ 2147483647 w 142"/>
              <a:gd name="T23" fmla="*/ 2147483647 h 87"/>
              <a:gd name="T24" fmla="*/ 2147483647 w 142"/>
              <a:gd name="T25" fmla="*/ 2147483647 h 87"/>
              <a:gd name="T26" fmla="*/ 2147483647 w 142"/>
              <a:gd name="T27" fmla="*/ 2147483647 h 87"/>
              <a:gd name="T28" fmla="*/ 2147483647 w 142"/>
              <a:gd name="T29" fmla="*/ 2147483647 h 87"/>
              <a:gd name="T30" fmla="*/ 0 w 142"/>
              <a:gd name="T31" fmla="*/ 2147483647 h 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2"/>
              <a:gd name="T49" fmla="*/ 0 h 87"/>
              <a:gd name="T50" fmla="*/ 142 w 142"/>
              <a:gd name="T51" fmla="*/ 87 h 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2" h="87">
                <a:moveTo>
                  <a:pt x="0" y="76"/>
                </a:moveTo>
                <a:lnTo>
                  <a:pt x="12" y="86"/>
                </a:lnTo>
                <a:lnTo>
                  <a:pt x="57" y="83"/>
                </a:lnTo>
                <a:lnTo>
                  <a:pt x="70" y="78"/>
                </a:lnTo>
                <a:lnTo>
                  <a:pt x="91" y="36"/>
                </a:lnTo>
                <a:lnTo>
                  <a:pt x="115" y="39"/>
                </a:lnTo>
                <a:lnTo>
                  <a:pt x="141" y="26"/>
                </a:lnTo>
                <a:lnTo>
                  <a:pt x="115" y="13"/>
                </a:lnTo>
                <a:lnTo>
                  <a:pt x="110" y="0"/>
                </a:lnTo>
                <a:lnTo>
                  <a:pt x="81" y="28"/>
                </a:lnTo>
                <a:lnTo>
                  <a:pt x="73" y="42"/>
                </a:lnTo>
                <a:lnTo>
                  <a:pt x="62" y="34"/>
                </a:lnTo>
                <a:lnTo>
                  <a:pt x="44" y="54"/>
                </a:lnTo>
                <a:lnTo>
                  <a:pt x="28" y="57"/>
                </a:lnTo>
                <a:lnTo>
                  <a:pt x="20" y="78"/>
                </a:lnTo>
                <a:lnTo>
                  <a:pt x="0" y="7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2" name="Freeform 754"/>
          <p:cNvSpPr>
            <a:spLocks/>
          </p:cNvSpPr>
          <p:nvPr/>
        </p:nvSpPr>
        <p:spPr bwMode="auto">
          <a:xfrm>
            <a:off x="4156075" y="3465513"/>
            <a:ext cx="342900" cy="355600"/>
          </a:xfrm>
          <a:custGeom>
            <a:avLst/>
            <a:gdLst>
              <a:gd name="T0" fmla="*/ 0 w 243"/>
              <a:gd name="T1" fmla="*/ 2147483647 h 224"/>
              <a:gd name="T2" fmla="*/ 2147483647 w 243"/>
              <a:gd name="T3" fmla="*/ 2147483647 h 224"/>
              <a:gd name="T4" fmla="*/ 2147483647 w 243"/>
              <a:gd name="T5" fmla="*/ 2147483647 h 224"/>
              <a:gd name="T6" fmla="*/ 2147483647 w 243"/>
              <a:gd name="T7" fmla="*/ 2147483647 h 224"/>
              <a:gd name="T8" fmla="*/ 2147483647 w 243"/>
              <a:gd name="T9" fmla="*/ 0 h 224"/>
              <a:gd name="T10" fmla="*/ 2147483647 w 243"/>
              <a:gd name="T11" fmla="*/ 0 h 224"/>
              <a:gd name="T12" fmla="*/ 2147483647 w 243"/>
              <a:gd name="T13" fmla="*/ 2147483647 h 224"/>
              <a:gd name="T14" fmla="*/ 2147483647 w 243"/>
              <a:gd name="T15" fmla="*/ 2147483647 h 224"/>
              <a:gd name="T16" fmla="*/ 2147483647 w 243"/>
              <a:gd name="T17" fmla="*/ 2147483647 h 224"/>
              <a:gd name="T18" fmla="*/ 2147483647 w 243"/>
              <a:gd name="T19" fmla="*/ 2147483647 h 224"/>
              <a:gd name="T20" fmla="*/ 2147483647 w 243"/>
              <a:gd name="T21" fmla="*/ 2147483647 h 224"/>
              <a:gd name="T22" fmla="*/ 2147483647 w 243"/>
              <a:gd name="T23" fmla="*/ 2147483647 h 224"/>
              <a:gd name="T24" fmla="*/ 2147483647 w 243"/>
              <a:gd name="T25" fmla="*/ 2147483647 h 224"/>
              <a:gd name="T26" fmla="*/ 2147483647 w 243"/>
              <a:gd name="T27" fmla="*/ 2147483647 h 224"/>
              <a:gd name="T28" fmla="*/ 2147483647 w 243"/>
              <a:gd name="T29" fmla="*/ 2147483647 h 224"/>
              <a:gd name="T30" fmla="*/ 2147483647 w 243"/>
              <a:gd name="T31" fmla="*/ 2147483647 h 224"/>
              <a:gd name="T32" fmla="*/ 2147483647 w 243"/>
              <a:gd name="T33" fmla="*/ 2147483647 h 224"/>
              <a:gd name="T34" fmla="*/ 2147483647 w 243"/>
              <a:gd name="T35" fmla="*/ 2147483647 h 224"/>
              <a:gd name="T36" fmla="*/ 2147483647 w 243"/>
              <a:gd name="T37" fmla="*/ 2147483647 h 224"/>
              <a:gd name="T38" fmla="*/ 0 w 243"/>
              <a:gd name="T39" fmla="*/ 2147483647 h 2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3"/>
              <a:gd name="T61" fmla="*/ 0 h 224"/>
              <a:gd name="T62" fmla="*/ 243 w 243"/>
              <a:gd name="T63" fmla="*/ 224 h 2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3" h="224">
                <a:moveTo>
                  <a:pt x="0" y="155"/>
                </a:moveTo>
                <a:lnTo>
                  <a:pt x="11" y="139"/>
                </a:lnTo>
                <a:lnTo>
                  <a:pt x="24" y="149"/>
                </a:lnTo>
                <a:lnTo>
                  <a:pt x="97" y="144"/>
                </a:lnTo>
                <a:lnTo>
                  <a:pt x="82" y="0"/>
                </a:lnTo>
                <a:lnTo>
                  <a:pt x="105" y="0"/>
                </a:lnTo>
                <a:lnTo>
                  <a:pt x="226" y="79"/>
                </a:lnTo>
                <a:lnTo>
                  <a:pt x="226" y="92"/>
                </a:lnTo>
                <a:lnTo>
                  <a:pt x="242" y="87"/>
                </a:lnTo>
                <a:lnTo>
                  <a:pt x="242" y="133"/>
                </a:lnTo>
                <a:lnTo>
                  <a:pt x="228" y="147"/>
                </a:lnTo>
                <a:lnTo>
                  <a:pt x="181" y="152"/>
                </a:lnTo>
                <a:lnTo>
                  <a:pt x="124" y="180"/>
                </a:lnTo>
                <a:lnTo>
                  <a:pt x="102" y="223"/>
                </a:lnTo>
                <a:lnTo>
                  <a:pt x="87" y="217"/>
                </a:lnTo>
                <a:lnTo>
                  <a:pt x="61" y="223"/>
                </a:lnTo>
                <a:lnTo>
                  <a:pt x="48" y="189"/>
                </a:lnTo>
                <a:lnTo>
                  <a:pt x="21" y="197"/>
                </a:lnTo>
                <a:lnTo>
                  <a:pt x="14" y="191"/>
                </a:lnTo>
                <a:lnTo>
                  <a:pt x="0" y="15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3" name="Freeform 755"/>
          <p:cNvSpPr>
            <a:spLocks/>
          </p:cNvSpPr>
          <p:nvPr/>
        </p:nvSpPr>
        <p:spPr bwMode="auto">
          <a:xfrm>
            <a:off x="4056063" y="3406775"/>
            <a:ext cx="249237" cy="306388"/>
          </a:xfrm>
          <a:custGeom>
            <a:avLst/>
            <a:gdLst>
              <a:gd name="T0" fmla="*/ 0 w 177"/>
              <a:gd name="T1" fmla="*/ 2147483647 h 193"/>
              <a:gd name="T2" fmla="*/ 2147483647 w 177"/>
              <a:gd name="T3" fmla="*/ 2147483647 h 193"/>
              <a:gd name="T4" fmla="*/ 2147483647 w 177"/>
              <a:gd name="T5" fmla="*/ 2147483647 h 193"/>
              <a:gd name="T6" fmla="*/ 2147483647 w 177"/>
              <a:gd name="T7" fmla="*/ 2147483647 h 193"/>
              <a:gd name="T8" fmla="*/ 2147483647 w 177"/>
              <a:gd name="T9" fmla="*/ 2147483647 h 193"/>
              <a:gd name="T10" fmla="*/ 2147483647 w 177"/>
              <a:gd name="T11" fmla="*/ 2147483647 h 193"/>
              <a:gd name="T12" fmla="*/ 2147483647 w 177"/>
              <a:gd name="T13" fmla="*/ 2147483647 h 193"/>
              <a:gd name="T14" fmla="*/ 2147483647 w 177"/>
              <a:gd name="T15" fmla="*/ 2147483647 h 193"/>
              <a:gd name="T16" fmla="*/ 2147483647 w 177"/>
              <a:gd name="T17" fmla="*/ 2147483647 h 193"/>
              <a:gd name="T18" fmla="*/ 2147483647 w 177"/>
              <a:gd name="T19" fmla="*/ 2147483647 h 193"/>
              <a:gd name="T20" fmla="*/ 2147483647 w 177"/>
              <a:gd name="T21" fmla="*/ 2147483647 h 193"/>
              <a:gd name="T22" fmla="*/ 2147483647 w 177"/>
              <a:gd name="T23" fmla="*/ 0 h 193"/>
              <a:gd name="T24" fmla="*/ 2147483647 w 177"/>
              <a:gd name="T25" fmla="*/ 2147483647 h 193"/>
              <a:gd name="T26" fmla="*/ 2147483647 w 177"/>
              <a:gd name="T27" fmla="*/ 2147483647 h 193"/>
              <a:gd name="T28" fmla="*/ 2147483647 w 177"/>
              <a:gd name="T29" fmla="*/ 2147483647 h 193"/>
              <a:gd name="T30" fmla="*/ 2147483647 w 177"/>
              <a:gd name="T31" fmla="*/ 2147483647 h 193"/>
              <a:gd name="T32" fmla="*/ 2147483647 w 177"/>
              <a:gd name="T33" fmla="*/ 2147483647 h 193"/>
              <a:gd name="T34" fmla="*/ 0 w 177"/>
              <a:gd name="T35" fmla="*/ 2147483647 h 19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7"/>
              <a:gd name="T55" fmla="*/ 0 h 193"/>
              <a:gd name="T56" fmla="*/ 177 w 177"/>
              <a:gd name="T57" fmla="*/ 193 h 19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7" h="193">
                <a:moveTo>
                  <a:pt x="0" y="97"/>
                </a:moveTo>
                <a:lnTo>
                  <a:pt x="11" y="108"/>
                </a:lnTo>
                <a:lnTo>
                  <a:pt x="14" y="136"/>
                </a:lnTo>
                <a:lnTo>
                  <a:pt x="6" y="170"/>
                </a:lnTo>
                <a:lnTo>
                  <a:pt x="40" y="163"/>
                </a:lnTo>
                <a:lnTo>
                  <a:pt x="71" y="192"/>
                </a:lnTo>
                <a:lnTo>
                  <a:pt x="82" y="176"/>
                </a:lnTo>
                <a:lnTo>
                  <a:pt x="95" y="186"/>
                </a:lnTo>
                <a:lnTo>
                  <a:pt x="168" y="181"/>
                </a:lnTo>
                <a:lnTo>
                  <a:pt x="153" y="37"/>
                </a:lnTo>
                <a:lnTo>
                  <a:pt x="176" y="37"/>
                </a:lnTo>
                <a:lnTo>
                  <a:pt x="124" y="0"/>
                </a:lnTo>
                <a:lnTo>
                  <a:pt x="124" y="21"/>
                </a:lnTo>
                <a:lnTo>
                  <a:pt x="77" y="21"/>
                </a:lnTo>
                <a:lnTo>
                  <a:pt x="77" y="60"/>
                </a:lnTo>
                <a:lnTo>
                  <a:pt x="58" y="68"/>
                </a:lnTo>
                <a:lnTo>
                  <a:pt x="58" y="89"/>
                </a:lnTo>
                <a:lnTo>
                  <a:pt x="0" y="97"/>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4" name="Freeform 756"/>
          <p:cNvSpPr>
            <a:spLocks/>
          </p:cNvSpPr>
          <p:nvPr/>
        </p:nvSpPr>
        <p:spPr bwMode="auto">
          <a:xfrm>
            <a:off x="6229350" y="2716213"/>
            <a:ext cx="660400" cy="312737"/>
          </a:xfrm>
          <a:custGeom>
            <a:avLst/>
            <a:gdLst>
              <a:gd name="T0" fmla="*/ 0 w 468"/>
              <a:gd name="T1" fmla="*/ 2147483647 h 197"/>
              <a:gd name="T2" fmla="*/ 2147483647 w 468"/>
              <a:gd name="T3" fmla="*/ 2147483647 h 197"/>
              <a:gd name="T4" fmla="*/ 2147483647 w 468"/>
              <a:gd name="T5" fmla="*/ 2147483647 h 197"/>
              <a:gd name="T6" fmla="*/ 2147483647 w 468"/>
              <a:gd name="T7" fmla="*/ 2147483647 h 197"/>
              <a:gd name="T8" fmla="*/ 2147483647 w 468"/>
              <a:gd name="T9" fmla="*/ 2147483647 h 197"/>
              <a:gd name="T10" fmla="*/ 2147483647 w 468"/>
              <a:gd name="T11" fmla="*/ 2147483647 h 197"/>
              <a:gd name="T12" fmla="*/ 2147483647 w 468"/>
              <a:gd name="T13" fmla="*/ 2147483647 h 197"/>
              <a:gd name="T14" fmla="*/ 2147483647 w 468"/>
              <a:gd name="T15" fmla="*/ 2147483647 h 197"/>
              <a:gd name="T16" fmla="*/ 2147483647 w 468"/>
              <a:gd name="T17" fmla="*/ 2147483647 h 197"/>
              <a:gd name="T18" fmla="*/ 2147483647 w 468"/>
              <a:gd name="T19" fmla="*/ 2147483647 h 197"/>
              <a:gd name="T20" fmla="*/ 2147483647 w 468"/>
              <a:gd name="T21" fmla="*/ 2147483647 h 197"/>
              <a:gd name="T22" fmla="*/ 2147483647 w 468"/>
              <a:gd name="T23" fmla="*/ 2147483647 h 197"/>
              <a:gd name="T24" fmla="*/ 2147483647 w 468"/>
              <a:gd name="T25" fmla="*/ 2147483647 h 197"/>
              <a:gd name="T26" fmla="*/ 2147483647 w 468"/>
              <a:gd name="T27" fmla="*/ 2147483647 h 197"/>
              <a:gd name="T28" fmla="*/ 2147483647 w 468"/>
              <a:gd name="T29" fmla="*/ 2147483647 h 197"/>
              <a:gd name="T30" fmla="*/ 2147483647 w 468"/>
              <a:gd name="T31" fmla="*/ 2147483647 h 197"/>
              <a:gd name="T32" fmla="*/ 2147483647 w 468"/>
              <a:gd name="T33" fmla="*/ 2147483647 h 197"/>
              <a:gd name="T34" fmla="*/ 2147483647 w 468"/>
              <a:gd name="T35" fmla="*/ 2147483647 h 197"/>
              <a:gd name="T36" fmla="*/ 2147483647 w 468"/>
              <a:gd name="T37" fmla="*/ 2147483647 h 197"/>
              <a:gd name="T38" fmla="*/ 2147483647 w 468"/>
              <a:gd name="T39" fmla="*/ 2147483647 h 197"/>
              <a:gd name="T40" fmla="*/ 2147483647 w 468"/>
              <a:gd name="T41" fmla="*/ 2147483647 h 197"/>
              <a:gd name="T42" fmla="*/ 2147483647 w 468"/>
              <a:gd name="T43" fmla="*/ 2147483647 h 197"/>
              <a:gd name="T44" fmla="*/ 2147483647 w 468"/>
              <a:gd name="T45" fmla="*/ 2147483647 h 197"/>
              <a:gd name="T46" fmla="*/ 2147483647 w 468"/>
              <a:gd name="T47" fmla="*/ 0 h 197"/>
              <a:gd name="T48" fmla="*/ 2147483647 w 468"/>
              <a:gd name="T49" fmla="*/ 2147483647 h 197"/>
              <a:gd name="T50" fmla="*/ 2147483647 w 468"/>
              <a:gd name="T51" fmla="*/ 2147483647 h 197"/>
              <a:gd name="T52" fmla="*/ 2147483647 w 468"/>
              <a:gd name="T53" fmla="*/ 2147483647 h 197"/>
              <a:gd name="T54" fmla="*/ 0 w 468"/>
              <a:gd name="T55" fmla="*/ 2147483647 h 19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8"/>
              <a:gd name="T85" fmla="*/ 0 h 197"/>
              <a:gd name="T86" fmla="*/ 468 w 468"/>
              <a:gd name="T87" fmla="*/ 197 h 19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8" h="197">
                <a:moveTo>
                  <a:pt x="0" y="63"/>
                </a:moveTo>
                <a:lnTo>
                  <a:pt x="13" y="81"/>
                </a:lnTo>
                <a:lnTo>
                  <a:pt x="36" y="89"/>
                </a:lnTo>
                <a:lnTo>
                  <a:pt x="44" y="131"/>
                </a:lnTo>
                <a:lnTo>
                  <a:pt x="110" y="149"/>
                </a:lnTo>
                <a:lnTo>
                  <a:pt x="139" y="178"/>
                </a:lnTo>
                <a:lnTo>
                  <a:pt x="191" y="173"/>
                </a:lnTo>
                <a:lnTo>
                  <a:pt x="249" y="196"/>
                </a:lnTo>
                <a:lnTo>
                  <a:pt x="330" y="178"/>
                </a:lnTo>
                <a:lnTo>
                  <a:pt x="354" y="157"/>
                </a:lnTo>
                <a:lnTo>
                  <a:pt x="357" y="139"/>
                </a:lnTo>
                <a:lnTo>
                  <a:pt x="380" y="142"/>
                </a:lnTo>
                <a:lnTo>
                  <a:pt x="427" y="107"/>
                </a:lnTo>
                <a:lnTo>
                  <a:pt x="467" y="105"/>
                </a:lnTo>
                <a:lnTo>
                  <a:pt x="446" y="78"/>
                </a:lnTo>
                <a:lnTo>
                  <a:pt x="409" y="86"/>
                </a:lnTo>
                <a:lnTo>
                  <a:pt x="409" y="60"/>
                </a:lnTo>
                <a:lnTo>
                  <a:pt x="422" y="42"/>
                </a:lnTo>
                <a:lnTo>
                  <a:pt x="393" y="39"/>
                </a:lnTo>
                <a:lnTo>
                  <a:pt x="323" y="55"/>
                </a:lnTo>
                <a:lnTo>
                  <a:pt x="262" y="31"/>
                </a:lnTo>
                <a:lnTo>
                  <a:pt x="223" y="36"/>
                </a:lnTo>
                <a:lnTo>
                  <a:pt x="207" y="13"/>
                </a:lnTo>
                <a:lnTo>
                  <a:pt x="168" y="0"/>
                </a:lnTo>
                <a:lnTo>
                  <a:pt x="149" y="13"/>
                </a:lnTo>
                <a:lnTo>
                  <a:pt x="147" y="42"/>
                </a:lnTo>
                <a:lnTo>
                  <a:pt x="60" y="31"/>
                </a:lnTo>
                <a:lnTo>
                  <a:pt x="0" y="63"/>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5" name="Freeform 757"/>
          <p:cNvSpPr>
            <a:spLocks/>
          </p:cNvSpPr>
          <p:nvPr/>
        </p:nvSpPr>
        <p:spPr bwMode="auto">
          <a:xfrm>
            <a:off x="5029200" y="4305300"/>
            <a:ext cx="220663" cy="393700"/>
          </a:xfrm>
          <a:custGeom>
            <a:avLst/>
            <a:gdLst>
              <a:gd name="T0" fmla="*/ 0 w 156"/>
              <a:gd name="T1" fmla="*/ 2147483647 h 248"/>
              <a:gd name="T2" fmla="*/ 2147483647 w 156"/>
              <a:gd name="T3" fmla="*/ 2147483647 h 248"/>
              <a:gd name="T4" fmla="*/ 2147483647 w 156"/>
              <a:gd name="T5" fmla="*/ 2147483647 h 248"/>
              <a:gd name="T6" fmla="*/ 2147483647 w 156"/>
              <a:gd name="T7" fmla="*/ 2147483647 h 248"/>
              <a:gd name="T8" fmla="*/ 2147483647 w 156"/>
              <a:gd name="T9" fmla="*/ 2147483647 h 248"/>
              <a:gd name="T10" fmla="*/ 2147483647 w 156"/>
              <a:gd name="T11" fmla="*/ 2147483647 h 248"/>
              <a:gd name="T12" fmla="*/ 2147483647 w 156"/>
              <a:gd name="T13" fmla="*/ 2147483647 h 248"/>
              <a:gd name="T14" fmla="*/ 2147483647 w 156"/>
              <a:gd name="T15" fmla="*/ 2147483647 h 248"/>
              <a:gd name="T16" fmla="*/ 2147483647 w 156"/>
              <a:gd name="T17" fmla="*/ 2147483647 h 248"/>
              <a:gd name="T18" fmla="*/ 2147483647 w 156"/>
              <a:gd name="T19" fmla="*/ 2147483647 h 248"/>
              <a:gd name="T20" fmla="*/ 2147483647 w 156"/>
              <a:gd name="T21" fmla="*/ 2147483647 h 248"/>
              <a:gd name="T22" fmla="*/ 2147483647 w 156"/>
              <a:gd name="T23" fmla="*/ 2147483647 h 248"/>
              <a:gd name="T24" fmla="*/ 2147483647 w 156"/>
              <a:gd name="T25" fmla="*/ 2147483647 h 248"/>
              <a:gd name="T26" fmla="*/ 2147483647 w 156"/>
              <a:gd name="T27" fmla="*/ 0 h 248"/>
              <a:gd name="T28" fmla="*/ 2147483647 w 156"/>
              <a:gd name="T29" fmla="*/ 2147483647 h 248"/>
              <a:gd name="T30" fmla="*/ 2147483647 w 156"/>
              <a:gd name="T31" fmla="*/ 2147483647 h 248"/>
              <a:gd name="T32" fmla="*/ 2147483647 w 156"/>
              <a:gd name="T33" fmla="*/ 2147483647 h 248"/>
              <a:gd name="T34" fmla="*/ 2147483647 w 156"/>
              <a:gd name="T35" fmla="*/ 2147483647 h 248"/>
              <a:gd name="T36" fmla="*/ 2147483647 w 156"/>
              <a:gd name="T37" fmla="*/ 2147483647 h 248"/>
              <a:gd name="T38" fmla="*/ 2147483647 w 156"/>
              <a:gd name="T39" fmla="*/ 2147483647 h 248"/>
              <a:gd name="T40" fmla="*/ 2147483647 w 156"/>
              <a:gd name="T41" fmla="*/ 2147483647 h 248"/>
              <a:gd name="T42" fmla="*/ 2147483647 w 156"/>
              <a:gd name="T43" fmla="*/ 2147483647 h 248"/>
              <a:gd name="T44" fmla="*/ 0 w 156"/>
              <a:gd name="T45" fmla="*/ 2147483647 h 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6"/>
              <a:gd name="T70" fmla="*/ 0 h 248"/>
              <a:gd name="T71" fmla="*/ 156 w 156"/>
              <a:gd name="T72" fmla="*/ 248 h 2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6" h="248">
                <a:moveTo>
                  <a:pt x="0" y="66"/>
                </a:moveTo>
                <a:lnTo>
                  <a:pt x="3" y="74"/>
                </a:lnTo>
                <a:lnTo>
                  <a:pt x="40" y="90"/>
                </a:lnTo>
                <a:lnTo>
                  <a:pt x="42" y="103"/>
                </a:lnTo>
                <a:lnTo>
                  <a:pt x="42" y="142"/>
                </a:lnTo>
                <a:lnTo>
                  <a:pt x="24" y="181"/>
                </a:lnTo>
                <a:lnTo>
                  <a:pt x="29" y="231"/>
                </a:lnTo>
                <a:lnTo>
                  <a:pt x="29" y="247"/>
                </a:lnTo>
                <a:lnTo>
                  <a:pt x="40" y="247"/>
                </a:lnTo>
                <a:lnTo>
                  <a:pt x="40" y="228"/>
                </a:lnTo>
                <a:lnTo>
                  <a:pt x="79" y="208"/>
                </a:lnTo>
                <a:lnTo>
                  <a:pt x="68" y="142"/>
                </a:lnTo>
                <a:lnTo>
                  <a:pt x="152" y="74"/>
                </a:lnTo>
                <a:lnTo>
                  <a:pt x="155" y="0"/>
                </a:lnTo>
                <a:lnTo>
                  <a:pt x="134" y="14"/>
                </a:lnTo>
                <a:lnTo>
                  <a:pt x="74" y="16"/>
                </a:lnTo>
                <a:lnTo>
                  <a:pt x="71" y="45"/>
                </a:lnTo>
                <a:lnTo>
                  <a:pt x="89" y="66"/>
                </a:lnTo>
                <a:lnTo>
                  <a:pt x="79" y="97"/>
                </a:lnTo>
                <a:lnTo>
                  <a:pt x="63" y="82"/>
                </a:lnTo>
                <a:lnTo>
                  <a:pt x="66" y="61"/>
                </a:lnTo>
                <a:lnTo>
                  <a:pt x="47" y="53"/>
                </a:lnTo>
                <a:lnTo>
                  <a:pt x="0" y="6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6" name="Freeform 758"/>
          <p:cNvSpPr>
            <a:spLocks/>
          </p:cNvSpPr>
          <p:nvPr/>
        </p:nvSpPr>
        <p:spPr bwMode="auto">
          <a:xfrm>
            <a:off x="4411663" y="3502025"/>
            <a:ext cx="330200" cy="280988"/>
          </a:xfrm>
          <a:custGeom>
            <a:avLst/>
            <a:gdLst>
              <a:gd name="T0" fmla="*/ 0 w 234"/>
              <a:gd name="T1" fmla="*/ 2147483647 h 177"/>
              <a:gd name="T2" fmla="*/ 2147483647 w 234"/>
              <a:gd name="T3" fmla="*/ 2147483647 h 177"/>
              <a:gd name="T4" fmla="*/ 2147483647 w 234"/>
              <a:gd name="T5" fmla="*/ 2147483647 h 177"/>
              <a:gd name="T6" fmla="*/ 2147483647 w 234"/>
              <a:gd name="T7" fmla="*/ 2147483647 h 177"/>
              <a:gd name="T8" fmla="*/ 2147483647 w 234"/>
              <a:gd name="T9" fmla="*/ 2147483647 h 177"/>
              <a:gd name="T10" fmla="*/ 2147483647 w 234"/>
              <a:gd name="T11" fmla="*/ 2147483647 h 177"/>
              <a:gd name="T12" fmla="*/ 2147483647 w 234"/>
              <a:gd name="T13" fmla="*/ 2147483647 h 177"/>
              <a:gd name="T14" fmla="*/ 2147483647 w 234"/>
              <a:gd name="T15" fmla="*/ 2147483647 h 177"/>
              <a:gd name="T16" fmla="*/ 2147483647 w 234"/>
              <a:gd name="T17" fmla="*/ 2147483647 h 177"/>
              <a:gd name="T18" fmla="*/ 2147483647 w 234"/>
              <a:gd name="T19" fmla="*/ 2147483647 h 177"/>
              <a:gd name="T20" fmla="*/ 2147483647 w 234"/>
              <a:gd name="T21" fmla="*/ 2147483647 h 177"/>
              <a:gd name="T22" fmla="*/ 2147483647 w 234"/>
              <a:gd name="T23" fmla="*/ 2147483647 h 177"/>
              <a:gd name="T24" fmla="*/ 2147483647 w 234"/>
              <a:gd name="T25" fmla="*/ 2147483647 h 177"/>
              <a:gd name="T26" fmla="*/ 2147483647 w 234"/>
              <a:gd name="T27" fmla="*/ 0 h 177"/>
              <a:gd name="T28" fmla="*/ 2147483647 w 234"/>
              <a:gd name="T29" fmla="*/ 2147483647 h 177"/>
              <a:gd name="T30" fmla="*/ 2147483647 w 234"/>
              <a:gd name="T31" fmla="*/ 2147483647 h 177"/>
              <a:gd name="T32" fmla="*/ 2147483647 w 234"/>
              <a:gd name="T33" fmla="*/ 2147483647 h 177"/>
              <a:gd name="T34" fmla="*/ 2147483647 w 234"/>
              <a:gd name="T35" fmla="*/ 2147483647 h 177"/>
              <a:gd name="T36" fmla="*/ 0 w 234"/>
              <a:gd name="T37" fmla="*/ 2147483647 h 1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4"/>
              <a:gd name="T58" fmla="*/ 0 h 177"/>
              <a:gd name="T59" fmla="*/ 234 w 234"/>
              <a:gd name="T60" fmla="*/ 177 h 1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4" h="177">
                <a:moveTo>
                  <a:pt x="0" y="129"/>
                </a:moveTo>
                <a:lnTo>
                  <a:pt x="3" y="142"/>
                </a:lnTo>
                <a:lnTo>
                  <a:pt x="32" y="174"/>
                </a:lnTo>
                <a:lnTo>
                  <a:pt x="39" y="168"/>
                </a:lnTo>
                <a:lnTo>
                  <a:pt x="50" y="176"/>
                </a:lnTo>
                <a:lnTo>
                  <a:pt x="68" y="147"/>
                </a:lnTo>
                <a:lnTo>
                  <a:pt x="137" y="163"/>
                </a:lnTo>
                <a:lnTo>
                  <a:pt x="191" y="145"/>
                </a:lnTo>
                <a:lnTo>
                  <a:pt x="194" y="140"/>
                </a:lnTo>
                <a:lnTo>
                  <a:pt x="223" y="100"/>
                </a:lnTo>
                <a:lnTo>
                  <a:pt x="233" y="48"/>
                </a:lnTo>
                <a:lnTo>
                  <a:pt x="218" y="29"/>
                </a:lnTo>
                <a:lnTo>
                  <a:pt x="218" y="5"/>
                </a:lnTo>
                <a:lnTo>
                  <a:pt x="171" y="0"/>
                </a:lnTo>
                <a:lnTo>
                  <a:pt x="79" y="61"/>
                </a:lnTo>
                <a:lnTo>
                  <a:pt x="61" y="64"/>
                </a:lnTo>
                <a:lnTo>
                  <a:pt x="61" y="110"/>
                </a:lnTo>
                <a:lnTo>
                  <a:pt x="47" y="124"/>
                </a:lnTo>
                <a:lnTo>
                  <a:pt x="0" y="129"/>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7" name="Freeform 759"/>
          <p:cNvSpPr>
            <a:spLocks/>
          </p:cNvSpPr>
          <p:nvPr/>
        </p:nvSpPr>
        <p:spPr bwMode="auto">
          <a:xfrm>
            <a:off x="4464050" y="3732213"/>
            <a:ext cx="244475" cy="230187"/>
          </a:xfrm>
          <a:custGeom>
            <a:avLst/>
            <a:gdLst>
              <a:gd name="T0" fmla="*/ 0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0 h 145"/>
              <a:gd name="T10" fmla="*/ 2147483647 w 174"/>
              <a:gd name="T11" fmla="*/ 2147483647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w 174"/>
              <a:gd name="T27" fmla="*/ 2147483647 h 1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4"/>
              <a:gd name="T43" fmla="*/ 0 h 145"/>
              <a:gd name="T44" fmla="*/ 174 w 174"/>
              <a:gd name="T45" fmla="*/ 145 h 1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4" h="145">
                <a:moveTo>
                  <a:pt x="0" y="112"/>
                </a:moveTo>
                <a:lnTo>
                  <a:pt x="13" y="31"/>
                </a:lnTo>
                <a:lnTo>
                  <a:pt x="31" y="2"/>
                </a:lnTo>
                <a:lnTo>
                  <a:pt x="100" y="18"/>
                </a:lnTo>
                <a:lnTo>
                  <a:pt x="154" y="0"/>
                </a:lnTo>
                <a:lnTo>
                  <a:pt x="165" y="21"/>
                </a:lnTo>
                <a:lnTo>
                  <a:pt x="173" y="34"/>
                </a:lnTo>
                <a:lnTo>
                  <a:pt x="157" y="42"/>
                </a:lnTo>
                <a:lnTo>
                  <a:pt x="126" y="110"/>
                </a:lnTo>
                <a:lnTo>
                  <a:pt x="102" y="105"/>
                </a:lnTo>
                <a:lnTo>
                  <a:pt x="84" y="136"/>
                </a:lnTo>
                <a:lnTo>
                  <a:pt x="50" y="144"/>
                </a:lnTo>
                <a:lnTo>
                  <a:pt x="31" y="115"/>
                </a:lnTo>
                <a:lnTo>
                  <a:pt x="0" y="112"/>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8" name="Freeform 760"/>
          <p:cNvSpPr>
            <a:spLocks/>
          </p:cNvSpPr>
          <p:nvPr/>
        </p:nvSpPr>
        <p:spPr bwMode="auto">
          <a:xfrm>
            <a:off x="7334250" y="4122738"/>
            <a:ext cx="209550" cy="176212"/>
          </a:xfrm>
          <a:custGeom>
            <a:avLst/>
            <a:gdLst>
              <a:gd name="T0" fmla="*/ 0 w 148"/>
              <a:gd name="T1" fmla="*/ 0 h 111"/>
              <a:gd name="T2" fmla="*/ 2147483647 w 148"/>
              <a:gd name="T3" fmla="*/ 2147483647 h 111"/>
              <a:gd name="T4" fmla="*/ 2147483647 w 148"/>
              <a:gd name="T5" fmla="*/ 2147483647 h 111"/>
              <a:gd name="T6" fmla="*/ 2147483647 w 148"/>
              <a:gd name="T7" fmla="*/ 2147483647 h 111"/>
              <a:gd name="T8" fmla="*/ 2147483647 w 148"/>
              <a:gd name="T9" fmla="*/ 2147483647 h 111"/>
              <a:gd name="T10" fmla="*/ 2147483647 w 148"/>
              <a:gd name="T11" fmla="*/ 2147483647 h 111"/>
              <a:gd name="T12" fmla="*/ 2147483647 w 148"/>
              <a:gd name="T13" fmla="*/ 2147483647 h 111"/>
              <a:gd name="T14" fmla="*/ 2147483647 w 148"/>
              <a:gd name="T15" fmla="*/ 2147483647 h 111"/>
              <a:gd name="T16" fmla="*/ 2147483647 w 148"/>
              <a:gd name="T17" fmla="*/ 2147483647 h 111"/>
              <a:gd name="T18" fmla="*/ 2147483647 w 148"/>
              <a:gd name="T19" fmla="*/ 2147483647 h 111"/>
              <a:gd name="T20" fmla="*/ 2147483647 w 148"/>
              <a:gd name="T21" fmla="*/ 2147483647 h 111"/>
              <a:gd name="T22" fmla="*/ 0 w 148"/>
              <a:gd name="T23" fmla="*/ 0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111"/>
              <a:gd name="T38" fmla="*/ 148 w 148"/>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111">
                <a:moveTo>
                  <a:pt x="0" y="0"/>
                </a:moveTo>
                <a:lnTo>
                  <a:pt x="3" y="95"/>
                </a:lnTo>
                <a:lnTo>
                  <a:pt x="26" y="97"/>
                </a:lnTo>
                <a:lnTo>
                  <a:pt x="50" y="68"/>
                </a:lnTo>
                <a:lnTo>
                  <a:pt x="79" y="81"/>
                </a:lnTo>
                <a:lnTo>
                  <a:pt x="100" y="107"/>
                </a:lnTo>
                <a:lnTo>
                  <a:pt x="147" y="110"/>
                </a:lnTo>
                <a:lnTo>
                  <a:pt x="92" y="68"/>
                </a:lnTo>
                <a:lnTo>
                  <a:pt x="100" y="50"/>
                </a:lnTo>
                <a:lnTo>
                  <a:pt x="73" y="42"/>
                </a:lnTo>
                <a:lnTo>
                  <a:pt x="50" y="16"/>
                </a:lnTo>
                <a:lnTo>
                  <a:pt x="0" y="0"/>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69" name="Freeform 761"/>
          <p:cNvSpPr>
            <a:spLocks/>
          </p:cNvSpPr>
          <p:nvPr/>
        </p:nvSpPr>
        <p:spPr bwMode="auto">
          <a:xfrm>
            <a:off x="2724150" y="4064000"/>
            <a:ext cx="255588" cy="422275"/>
          </a:xfrm>
          <a:custGeom>
            <a:avLst/>
            <a:gdLst>
              <a:gd name="T0" fmla="*/ 0 w 182"/>
              <a:gd name="T1" fmla="*/ 2147483647 h 266"/>
              <a:gd name="T2" fmla="*/ 2147483647 w 182"/>
              <a:gd name="T3" fmla="*/ 2147483647 h 266"/>
              <a:gd name="T4" fmla="*/ 2147483647 w 182"/>
              <a:gd name="T5" fmla="*/ 2147483647 h 266"/>
              <a:gd name="T6" fmla="*/ 2147483647 w 182"/>
              <a:gd name="T7" fmla="*/ 2147483647 h 266"/>
              <a:gd name="T8" fmla="*/ 2147483647 w 182"/>
              <a:gd name="T9" fmla="*/ 2147483647 h 266"/>
              <a:gd name="T10" fmla="*/ 2147483647 w 182"/>
              <a:gd name="T11" fmla="*/ 2147483647 h 266"/>
              <a:gd name="T12" fmla="*/ 2147483647 w 182"/>
              <a:gd name="T13" fmla="*/ 2147483647 h 266"/>
              <a:gd name="T14" fmla="*/ 2147483647 w 182"/>
              <a:gd name="T15" fmla="*/ 2147483647 h 266"/>
              <a:gd name="T16" fmla="*/ 2147483647 w 182"/>
              <a:gd name="T17" fmla="*/ 2147483647 h 266"/>
              <a:gd name="T18" fmla="*/ 2147483647 w 182"/>
              <a:gd name="T19" fmla="*/ 2147483647 h 266"/>
              <a:gd name="T20" fmla="*/ 2147483647 w 182"/>
              <a:gd name="T21" fmla="*/ 2147483647 h 266"/>
              <a:gd name="T22" fmla="*/ 2147483647 w 182"/>
              <a:gd name="T23" fmla="*/ 2147483647 h 266"/>
              <a:gd name="T24" fmla="*/ 2147483647 w 182"/>
              <a:gd name="T25" fmla="*/ 2147483647 h 266"/>
              <a:gd name="T26" fmla="*/ 2147483647 w 182"/>
              <a:gd name="T27" fmla="*/ 2147483647 h 266"/>
              <a:gd name="T28" fmla="*/ 2147483647 w 182"/>
              <a:gd name="T29" fmla="*/ 2147483647 h 266"/>
              <a:gd name="T30" fmla="*/ 2147483647 w 182"/>
              <a:gd name="T31" fmla="*/ 2147483647 h 266"/>
              <a:gd name="T32" fmla="*/ 2147483647 w 182"/>
              <a:gd name="T33" fmla="*/ 2147483647 h 266"/>
              <a:gd name="T34" fmla="*/ 2147483647 w 182"/>
              <a:gd name="T35" fmla="*/ 2147483647 h 266"/>
              <a:gd name="T36" fmla="*/ 2147483647 w 182"/>
              <a:gd name="T37" fmla="*/ 2147483647 h 266"/>
              <a:gd name="T38" fmla="*/ 2147483647 w 182"/>
              <a:gd name="T39" fmla="*/ 2147483647 h 266"/>
              <a:gd name="T40" fmla="*/ 2147483647 w 182"/>
              <a:gd name="T41" fmla="*/ 2147483647 h 266"/>
              <a:gd name="T42" fmla="*/ 2147483647 w 182"/>
              <a:gd name="T43" fmla="*/ 0 h 266"/>
              <a:gd name="T44" fmla="*/ 2147483647 w 182"/>
              <a:gd name="T45" fmla="*/ 2147483647 h 266"/>
              <a:gd name="T46" fmla="*/ 2147483647 w 182"/>
              <a:gd name="T47" fmla="*/ 2147483647 h 266"/>
              <a:gd name="T48" fmla="*/ 2147483647 w 182"/>
              <a:gd name="T49" fmla="*/ 2147483647 h 266"/>
              <a:gd name="T50" fmla="*/ 2147483647 w 182"/>
              <a:gd name="T51" fmla="*/ 2147483647 h 266"/>
              <a:gd name="T52" fmla="*/ 2147483647 w 182"/>
              <a:gd name="T53" fmla="*/ 2147483647 h 266"/>
              <a:gd name="T54" fmla="*/ 0 w 182"/>
              <a:gd name="T55" fmla="*/ 2147483647 h 26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2"/>
              <a:gd name="T85" fmla="*/ 0 h 266"/>
              <a:gd name="T86" fmla="*/ 182 w 182"/>
              <a:gd name="T87" fmla="*/ 266 h 26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2" h="266">
                <a:moveTo>
                  <a:pt x="0" y="61"/>
                </a:moveTo>
                <a:lnTo>
                  <a:pt x="3" y="84"/>
                </a:lnTo>
                <a:lnTo>
                  <a:pt x="34" y="121"/>
                </a:lnTo>
                <a:lnTo>
                  <a:pt x="74" y="208"/>
                </a:lnTo>
                <a:lnTo>
                  <a:pt x="158" y="265"/>
                </a:lnTo>
                <a:lnTo>
                  <a:pt x="171" y="257"/>
                </a:lnTo>
                <a:lnTo>
                  <a:pt x="176" y="236"/>
                </a:lnTo>
                <a:lnTo>
                  <a:pt x="166" y="231"/>
                </a:lnTo>
                <a:lnTo>
                  <a:pt x="173" y="226"/>
                </a:lnTo>
                <a:lnTo>
                  <a:pt x="181" y="179"/>
                </a:lnTo>
                <a:lnTo>
                  <a:pt x="168" y="158"/>
                </a:lnTo>
                <a:lnTo>
                  <a:pt x="158" y="158"/>
                </a:lnTo>
                <a:lnTo>
                  <a:pt x="158" y="134"/>
                </a:lnTo>
                <a:lnTo>
                  <a:pt x="139" y="144"/>
                </a:lnTo>
                <a:lnTo>
                  <a:pt x="121" y="134"/>
                </a:lnTo>
                <a:lnTo>
                  <a:pt x="108" y="108"/>
                </a:lnTo>
                <a:lnTo>
                  <a:pt x="129" y="74"/>
                </a:lnTo>
                <a:lnTo>
                  <a:pt x="166" y="58"/>
                </a:lnTo>
                <a:lnTo>
                  <a:pt x="158" y="53"/>
                </a:lnTo>
                <a:lnTo>
                  <a:pt x="161" y="37"/>
                </a:lnTo>
                <a:lnTo>
                  <a:pt x="121" y="32"/>
                </a:lnTo>
                <a:lnTo>
                  <a:pt x="87" y="0"/>
                </a:lnTo>
                <a:lnTo>
                  <a:pt x="82" y="21"/>
                </a:lnTo>
                <a:lnTo>
                  <a:pt x="48" y="45"/>
                </a:lnTo>
                <a:lnTo>
                  <a:pt x="29" y="68"/>
                </a:lnTo>
                <a:lnTo>
                  <a:pt x="11" y="63"/>
                </a:lnTo>
                <a:lnTo>
                  <a:pt x="11" y="48"/>
                </a:lnTo>
                <a:lnTo>
                  <a:pt x="0" y="6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0" name="Freeform 762"/>
          <p:cNvSpPr>
            <a:spLocks/>
          </p:cNvSpPr>
          <p:nvPr/>
        </p:nvSpPr>
        <p:spPr bwMode="auto">
          <a:xfrm>
            <a:off x="6899275" y="3622675"/>
            <a:ext cx="85725" cy="144463"/>
          </a:xfrm>
          <a:custGeom>
            <a:avLst/>
            <a:gdLst>
              <a:gd name="T0" fmla="*/ 0 w 61"/>
              <a:gd name="T1" fmla="*/ 2147483647 h 91"/>
              <a:gd name="T2" fmla="*/ 2147483647 w 61"/>
              <a:gd name="T3" fmla="*/ 0 h 91"/>
              <a:gd name="T4" fmla="*/ 2147483647 w 61"/>
              <a:gd name="T5" fmla="*/ 0 h 91"/>
              <a:gd name="T6" fmla="*/ 2147483647 w 61"/>
              <a:gd name="T7" fmla="*/ 2147483647 h 91"/>
              <a:gd name="T8" fmla="*/ 2147483647 w 61"/>
              <a:gd name="T9" fmla="*/ 2147483647 h 91"/>
              <a:gd name="T10" fmla="*/ 2147483647 w 61"/>
              <a:gd name="T11" fmla="*/ 2147483647 h 91"/>
              <a:gd name="T12" fmla="*/ 2147483647 w 61"/>
              <a:gd name="T13" fmla="*/ 2147483647 h 91"/>
              <a:gd name="T14" fmla="*/ 2147483647 w 61"/>
              <a:gd name="T15" fmla="*/ 2147483647 h 91"/>
              <a:gd name="T16" fmla="*/ 2147483647 w 61"/>
              <a:gd name="T17" fmla="*/ 2147483647 h 91"/>
              <a:gd name="T18" fmla="*/ 2147483647 w 61"/>
              <a:gd name="T19" fmla="*/ 2147483647 h 91"/>
              <a:gd name="T20" fmla="*/ 2147483647 w 61"/>
              <a:gd name="T21" fmla="*/ 2147483647 h 91"/>
              <a:gd name="T22" fmla="*/ 0 w 61"/>
              <a:gd name="T23" fmla="*/ 2147483647 h 9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1"/>
              <a:gd name="T37" fmla="*/ 0 h 91"/>
              <a:gd name="T38" fmla="*/ 61 w 61"/>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1" h="91">
                <a:moveTo>
                  <a:pt x="0" y="34"/>
                </a:moveTo>
                <a:lnTo>
                  <a:pt x="7" y="0"/>
                </a:lnTo>
                <a:lnTo>
                  <a:pt x="31" y="0"/>
                </a:lnTo>
                <a:lnTo>
                  <a:pt x="36" y="24"/>
                </a:lnTo>
                <a:lnTo>
                  <a:pt x="20" y="50"/>
                </a:lnTo>
                <a:lnTo>
                  <a:pt x="23" y="61"/>
                </a:lnTo>
                <a:lnTo>
                  <a:pt x="57" y="69"/>
                </a:lnTo>
                <a:lnTo>
                  <a:pt x="60" y="90"/>
                </a:lnTo>
                <a:lnTo>
                  <a:pt x="39" y="69"/>
                </a:lnTo>
                <a:lnTo>
                  <a:pt x="39" y="81"/>
                </a:lnTo>
                <a:lnTo>
                  <a:pt x="7" y="69"/>
                </a:lnTo>
                <a:lnTo>
                  <a:pt x="0" y="3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1" name="Freeform 763"/>
          <p:cNvSpPr>
            <a:spLocks/>
          </p:cNvSpPr>
          <p:nvPr/>
        </p:nvSpPr>
        <p:spPr bwMode="auto">
          <a:xfrm>
            <a:off x="6938963" y="3832225"/>
            <a:ext cx="93662" cy="96838"/>
          </a:xfrm>
          <a:custGeom>
            <a:avLst/>
            <a:gdLst>
              <a:gd name="T0" fmla="*/ 0 w 67"/>
              <a:gd name="T1" fmla="*/ 2147483647 h 61"/>
              <a:gd name="T2" fmla="*/ 2147483647 w 67"/>
              <a:gd name="T3" fmla="*/ 2147483647 h 61"/>
              <a:gd name="T4" fmla="*/ 2147483647 w 67"/>
              <a:gd name="T5" fmla="*/ 2147483647 h 61"/>
              <a:gd name="T6" fmla="*/ 2147483647 w 67"/>
              <a:gd name="T7" fmla="*/ 0 h 61"/>
              <a:gd name="T8" fmla="*/ 2147483647 w 67"/>
              <a:gd name="T9" fmla="*/ 2147483647 h 61"/>
              <a:gd name="T10" fmla="*/ 2147483647 w 67"/>
              <a:gd name="T11" fmla="*/ 2147483647 h 61"/>
              <a:gd name="T12" fmla="*/ 2147483647 w 67"/>
              <a:gd name="T13" fmla="*/ 2147483647 h 61"/>
              <a:gd name="T14" fmla="*/ 2147483647 w 67"/>
              <a:gd name="T15" fmla="*/ 2147483647 h 61"/>
              <a:gd name="T16" fmla="*/ 2147483647 w 67"/>
              <a:gd name="T17" fmla="*/ 2147483647 h 61"/>
              <a:gd name="T18" fmla="*/ 2147483647 w 67"/>
              <a:gd name="T19" fmla="*/ 2147483647 h 61"/>
              <a:gd name="T20" fmla="*/ 0 w 67"/>
              <a:gd name="T21" fmla="*/ 2147483647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7"/>
              <a:gd name="T34" fmla="*/ 0 h 61"/>
              <a:gd name="T35" fmla="*/ 67 w 67"/>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7" h="61">
                <a:moveTo>
                  <a:pt x="0" y="42"/>
                </a:moveTo>
                <a:lnTo>
                  <a:pt x="14" y="18"/>
                </a:lnTo>
                <a:lnTo>
                  <a:pt x="32" y="20"/>
                </a:lnTo>
                <a:lnTo>
                  <a:pt x="53" y="0"/>
                </a:lnTo>
                <a:lnTo>
                  <a:pt x="66" y="13"/>
                </a:lnTo>
                <a:lnTo>
                  <a:pt x="61" y="49"/>
                </a:lnTo>
                <a:lnTo>
                  <a:pt x="55" y="34"/>
                </a:lnTo>
                <a:lnTo>
                  <a:pt x="50" y="60"/>
                </a:lnTo>
                <a:lnTo>
                  <a:pt x="34" y="52"/>
                </a:lnTo>
                <a:lnTo>
                  <a:pt x="24" y="28"/>
                </a:lnTo>
                <a:lnTo>
                  <a:pt x="0" y="42"/>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2" name="Freeform 764"/>
          <p:cNvSpPr>
            <a:spLocks/>
          </p:cNvSpPr>
          <p:nvPr/>
        </p:nvSpPr>
        <p:spPr bwMode="auto">
          <a:xfrm>
            <a:off x="4059238" y="3760788"/>
            <a:ext cx="65087" cy="39687"/>
          </a:xfrm>
          <a:custGeom>
            <a:avLst/>
            <a:gdLst>
              <a:gd name="T0" fmla="*/ 0 w 46"/>
              <a:gd name="T1" fmla="*/ 2147483647 h 25"/>
              <a:gd name="T2" fmla="*/ 2147483647 w 46"/>
              <a:gd name="T3" fmla="*/ 2147483647 h 25"/>
              <a:gd name="T4" fmla="*/ 2147483647 w 46"/>
              <a:gd name="T5" fmla="*/ 2147483647 h 25"/>
              <a:gd name="T6" fmla="*/ 2147483647 w 46"/>
              <a:gd name="T7" fmla="*/ 2147483647 h 25"/>
              <a:gd name="T8" fmla="*/ 2147483647 w 46"/>
              <a:gd name="T9" fmla="*/ 2147483647 h 25"/>
              <a:gd name="T10" fmla="*/ 2147483647 w 46"/>
              <a:gd name="T11" fmla="*/ 2147483647 h 25"/>
              <a:gd name="T12" fmla="*/ 2147483647 w 46"/>
              <a:gd name="T13" fmla="*/ 0 h 25"/>
              <a:gd name="T14" fmla="*/ 0 w 46"/>
              <a:gd name="T15" fmla="*/ 2147483647 h 25"/>
              <a:gd name="T16" fmla="*/ 0 60000 65536"/>
              <a:gd name="T17" fmla="*/ 0 60000 65536"/>
              <a:gd name="T18" fmla="*/ 0 60000 65536"/>
              <a:gd name="T19" fmla="*/ 0 60000 65536"/>
              <a:gd name="T20" fmla="*/ 0 60000 65536"/>
              <a:gd name="T21" fmla="*/ 0 60000 65536"/>
              <a:gd name="T22" fmla="*/ 0 60000 65536"/>
              <a:gd name="T23" fmla="*/ 0 60000 65536"/>
              <a:gd name="T24" fmla="*/ 0 w 46"/>
              <a:gd name="T25" fmla="*/ 0 h 25"/>
              <a:gd name="T26" fmla="*/ 46 w 4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 h="25">
                <a:moveTo>
                  <a:pt x="0" y="5"/>
                </a:moveTo>
                <a:lnTo>
                  <a:pt x="13" y="16"/>
                </a:lnTo>
                <a:lnTo>
                  <a:pt x="29" y="11"/>
                </a:lnTo>
                <a:lnTo>
                  <a:pt x="18" y="16"/>
                </a:lnTo>
                <a:lnTo>
                  <a:pt x="23" y="24"/>
                </a:lnTo>
                <a:lnTo>
                  <a:pt x="45" y="16"/>
                </a:lnTo>
                <a:lnTo>
                  <a:pt x="45" y="0"/>
                </a:lnTo>
                <a:lnTo>
                  <a:pt x="0" y="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3" name="Freeform 765"/>
          <p:cNvSpPr>
            <a:spLocks/>
          </p:cNvSpPr>
          <p:nvPr/>
        </p:nvSpPr>
        <p:spPr bwMode="auto">
          <a:xfrm>
            <a:off x="5010150" y="4081463"/>
            <a:ext cx="36513" cy="42862"/>
          </a:xfrm>
          <a:custGeom>
            <a:avLst/>
            <a:gdLst>
              <a:gd name="T0" fmla="*/ 0 w 25"/>
              <a:gd name="T1" fmla="*/ 2147483647 h 27"/>
              <a:gd name="T2" fmla="*/ 2147483647 w 25"/>
              <a:gd name="T3" fmla="*/ 2147483647 h 27"/>
              <a:gd name="T4" fmla="*/ 2147483647 w 25"/>
              <a:gd name="T5" fmla="*/ 0 h 27"/>
              <a:gd name="T6" fmla="*/ 2147483647 w 25"/>
              <a:gd name="T7" fmla="*/ 2147483647 h 27"/>
              <a:gd name="T8" fmla="*/ 0 w 25"/>
              <a:gd name="T9" fmla="*/ 2147483647 h 27"/>
              <a:gd name="T10" fmla="*/ 0 60000 65536"/>
              <a:gd name="T11" fmla="*/ 0 60000 65536"/>
              <a:gd name="T12" fmla="*/ 0 60000 65536"/>
              <a:gd name="T13" fmla="*/ 0 60000 65536"/>
              <a:gd name="T14" fmla="*/ 0 60000 65536"/>
              <a:gd name="T15" fmla="*/ 0 w 25"/>
              <a:gd name="T16" fmla="*/ 0 h 27"/>
              <a:gd name="T17" fmla="*/ 25 w 25"/>
              <a:gd name="T18" fmla="*/ 27 h 27"/>
            </a:gdLst>
            <a:ahLst/>
            <a:cxnLst>
              <a:cxn ang="T10">
                <a:pos x="T0" y="T1"/>
              </a:cxn>
              <a:cxn ang="T11">
                <a:pos x="T2" y="T3"/>
              </a:cxn>
              <a:cxn ang="T12">
                <a:pos x="T4" y="T5"/>
              </a:cxn>
              <a:cxn ang="T13">
                <a:pos x="T6" y="T7"/>
              </a:cxn>
              <a:cxn ang="T14">
                <a:pos x="T8" y="T9"/>
              </a:cxn>
            </a:cxnLst>
            <a:rect l="T15" t="T16" r="T17" b="T18"/>
            <a:pathLst>
              <a:path w="25" h="27">
                <a:moveTo>
                  <a:pt x="0" y="26"/>
                </a:moveTo>
                <a:lnTo>
                  <a:pt x="11" y="5"/>
                </a:lnTo>
                <a:lnTo>
                  <a:pt x="21" y="0"/>
                </a:lnTo>
                <a:lnTo>
                  <a:pt x="24" y="21"/>
                </a:lnTo>
                <a:lnTo>
                  <a:pt x="0" y="26"/>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4" name="Freeform 766"/>
          <p:cNvSpPr>
            <a:spLocks/>
          </p:cNvSpPr>
          <p:nvPr/>
        </p:nvSpPr>
        <p:spPr bwMode="auto">
          <a:xfrm>
            <a:off x="5124450" y="3282950"/>
            <a:ext cx="439738" cy="412750"/>
          </a:xfrm>
          <a:custGeom>
            <a:avLst/>
            <a:gdLst>
              <a:gd name="T0" fmla="*/ 0 w 311"/>
              <a:gd name="T1" fmla="*/ 2147483647 h 260"/>
              <a:gd name="T2" fmla="*/ 2147483647 w 311"/>
              <a:gd name="T3" fmla="*/ 2147483647 h 260"/>
              <a:gd name="T4" fmla="*/ 2147483647 w 311"/>
              <a:gd name="T5" fmla="*/ 2147483647 h 260"/>
              <a:gd name="T6" fmla="*/ 2147483647 w 311"/>
              <a:gd name="T7" fmla="*/ 2147483647 h 260"/>
              <a:gd name="T8" fmla="*/ 2147483647 w 311"/>
              <a:gd name="T9" fmla="*/ 2147483647 h 260"/>
              <a:gd name="T10" fmla="*/ 2147483647 w 311"/>
              <a:gd name="T11" fmla="*/ 2147483647 h 260"/>
              <a:gd name="T12" fmla="*/ 2147483647 w 311"/>
              <a:gd name="T13" fmla="*/ 0 h 260"/>
              <a:gd name="T14" fmla="*/ 2147483647 w 311"/>
              <a:gd name="T15" fmla="*/ 2147483647 h 260"/>
              <a:gd name="T16" fmla="*/ 2147483647 w 311"/>
              <a:gd name="T17" fmla="*/ 2147483647 h 260"/>
              <a:gd name="T18" fmla="*/ 2147483647 w 311"/>
              <a:gd name="T19" fmla="*/ 2147483647 h 260"/>
              <a:gd name="T20" fmla="*/ 2147483647 w 311"/>
              <a:gd name="T21" fmla="*/ 2147483647 h 260"/>
              <a:gd name="T22" fmla="*/ 2147483647 w 311"/>
              <a:gd name="T23" fmla="*/ 2147483647 h 260"/>
              <a:gd name="T24" fmla="*/ 2147483647 w 311"/>
              <a:gd name="T25" fmla="*/ 2147483647 h 260"/>
              <a:gd name="T26" fmla="*/ 2147483647 w 311"/>
              <a:gd name="T27" fmla="*/ 2147483647 h 260"/>
              <a:gd name="T28" fmla="*/ 2147483647 w 311"/>
              <a:gd name="T29" fmla="*/ 2147483647 h 260"/>
              <a:gd name="T30" fmla="*/ 2147483647 w 311"/>
              <a:gd name="T31" fmla="*/ 2147483647 h 260"/>
              <a:gd name="T32" fmla="*/ 2147483647 w 311"/>
              <a:gd name="T33" fmla="*/ 2147483647 h 260"/>
              <a:gd name="T34" fmla="*/ 2147483647 w 311"/>
              <a:gd name="T35" fmla="*/ 2147483647 h 260"/>
              <a:gd name="T36" fmla="*/ 2147483647 w 311"/>
              <a:gd name="T37" fmla="*/ 2147483647 h 260"/>
              <a:gd name="T38" fmla="*/ 2147483647 w 311"/>
              <a:gd name="T39" fmla="*/ 2147483647 h 260"/>
              <a:gd name="T40" fmla="*/ 2147483647 w 311"/>
              <a:gd name="T41" fmla="*/ 2147483647 h 260"/>
              <a:gd name="T42" fmla="*/ 2147483647 w 311"/>
              <a:gd name="T43" fmla="*/ 2147483647 h 260"/>
              <a:gd name="T44" fmla="*/ 2147483647 w 311"/>
              <a:gd name="T45" fmla="*/ 2147483647 h 260"/>
              <a:gd name="T46" fmla="*/ 2147483647 w 311"/>
              <a:gd name="T47" fmla="*/ 2147483647 h 260"/>
              <a:gd name="T48" fmla="*/ 2147483647 w 311"/>
              <a:gd name="T49" fmla="*/ 2147483647 h 260"/>
              <a:gd name="T50" fmla="*/ 2147483647 w 311"/>
              <a:gd name="T51" fmla="*/ 2147483647 h 260"/>
              <a:gd name="T52" fmla="*/ 2147483647 w 311"/>
              <a:gd name="T53" fmla="*/ 2147483647 h 260"/>
              <a:gd name="T54" fmla="*/ 2147483647 w 311"/>
              <a:gd name="T55" fmla="*/ 2147483647 h 260"/>
              <a:gd name="T56" fmla="*/ 0 w 311"/>
              <a:gd name="T57" fmla="*/ 2147483647 h 26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11"/>
              <a:gd name="T88" fmla="*/ 0 h 260"/>
              <a:gd name="T89" fmla="*/ 311 w 311"/>
              <a:gd name="T90" fmla="*/ 260 h 26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11" h="260">
                <a:moveTo>
                  <a:pt x="0" y="65"/>
                </a:moveTo>
                <a:lnTo>
                  <a:pt x="6" y="44"/>
                </a:lnTo>
                <a:lnTo>
                  <a:pt x="24" y="47"/>
                </a:lnTo>
                <a:lnTo>
                  <a:pt x="43" y="34"/>
                </a:lnTo>
                <a:lnTo>
                  <a:pt x="50" y="25"/>
                </a:lnTo>
                <a:lnTo>
                  <a:pt x="34" y="8"/>
                </a:lnTo>
                <a:lnTo>
                  <a:pt x="68" y="0"/>
                </a:lnTo>
                <a:lnTo>
                  <a:pt x="131" y="28"/>
                </a:lnTo>
                <a:lnTo>
                  <a:pt x="131" y="39"/>
                </a:lnTo>
                <a:lnTo>
                  <a:pt x="150" y="47"/>
                </a:lnTo>
                <a:lnTo>
                  <a:pt x="163" y="57"/>
                </a:lnTo>
                <a:lnTo>
                  <a:pt x="178" y="47"/>
                </a:lnTo>
                <a:lnTo>
                  <a:pt x="202" y="60"/>
                </a:lnTo>
                <a:lnTo>
                  <a:pt x="237" y="118"/>
                </a:lnTo>
                <a:lnTo>
                  <a:pt x="242" y="120"/>
                </a:lnTo>
                <a:lnTo>
                  <a:pt x="257" y="146"/>
                </a:lnTo>
                <a:lnTo>
                  <a:pt x="305" y="149"/>
                </a:lnTo>
                <a:lnTo>
                  <a:pt x="310" y="160"/>
                </a:lnTo>
                <a:lnTo>
                  <a:pt x="302" y="191"/>
                </a:lnTo>
                <a:lnTo>
                  <a:pt x="257" y="207"/>
                </a:lnTo>
                <a:lnTo>
                  <a:pt x="207" y="217"/>
                </a:lnTo>
                <a:lnTo>
                  <a:pt x="171" y="259"/>
                </a:lnTo>
                <a:lnTo>
                  <a:pt x="171" y="241"/>
                </a:lnTo>
                <a:lnTo>
                  <a:pt x="147" y="233"/>
                </a:lnTo>
                <a:lnTo>
                  <a:pt x="119" y="243"/>
                </a:lnTo>
                <a:lnTo>
                  <a:pt x="92" y="199"/>
                </a:lnTo>
                <a:lnTo>
                  <a:pt x="71" y="180"/>
                </a:lnTo>
                <a:lnTo>
                  <a:pt x="58" y="131"/>
                </a:lnTo>
                <a:lnTo>
                  <a:pt x="0" y="6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5" name="Freeform 767"/>
          <p:cNvSpPr>
            <a:spLocks/>
          </p:cNvSpPr>
          <p:nvPr/>
        </p:nvSpPr>
        <p:spPr bwMode="auto">
          <a:xfrm>
            <a:off x="4044950" y="3665538"/>
            <a:ext cx="131763" cy="104775"/>
          </a:xfrm>
          <a:custGeom>
            <a:avLst/>
            <a:gdLst>
              <a:gd name="T0" fmla="*/ 0 w 94"/>
              <a:gd name="T1" fmla="*/ 2147483647 h 66"/>
              <a:gd name="T2" fmla="*/ 2147483647 w 94"/>
              <a:gd name="T3" fmla="*/ 2147483647 h 66"/>
              <a:gd name="T4" fmla="*/ 2147483647 w 94"/>
              <a:gd name="T5" fmla="*/ 2147483647 h 66"/>
              <a:gd name="T6" fmla="*/ 2147483647 w 94"/>
              <a:gd name="T7" fmla="*/ 2147483647 h 66"/>
              <a:gd name="T8" fmla="*/ 2147483647 w 94"/>
              <a:gd name="T9" fmla="*/ 2147483647 h 66"/>
              <a:gd name="T10" fmla="*/ 2147483647 w 94"/>
              <a:gd name="T11" fmla="*/ 2147483647 h 66"/>
              <a:gd name="T12" fmla="*/ 2147483647 w 94"/>
              <a:gd name="T13" fmla="*/ 2147483647 h 66"/>
              <a:gd name="T14" fmla="*/ 2147483647 w 94"/>
              <a:gd name="T15" fmla="*/ 2147483647 h 66"/>
              <a:gd name="T16" fmla="*/ 2147483647 w 94"/>
              <a:gd name="T17" fmla="*/ 0 h 66"/>
              <a:gd name="T18" fmla="*/ 2147483647 w 94"/>
              <a:gd name="T19" fmla="*/ 2147483647 h 66"/>
              <a:gd name="T20" fmla="*/ 0 w 94"/>
              <a:gd name="T21" fmla="*/ 2147483647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4"/>
              <a:gd name="T34" fmla="*/ 0 h 66"/>
              <a:gd name="T35" fmla="*/ 94 w 94"/>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4" h="66">
                <a:moveTo>
                  <a:pt x="0" y="29"/>
                </a:moveTo>
                <a:lnTo>
                  <a:pt x="14" y="44"/>
                </a:lnTo>
                <a:lnTo>
                  <a:pt x="56" y="47"/>
                </a:lnTo>
                <a:lnTo>
                  <a:pt x="11" y="54"/>
                </a:lnTo>
                <a:lnTo>
                  <a:pt x="11" y="65"/>
                </a:lnTo>
                <a:lnTo>
                  <a:pt x="56" y="60"/>
                </a:lnTo>
                <a:lnTo>
                  <a:pt x="93" y="65"/>
                </a:lnTo>
                <a:lnTo>
                  <a:pt x="79" y="29"/>
                </a:lnTo>
                <a:lnTo>
                  <a:pt x="48" y="0"/>
                </a:lnTo>
                <a:lnTo>
                  <a:pt x="14" y="7"/>
                </a:lnTo>
                <a:lnTo>
                  <a:pt x="0" y="29"/>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6" name="Freeform 768"/>
          <p:cNvSpPr>
            <a:spLocks/>
          </p:cNvSpPr>
          <p:nvPr/>
        </p:nvSpPr>
        <p:spPr bwMode="auto">
          <a:xfrm>
            <a:off x="4133850" y="3827463"/>
            <a:ext cx="60325" cy="68262"/>
          </a:xfrm>
          <a:custGeom>
            <a:avLst/>
            <a:gdLst>
              <a:gd name="T0" fmla="*/ 0 w 42"/>
              <a:gd name="T1" fmla="*/ 2147483647 h 43"/>
              <a:gd name="T2" fmla="*/ 2147483647 w 42"/>
              <a:gd name="T3" fmla="*/ 2147483647 h 43"/>
              <a:gd name="T4" fmla="*/ 2147483647 w 42"/>
              <a:gd name="T5" fmla="*/ 2147483647 h 43"/>
              <a:gd name="T6" fmla="*/ 2147483647 w 42"/>
              <a:gd name="T7" fmla="*/ 2147483647 h 43"/>
              <a:gd name="T8" fmla="*/ 2147483647 w 42"/>
              <a:gd name="T9" fmla="*/ 0 h 43"/>
              <a:gd name="T10" fmla="*/ 0 w 42"/>
              <a:gd name="T11" fmla="*/ 2147483647 h 43"/>
              <a:gd name="T12" fmla="*/ 0 60000 65536"/>
              <a:gd name="T13" fmla="*/ 0 60000 65536"/>
              <a:gd name="T14" fmla="*/ 0 60000 65536"/>
              <a:gd name="T15" fmla="*/ 0 60000 65536"/>
              <a:gd name="T16" fmla="*/ 0 60000 65536"/>
              <a:gd name="T17" fmla="*/ 0 60000 65536"/>
              <a:gd name="T18" fmla="*/ 0 w 42"/>
              <a:gd name="T19" fmla="*/ 0 h 43"/>
              <a:gd name="T20" fmla="*/ 42 w 42"/>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2" h="43">
                <a:moveTo>
                  <a:pt x="0" y="11"/>
                </a:moveTo>
                <a:lnTo>
                  <a:pt x="2" y="31"/>
                </a:lnTo>
                <a:lnTo>
                  <a:pt x="26" y="42"/>
                </a:lnTo>
                <a:lnTo>
                  <a:pt x="41" y="21"/>
                </a:lnTo>
                <a:lnTo>
                  <a:pt x="29" y="0"/>
                </a:lnTo>
                <a:lnTo>
                  <a:pt x="0" y="1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7" name="Freeform 769"/>
          <p:cNvSpPr>
            <a:spLocks/>
          </p:cNvSpPr>
          <p:nvPr/>
        </p:nvSpPr>
        <p:spPr bwMode="auto">
          <a:xfrm>
            <a:off x="5262563" y="3781425"/>
            <a:ext cx="207962" cy="317500"/>
          </a:xfrm>
          <a:custGeom>
            <a:avLst/>
            <a:gdLst>
              <a:gd name="T0" fmla="*/ 0 w 148"/>
              <a:gd name="T1" fmla="*/ 2147483647 h 200"/>
              <a:gd name="T2" fmla="*/ 0 w 148"/>
              <a:gd name="T3" fmla="*/ 2147483647 h 200"/>
              <a:gd name="T4" fmla="*/ 2147483647 w 148"/>
              <a:gd name="T5" fmla="*/ 2147483647 h 200"/>
              <a:gd name="T6" fmla="*/ 2147483647 w 148"/>
              <a:gd name="T7" fmla="*/ 2147483647 h 200"/>
              <a:gd name="T8" fmla="*/ 2147483647 w 148"/>
              <a:gd name="T9" fmla="*/ 2147483647 h 200"/>
              <a:gd name="T10" fmla="*/ 2147483647 w 148"/>
              <a:gd name="T11" fmla="*/ 2147483647 h 200"/>
              <a:gd name="T12" fmla="*/ 2147483647 w 148"/>
              <a:gd name="T13" fmla="*/ 2147483647 h 200"/>
              <a:gd name="T14" fmla="*/ 2147483647 w 148"/>
              <a:gd name="T15" fmla="*/ 2147483647 h 200"/>
              <a:gd name="T16" fmla="*/ 2147483647 w 148"/>
              <a:gd name="T17" fmla="*/ 2147483647 h 200"/>
              <a:gd name="T18" fmla="*/ 2147483647 w 148"/>
              <a:gd name="T19" fmla="*/ 0 h 200"/>
              <a:gd name="T20" fmla="*/ 2147483647 w 148"/>
              <a:gd name="T21" fmla="*/ 2147483647 h 200"/>
              <a:gd name="T22" fmla="*/ 2147483647 w 148"/>
              <a:gd name="T23" fmla="*/ 2147483647 h 200"/>
              <a:gd name="T24" fmla="*/ 2147483647 w 148"/>
              <a:gd name="T25" fmla="*/ 2147483647 h 200"/>
              <a:gd name="T26" fmla="*/ 0 w 148"/>
              <a:gd name="T27" fmla="*/ 2147483647 h 2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00"/>
              <a:gd name="T44" fmla="*/ 148 w 148"/>
              <a:gd name="T45" fmla="*/ 200 h 2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00">
                <a:moveTo>
                  <a:pt x="0" y="189"/>
                </a:moveTo>
                <a:lnTo>
                  <a:pt x="0" y="131"/>
                </a:lnTo>
                <a:lnTo>
                  <a:pt x="11" y="118"/>
                </a:lnTo>
                <a:lnTo>
                  <a:pt x="58" y="102"/>
                </a:lnTo>
                <a:lnTo>
                  <a:pt x="100" y="58"/>
                </a:lnTo>
                <a:lnTo>
                  <a:pt x="42" y="40"/>
                </a:lnTo>
                <a:lnTo>
                  <a:pt x="24" y="13"/>
                </a:lnTo>
                <a:lnTo>
                  <a:pt x="29" y="5"/>
                </a:lnTo>
                <a:lnTo>
                  <a:pt x="56" y="24"/>
                </a:lnTo>
                <a:lnTo>
                  <a:pt x="142" y="0"/>
                </a:lnTo>
                <a:lnTo>
                  <a:pt x="147" y="24"/>
                </a:lnTo>
                <a:lnTo>
                  <a:pt x="95" y="116"/>
                </a:lnTo>
                <a:lnTo>
                  <a:pt x="5" y="199"/>
                </a:lnTo>
                <a:lnTo>
                  <a:pt x="0" y="189"/>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8" name="Freeform 770"/>
          <p:cNvSpPr>
            <a:spLocks/>
          </p:cNvSpPr>
          <p:nvPr/>
        </p:nvSpPr>
        <p:spPr bwMode="auto">
          <a:xfrm>
            <a:off x="4929188" y="4422775"/>
            <a:ext cx="160337" cy="171450"/>
          </a:xfrm>
          <a:custGeom>
            <a:avLst/>
            <a:gdLst>
              <a:gd name="T0" fmla="*/ 0 w 114"/>
              <a:gd name="T1" fmla="*/ 2147483647 h 108"/>
              <a:gd name="T2" fmla="*/ 2147483647 w 114"/>
              <a:gd name="T3" fmla="*/ 2147483647 h 108"/>
              <a:gd name="T4" fmla="*/ 2147483647 w 114"/>
              <a:gd name="T5" fmla="*/ 2147483647 h 108"/>
              <a:gd name="T6" fmla="*/ 2147483647 w 114"/>
              <a:gd name="T7" fmla="*/ 2147483647 h 108"/>
              <a:gd name="T8" fmla="*/ 2147483647 w 114"/>
              <a:gd name="T9" fmla="*/ 0 h 108"/>
              <a:gd name="T10" fmla="*/ 2147483647 w 114"/>
              <a:gd name="T11" fmla="*/ 2147483647 h 108"/>
              <a:gd name="T12" fmla="*/ 2147483647 w 114"/>
              <a:gd name="T13" fmla="*/ 2147483647 h 108"/>
              <a:gd name="T14" fmla="*/ 2147483647 w 114"/>
              <a:gd name="T15" fmla="*/ 2147483647 h 108"/>
              <a:gd name="T16" fmla="*/ 2147483647 w 114"/>
              <a:gd name="T17" fmla="*/ 2147483647 h 108"/>
              <a:gd name="T18" fmla="*/ 2147483647 w 114"/>
              <a:gd name="T19" fmla="*/ 2147483647 h 108"/>
              <a:gd name="T20" fmla="*/ 2147483647 w 114"/>
              <a:gd name="T21" fmla="*/ 2147483647 h 108"/>
              <a:gd name="T22" fmla="*/ 0 w 114"/>
              <a:gd name="T23" fmla="*/ 2147483647 h 1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108"/>
              <a:gd name="T38" fmla="*/ 114 w 114"/>
              <a:gd name="T39" fmla="*/ 108 h 10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108">
                <a:moveTo>
                  <a:pt x="0" y="34"/>
                </a:moveTo>
                <a:lnTo>
                  <a:pt x="27" y="34"/>
                </a:lnTo>
                <a:lnTo>
                  <a:pt x="53" y="16"/>
                </a:lnTo>
                <a:lnTo>
                  <a:pt x="53" y="8"/>
                </a:lnTo>
                <a:lnTo>
                  <a:pt x="74" y="0"/>
                </a:lnTo>
                <a:lnTo>
                  <a:pt x="111" y="16"/>
                </a:lnTo>
                <a:lnTo>
                  <a:pt x="113" y="29"/>
                </a:lnTo>
                <a:lnTo>
                  <a:pt x="113" y="68"/>
                </a:lnTo>
                <a:lnTo>
                  <a:pt x="95" y="107"/>
                </a:lnTo>
                <a:lnTo>
                  <a:pt x="61" y="102"/>
                </a:lnTo>
                <a:lnTo>
                  <a:pt x="42" y="92"/>
                </a:lnTo>
                <a:lnTo>
                  <a:pt x="0" y="34"/>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79" name="Freeform 771"/>
          <p:cNvSpPr>
            <a:spLocks/>
          </p:cNvSpPr>
          <p:nvPr/>
        </p:nvSpPr>
        <p:spPr bwMode="auto">
          <a:xfrm>
            <a:off x="4652963" y="4456113"/>
            <a:ext cx="277812" cy="301625"/>
          </a:xfrm>
          <a:custGeom>
            <a:avLst/>
            <a:gdLst>
              <a:gd name="T0" fmla="*/ 0 w 197"/>
              <a:gd name="T1" fmla="*/ 2147483647 h 190"/>
              <a:gd name="T2" fmla="*/ 2147483647 w 197"/>
              <a:gd name="T3" fmla="*/ 0 h 190"/>
              <a:gd name="T4" fmla="*/ 2147483647 w 197"/>
              <a:gd name="T5" fmla="*/ 2147483647 h 190"/>
              <a:gd name="T6" fmla="*/ 2147483647 w 197"/>
              <a:gd name="T7" fmla="*/ 2147483647 h 190"/>
              <a:gd name="T8" fmla="*/ 2147483647 w 197"/>
              <a:gd name="T9" fmla="*/ 2147483647 h 190"/>
              <a:gd name="T10" fmla="*/ 2147483647 w 197"/>
              <a:gd name="T11" fmla="*/ 2147483647 h 190"/>
              <a:gd name="T12" fmla="*/ 2147483647 w 197"/>
              <a:gd name="T13" fmla="*/ 2147483647 h 190"/>
              <a:gd name="T14" fmla="*/ 2147483647 w 197"/>
              <a:gd name="T15" fmla="*/ 2147483647 h 190"/>
              <a:gd name="T16" fmla="*/ 2147483647 w 197"/>
              <a:gd name="T17" fmla="*/ 2147483647 h 190"/>
              <a:gd name="T18" fmla="*/ 2147483647 w 197"/>
              <a:gd name="T19" fmla="*/ 2147483647 h 190"/>
              <a:gd name="T20" fmla="*/ 2147483647 w 197"/>
              <a:gd name="T21" fmla="*/ 2147483647 h 190"/>
              <a:gd name="T22" fmla="*/ 2147483647 w 197"/>
              <a:gd name="T23" fmla="*/ 2147483647 h 190"/>
              <a:gd name="T24" fmla="*/ 2147483647 w 197"/>
              <a:gd name="T25" fmla="*/ 2147483647 h 190"/>
              <a:gd name="T26" fmla="*/ 2147483647 w 197"/>
              <a:gd name="T27" fmla="*/ 2147483647 h 190"/>
              <a:gd name="T28" fmla="*/ 2147483647 w 197"/>
              <a:gd name="T29" fmla="*/ 2147483647 h 190"/>
              <a:gd name="T30" fmla="*/ 2147483647 w 197"/>
              <a:gd name="T31" fmla="*/ 2147483647 h 190"/>
              <a:gd name="T32" fmla="*/ 2147483647 w 197"/>
              <a:gd name="T33" fmla="*/ 2147483647 h 190"/>
              <a:gd name="T34" fmla="*/ 2147483647 w 197"/>
              <a:gd name="T35" fmla="*/ 2147483647 h 190"/>
              <a:gd name="T36" fmla="*/ 2147483647 w 197"/>
              <a:gd name="T37" fmla="*/ 2147483647 h 190"/>
              <a:gd name="T38" fmla="*/ 0 w 197"/>
              <a:gd name="T39" fmla="*/ 2147483647 h 1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7"/>
              <a:gd name="T61" fmla="*/ 0 h 190"/>
              <a:gd name="T62" fmla="*/ 197 w 197"/>
              <a:gd name="T63" fmla="*/ 190 h 1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7" h="190">
                <a:moveTo>
                  <a:pt x="0" y="8"/>
                </a:moveTo>
                <a:lnTo>
                  <a:pt x="18" y="0"/>
                </a:lnTo>
                <a:lnTo>
                  <a:pt x="141" y="18"/>
                </a:lnTo>
                <a:lnTo>
                  <a:pt x="167" y="10"/>
                </a:lnTo>
                <a:lnTo>
                  <a:pt x="196" y="13"/>
                </a:lnTo>
                <a:lnTo>
                  <a:pt x="172" y="29"/>
                </a:lnTo>
                <a:lnTo>
                  <a:pt x="162" y="18"/>
                </a:lnTo>
                <a:lnTo>
                  <a:pt x="133" y="26"/>
                </a:lnTo>
                <a:lnTo>
                  <a:pt x="133" y="78"/>
                </a:lnTo>
                <a:lnTo>
                  <a:pt x="120" y="78"/>
                </a:lnTo>
                <a:lnTo>
                  <a:pt x="120" y="120"/>
                </a:lnTo>
                <a:lnTo>
                  <a:pt x="120" y="181"/>
                </a:lnTo>
                <a:lnTo>
                  <a:pt x="105" y="189"/>
                </a:lnTo>
                <a:lnTo>
                  <a:pt x="86" y="189"/>
                </a:lnTo>
                <a:lnTo>
                  <a:pt x="79" y="175"/>
                </a:lnTo>
                <a:lnTo>
                  <a:pt x="68" y="184"/>
                </a:lnTo>
                <a:lnTo>
                  <a:pt x="49" y="162"/>
                </a:lnTo>
                <a:lnTo>
                  <a:pt x="39" y="97"/>
                </a:lnTo>
                <a:lnTo>
                  <a:pt x="39" y="89"/>
                </a:lnTo>
                <a:lnTo>
                  <a:pt x="0" y="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0" name="Freeform 772"/>
          <p:cNvSpPr>
            <a:spLocks/>
          </p:cNvSpPr>
          <p:nvPr/>
        </p:nvSpPr>
        <p:spPr bwMode="auto">
          <a:xfrm>
            <a:off x="4056063" y="3394075"/>
            <a:ext cx="176212" cy="168275"/>
          </a:xfrm>
          <a:custGeom>
            <a:avLst/>
            <a:gdLst>
              <a:gd name="T0" fmla="*/ 0 w 125"/>
              <a:gd name="T1" fmla="*/ 2147483647 h 106"/>
              <a:gd name="T2" fmla="*/ 2147483647 w 125"/>
              <a:gd name="T3" fmla="*/ 0 h 106"/>
              <a:gd name="T4" fmla="*/ 2147483647 w 125"/>
              <a:gd name="T5" fmla="*/ 0 h 106"/>
              <a:gd name="T6" fmla="*/ 2147483647 w 125"/>
              <a:gd name="T7" fmla="*/ 2147483647 h 106"/>
              <a:gd name="T8" fmla="*/ 2147483647 w 125"/>
              <a:gd name="T9" fmla="*/ 2147483647 h 106"/>
              <a:gd name="T10" fmla="*/ 2147483647 w 125"/>
              <a:gd name="T11" fmla="*/ 2147483647 h 106"/>
              <a:gd name="T12" fmla="*/ 2147483647 w 125"/>
              <a:gd name="T13" fmla="*/ 2147483647 h 106"/>
              <a:gd name="T14" fmla="*/ 2147483647 w 125"/>
              <a:gd name="T15" fmla="*/ 2147483647 h 106"/>
              <a:gd name="T16" fmla="*/ 2147483647 w 125"/>
              <a:gd name="T17" fmla="*/ 2147483647 h 106"/>
              <a:gd name="T18" fmla="*/ 0 w 125"/>
              <a:gd name="T19" fmla="*/ 2147483647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5"/>
              <a:gd name="T31" fmla="*/ 0 h 106"/>
              <a:gd name="T32" fmla="*/ 125 w 125"/>
              <a:gd name="T33" fmla="*/ 106 h 1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5" h="106">
                <a:moveTo>
                  <a:pt x="0" y="105"/>
                </a:moveTo>
                <a:lnTo>
                  <a:pt x="58" y="0"/>
                </a:lnTo>
                <a:lnTo>
                  <a:pt x="124" y="0"/>
                </a:lnTo>
                <a:lnTo>
                  <a:pt x="124" y="8"/>
                </a:lnTo>
                <a:lnTo>
                  <a:pt x="124" y="29"/>
                </a:lnTo>
                <a:lnTo>
                  <a:pt x="77" y="29"/>
                </a:lnTo>
                <a:lnTo>
                  <a:pt x="77" y="68"/>
                </a:lnTo>
                <a:lnTo>
                  <a:pt x="58" y="76"/>
                </a:lnTo>
                <a:lnTo>
                  <a:pt x="58" y="97"/>
                </a:lnTo>
                <a:lnTo>
                  <a:pt x="0" y="10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1" name="Freeform 773"/>
          <p:cNvSpPr>
            <a:spLocks/>
          </p:cNvSpPr>
          <p:nvPr/>
        </p:nvSpPr>
        <p:spPr bwMode="auto">
          <a:xfrm>
            <a:off x="4862513" y="3509963"/>
            <a:ext cx="346075" cy="465137"/>
          </a:xfrm>
          <a:custGeom>
            <a:avLst/>
            <a:gdLst>
              <a:gd name="T0" fmla="*/ 0 w 245"/>
              <a:gd name="T1" fmla="*/ 2147483647 h 293"/>
              <a:gd name="T2" fmla="*/ 2147483647 w 245"/>
              <a:gd name="T3" fmla="*/ 2147483647 h 293"/>
              <a:gd name="T4" fmla="*/ 2147483647 w 245"/>
              <a:gd name="T5" fmla="*/ 2147483647 h 293"/>
              <a:gd name="T6" fmla="*/ 2147483647 w 245"/>
              <a:gd name="T7" fmla="*/ 2147483647 h 293"/>
              <a:gd name="T8" fmla="*/ 2147483647 w 245"/>
              <a:gd name="T9" fmla="*/ 2147483647 h 293"/>
              <a:gd name="T10" fmla="*/ 2147483647 w 245"/>
              <a:gd name="T11" fmla="*/ 2147483647 h 293"/>
              <a:gd name="T12" fmla="*/ 2147483647 w 245"/>
              <a:gd name="T13" fmla="*/ 2147483647 h 293"/>
              <a:gd name="T14" fmla="*/ 2147483647 w 245"/>
              <a:gd name="T15" fmla="*/ 2147483647 h 293"/>
              <a:gd name="T16" fmla="*/ 2147483647 w 245"/>
              <a:gd name="T17" fmla="*/ 2147483647 h 293"/>
              <a:gd name="T18" fmla="*/ 2147483647 w 245"/>
              <a:gd name="T19" fmla="*/ 2147483647 h 293"/>
              <a:gd name="T20" fmla="*/ 2147483647 w 245"/>
              <a:gd name="T21" fmla="*/ 2147483647 h 293"/>
              <a:gd name="T22" fmla="*/ 2147483647 w 245"/>
              <a:gd name="T23" fmla="*/ 2147483647 h 293"/>
              <a:gd name="T24" fmla="*/ 2147483647 w 245"/>
              <a:gd name="T25" fmla="*/ 2147483647 h 293"/>
              <a:gd name="T26" fmla="*/ 2147483647 w 245"/>
              <a:gd name="T27" fmla="*/ 2147483647 h 293"/>
              <a:gd name="T28" fmla="*/ 2147483647 w 245"/>
              <a:gd name="T29" fmla="*/ 2147483647 h 293"/>
              <a:gd name="T30" fmla="*/ 2147483647 w 245"/>
              <a:gd name="T31" fmla="*/ 2147483647 h 293"/>
              <a:gd name="T32" fmla="*/ 2147483647 w 245"/>
              <a:gd name="T33" fmla="*/ 2147483647 h 293"/>
              <a:gd name="T34" fmla="*/ 2147483647 w 245"/>
              <a:gd name="T35" fmla="*/ 0 h 293"/>
              <a:gd name="T36" fmla="*/ 2147483647 w 245"/>
              <a:gd name="T37" fmla="*/ 2147483647 h 293"/>
              <a:gd name="T38" fmla="*/ 2147483647 w 245"/>
              <a:gd name="T39" fmla="*/ 2147483647 h 293"/>
              <a:gd name="T40" fmla="*/ 2147483647 w 245"/>
              <a:gd name="T41" fmla="*/ 2147483647 h 293"/>
              <a:gd name="T42" fmla="*/ 2147483647 w 245"/>
              <a:gd name="T43" fmla="*/ 2147483647 h 293"/>
              <a:gd name="T44" fmla="*/ 2147483647 w 245"/>
              <a:gd name="T45" fmla="*/ 2147483647 h 293"/>
              <a:gd name="T46" fmla="*/ 2147483647 w 245"/>
              <a:gd name="T47" fmla="*/ 2147483647 h 293"/>
              <a:gd name="T48" fmla="*/ 2147483647 w 245"/>
              <a:gd name="T49" fmla="*/ 2147483647 h 293"/>
              <a:gd name="T50" fmla="*/ 0 w 245"/>
              <a:gd name="T51" fmla="*/ 2147483647 h 2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5"/>
              <a:gd name="T79" fmla="*/ 0 h 293"/>
              <a:gd name="T80" fmla="*/ 245 w 245"/>
              <a:gd name="T81" fmla="*/ 293 h 2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5" h="293">
                <a:moveTo>
                  <a:pt x="0" y="155"/>
                </a:moveTo>
                <a:lnTo>
                  <a:pt x="13" y="182"/>
                </a:lnTo>
                <a:lnTo>
                  <a:pt x="23" y="213"/>
                </a:lnTo>
                <a:lnTo>
                  <a:pt x="50" y="229"/>
                </a:lnTo>
                <a:lnTo>
                  <a:pt x="82" y="271"/>
                </a:lnTo>
                <a:lnTo>
                  <a:pt x="134" y="292"/>
                </a:lnTo>
                <a:lnTo>
                  <a:pt x="178" y="287"/>
                </a:lnTo>
                <a:lnTo>
                  <a:pt x="207" y="279"/>
                </a:lnTo>
                <a:lnTo>
                  <a:pt x="189" y="247"/>
                </a:lnTo>
                <a:lnTo>
                  <a:pt x="160" y="231"/>
                </a:lnTo>
                <a:lnTo>
                  <a:pt x="181" y="218"/>
                </a:lnTo>
                <a:lnTo>
                  <a:pt x="181" y="192"/>
                </a:lnTo>
                <a:lnTo>
                  <a:pt x="210" y="155"/>
                </a:lnTo>
                <a:lnTo>
                  <a:pt x="223" y="93"/>
                </a:lnTo>
                <a:lnTo>
                  <a:pt x="244" y="79"/>
                </a:lnTo>
                <a:lnTo>
                  <a:pt x="226" y="64"/>
                </a:lnTo>
                <a:lnTo>
                  <a:pt x="220" y="17"/>
                </a:lnTo>
                <a:lnTo>
                  <a:pt x="200" y="0"/>
                </a:lnTo>
                <a:lnTo>
                  <a:pt x="178" y="19"/>
                </a:lnTo>
                <a:lnTo>
                  <a:pt x="47" y="17"/>
                </a:lnTo>
                <a:lnTo>
                  <a:pt x="47" y="45"/>
                </a:lnTo>
                <a:lnTo>
                  <a:pt x="32" y="48"/>
                </a:lnTo>
                <a:lnTo>
                  <a:pt x="32" y="56"/>
                </a:lnTo>
                <a:lnTo>
                  <a:pt x="32" y="113"/>
                </a:lnTo>
                <a:lnTo>
                  <a:pt x="16" y="113"/>
                </a:lnTo>
                <a:lnTo>
                  <a:pt x="0" y="15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2" name="Freeform 774"/>
          <p:cNvSpPr>
            <a:spLocks/>
          </p:cNvSpPr>
          <p:nvPr/>
        </p:nvSpPr>
        <p:spPr bwMode="auto">
          <a:xfrm>
            <a:off x="5048250" y="4672013"/>
            <a:ext cx="23813" cy="39687"/>
          </a:xfrm>
          <a:custGeom>
            <a:avLst/>
            <a:gdLst>
              <a:gd name="T0" fmla="*/ 0 w 17"/>
              <a:gd name="T1" fmla="*/ 2147483647 h 25"/>
              <a:gd name="T2" fmla="*/ 2147483647 w 17"/>
              <a:gd name="T3" fmla="*/ 2147483647 h 25"/>
              <a:gd name="T4" fmla="*/ 2147483647 w 17"/>
              <a:gd name="T5" fmla="*/ 2147483647 h 25"/>
              <a:gd name="T6" fmla="*/ 2147483647 w 17"/>
              <a:gd name="T7" fmla="*/ 0 h 25"/>
              <a:gd name="T8" fmla="*/ 0 w 17"/>
              <a:gd name="T9" fmla="*/ 2147483647 h 25"/>
              <a:gd name="T10" fmla="*/ 0 60000 65536"/>
              <a:gd name="T11" fmla="*/ 0 60000 65536"/>
              <a:gd name="T12" fmla="*/ 0 60000 65536"/>
              <a:gd name="T13" fmla="*/ 0 60000 65536"/>
              <a:gd name="T14" fmla="*/ 0 60000 65536"/>
              <a:gd name="T15" fmla="*/ 0 w 17"/>
              <a:gd name="T16" fmla="*/ 0 h 25"/>
              <a:gd name="T17" fmla="*/ 17 w 17"/>
              <a:gd name="T18" fmla="*/ 25 h 25"/>
            </a:gdLst>
            <a:ahLst/>
            <a:cxnLst>
              <a:cxn ang="T10">
                <a:pos x="T0" y="T1"/>
              </a:cxn>
              <a:cxn ang="T11">
                <a:pos x="T2" y="T3"/>
              </a:cxn>
              <a:cxn ang="T12">
                <a:pos x="T4" y="T5"/>
              </a:cxn>
              <a:cxn ang="T13">
                <a:pos x="T6" y="T7"/>
              </a:cxn>
              <a:cxn ang="T14">
                <a:pos x="T8" y="T9"/>
              </a:cxn>
            </a:cxnLst>
            <a:rect l="T15" t="T16" r="T17" b="T18"/>
            <a:pathLst>
              <a:path w="17" h="25">
                <a:moveTo>
                  <a:pt x="0" y="13"/>
                </a:moveTo>
                <a:lnTo>
                  <a:pt x="11" y="24"/>
                </a:lnTo>
                <a:lnTo>
                  <a:pt x="16" y="16"/>
                </a:lnTo>
                <a:lnTo>
                  <a:pt x="16" y="0"/>
                </a:lnTo>
                <a:lnTo>
                  <a:pt x="0" y="13"/>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3" name="Freeform 775"/>
          <p:cNvSpPr>
            <a:spLocks/>
          </p:cNvSpPr>
          <p:nvPr/>
        </p:nvSpPr>
        <p:spPr bwMode="auto">
          <a:xfrm>
            <a:off x="5022850" y="4081463"/>
            <a:ext cx="227013" cy="250825"/>
          </a:xfrm>
          <a:custGeom>
            <a:avLst/>
            <a:gdLst>
              <a:gd name="T0" fmla="*/ 0 w 161"/>
              <a:gd name="T1" fmla="*/ 2147483647 h 158"/>
              <a:gd name="T2" fmla="*/ 2147483647 w 161"/>
              <a:gd name="T3" fmla="*/ 2147483647 h 158"/>
              <a:gd name="T4" fmla="*/ 2147483647 w 161"/>
              <a:gd name="T5" fmla="*/ 2147483647 h 158"/>
              <a:gd name="T6" fmla="*/ 2147483647 w 161"/>
              <a:gd name="T7" fmla="*/ 2147483647 h 158"/>
              <a:gd name="T8" fmla="*/ 2147483647 w 161"/>
              <a:gd name="T9" fmla="*/ 2147483647 h 158"/>
              <a:gd name="T10" fmla="*/ 2147483647 w 161"/>
              <a:gd name="T11" fmla="*/ 2147483647 h 158"/>
              <a:gd name="T12" fmla="*/ 2147483647 w 161"/>
              <a:gd name="T13" fmla="*/ 2147483647 h 158"/>
              <a:gd name="T14" fmla="*/ 2147483647 w 161"/>
              <a:gd name="T15" fmla="*/ 2147483647 h 158"/>
              <a:gd name="T16" fmla="*/ 2147483647 w 161"/>
              <a:gd name="T17" fmla="*/ 2147483647 h 158"/>
              <a:gd name="T18" fmla="*/ 2147483647 w 161"/>
              <a:gd name="T19" fmla="*/ 2147483647 h 158"/>
              <a:gd name="T20" fmla="*/ 2147483647 w 161"/>
              <a:gd name="T21" fmla="*/ 0 h 158"/>
              <a:gd name="T22" fmla="*/ 2147483647 w 161"/>
              <a:gd name="T23" fmla="*/ 2147483647 h 158"/>
              <a:gd name="T24" fmla="*/ 2147483647 w 161"/>
              <a:gd name="T25" fmla="*/ 2147483647 h 158"/>
              <a:gd name="T26" fmla="*/ 2147483647 w 161"/>
              <a:gd name="T27" fmla="*/ 2147483647 h 158"/>
              <a:gd name="T28" fmla="*/ 2147483647 w 161"/>
              <a:gd name="T29" fmla="*/ 0 h 158"/>
              <a:gd name="T30" fmla="*/ 2147483647 w 161"/>
              <a:gd name="T31" fmla="*/ 0 h 158"/>
              <a:gd name="T32" fmla="*/ 2147483647 w 161"/>
              <a:gd name="T33" fmla="*/ 2147483647 h 158"/>
              <a:gd name="T34" fmla="*/ 2147483647 w 161"/>
              <a:gd name="T35" fmla="*/ 2147483647 h 158"/>
              <a:gd name="T36" fmla="*/ 0 w 161"/>
              <a:gd name="T37" fmla="*/ 2147483647 h 1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1"/>
              <a:gd name="T58" fmla="*/ 0 h 158"/>
              <a:gd name="T59" fmla="*/ 161 w 161"/>
              <a:gd name="T60" fmla="*/ 158 h 1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1" h="158">
                <a:moveTo>
                  <a:pt x="0" y="50"/>
                </a:moveTo>
                <a:lnTo>
                  <a:pt x="3" y="81"/>
                </a:lnTo>
                <a:lnTo>
                  <a:pt x="23" y="113"/>
                </a:lnTo>
                <a:lnTo>
                  <a:pt x="47" y="123"/>
                </a:lnTo>
                <a:lnTo>
                  <a:pt x="65" y="128"/>
                </a:lnTo>
                <a:lnTo>
                  <a:pt x="79" y="157"/>
                </a:lnTo>
                <a:lnTo>
                  <a:pt x="139" y="155"/>
                </a:lnTo>
                <a:lnTo>
                  <a:pt x="160" y="141"/>
                </a:lnTo>
                <a:lnTo>
                  <a:pt x="136" y="79"/>
                </a:lnTo>
                <a:lnTo>
                  <a:pt x="144" y="52"/>
                </a:lnTo>
                <a:lnTo>
                  <a:pt x="68" y="0"/>
                </a:lnTo>
                <a:lnTo>
                  <a:pt x="47" y="29"/>
                </a:lnTo>
                <a:lnTo>
                  <a:pt x="39" y="18"/>
                </a:lnTo>
                <a:lnTo>
                  <a:pt x="34" y="29"/>
                </a:lnTo>
                <a:lnTo>
                  <a:pt x="34" y="0"/>
                </a:lnTo>
                <a:lnTo>
                  <a:pt x="13" y="0"/>
                </a:lnTo>
                <a:lnTo>
                  <a:pt x="16" y="21"/>
                </a:lnTo>
                <a:lnTo>
                  <a:pt x="18" y="34"/>
                </a:lnTo>
                <a:lnTo>
                  <a:pt x="0" y="50"/>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4" name="Freeform 776"/>
          <p:cNvSpPr>
            <a:spLocks/>
          </p:cNvSpPr>
          <p:nvPr/>
        </p:nvSpPr>
        <p:spPr bwMode="auto">
          <a:xfrm>
            <a:off x="6435725" y="3568700"/>
            <a:ext cx="163513" cy="355600"/>
          </a:xfrm>
          <a:custGeom>
            <a:avLst/>
            <a:gdLst>
              <a:gd name="T0" fmla="*/ 0 w 116"/>
              <a:gd name="T1" fmla="*/ 2147483647 h 224"/>
              <a:gd name="T2" fmla="*/ 2147483647 w 116"/>
              <a:gd name="T3" fmla="*/ 2147483647 h 224"/>
              <a:gd name="T4" fmla="*/ 2147483647 w 116"/>
              <a:gd name="T5" fmla="*/ 0 h 224"/>
              <a:gd name="T6" fmla="*/ 2147483647 w 116"/>
              <a:gd name="T7" fmla="*/ 2147483647 h 224"/>
              <a:gd name="T8" fmla="*/ 2147483647 w 116"/>
              <a:gd name="T9" fmla="*/ 2147483647 h 224"/>
              <a:gd name="T10" fmla="*/ 2147483647 w 116"/>
              <a:gd name="T11" fmla="*/ 2147483647 h 224"/>
              <a:gd name="T12" fmla="*/ 2147483647 w 116"/>
              <a:gd name="T13" fmla="*/ 2147483647 h 224"/>
              <a:gd name="T14" fmla="*/ 2147483647 w 116"/>
              <a:gd name="T15" fmla="*/ 2147483647 h 224"/>
              <a:gd name="T16" fmla="*/ 2147483647 w 116"/>
              <a:gd name="T17" fmla="*/ 2147483647 h 224"/>
              <a:gd name="T18" fmla="*/ 2147483647 w 116"/>
              <a:gd name="T19" fmla="*/ 2147483647 h 224"/>
              <a:gd name="T20" fmla="*/ 2147483647 w 116"/>
              <a:gd name="T21" fmla="*/ 2147483647 h 224"/>
              <a:gd name="T22" fmla="*/ 2147483647 w 116"/>
              <a:gd name="T23" fmla="*/ 2147483647 h 224"/>
              <a:gd name="T24" fmla="*/ 2147483647 w 116"/>
              <a:gd name="T25" fmla="*/ 2147483647 h 224"/>
              <a:gd name="T26" fmla="*/ 2147483647 w 116"/>
              <a:gd name="T27" fmla="*/ 2147483647 h 224"/>
              <a:gd name="T28" fmla="*/ 2147483647 w 116"/>
              <a:gd name="T29" fmla="*/ 2147483647 h 224"/>
              <a:gd name="T30" fmla="*/ 2147483647 w 116"/>
              <a:gd name="T31" fmla="*/ 2147483647 h 224"/>
              <a:gd name="T32" fmla="*/ 2147483647 w 116"/>
              <a:gd name="T33" fmla="*/ 2147483647 h 224"/>
              <a:gd name="T34" fmla="*/ 2147483647 w 116"/>
              <a:gd name="T35" fmla="*/ 2147483647 h 224"/>
              <a:gd name="T36" fmla="*/ 2147483647 w 116"/>
              <a:gd name="T37" fmla="*/ 2147483647 h 224"/>
              <a:gd name="T38" fmla="*/ 2147483647 w 116"/>
              <a:gd name="T39" fmla="*/ 2147483647 h 224"/>
              <a:gd name="T40" fmla="*/ 2147483647 w 116"/>
              <a:gd name="T41" fmla="*/ 2147483647 h 224"/>
              <a:gd name="T42" fmla="*/ 2147483647 w 116"/>
              <a:gd name="T43" fmla="*/ 2147483647 h 224"/>
              <a:gd name="T44" fmla="*/ 2147483647 w 116"/>
              <a:gd name="T45" fmla="*/ 2147483647 h 224"/>
              <a:gd name="T46" fmla="*/ 2147483647 w 116"/>
              <a:gd name="T47" fmla="*/ 2147483647 h 224"/>
              <a:gd name="T48" fmla="*/ 0 w 116"/>
              <a:gd name="T49" fmla="*/ 2147483647 h 2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6"/>
              <a:gd name="T76" fmla="*/ 0 h 224"/>
              <a:gd name="T77" fmla="*/ 116 w 116"/>
              <a:gd name="T78" fmla="*/ 224 h 2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6" h="224">
                <a:moveTo>
                  <a:pt x="0" y="37"/>
                </a:moveTo>
                <a:lnTo>
                  <a:pt x="5" y="16"/>
                </a:lnTo>
                <a:lnTo>
                  <a:pt x="36" y="0"/>
                </a:lnTo>
                <a:lnTo>
                  <a:pt x="49" y="16"/>
                </a:lnTo>
                <a:lnTo>
                  <a:pt x="47" y="48"/>
                </a:lnTo>
                <a:lnTo>
                  <a:pt x="83" y="37"/>
                </a:lnTo>
                <a:lnTo>
                  <a:pt x="100" y="48"/>
                </a:lnTo>
                <a:lnTo>
                  <a:pt x="115" y="79"/>
                </a:lnTo>
                <a:lnTo>
                  <a:pt x="110" y="98"/>
                </a:lnTo>
                <a:lnTo>
                  <a:pt x="81" y="95"/>
                </a:lnTo>
                <a:lnTo>
                  <a:pt x="73" y="103"/>
                </a:lnTo>
                <a:lnTo>
                  <a:pt x="76" y="137"/>
                </a:lnTo>
                <a:lnTo>
                  <a:pt x="36" y="108"/>
                </a:lnTo>
                <a:lnTo>
                  <a:pt x="21" y="158"/>
                </a:lnTo>
                <a:lnTo>
                  <a:pt x="41" y="202"/>
                </a:lnTo>
                <a:lnTo>
                  <a:pt x="65" y="218"/>
                </a:lnTo>
                <a:lnTo>
                  <a:pt x="52" y="223"/>
                </a:lnTo>
                <a:lnTo>
                  <a:pt x="47" y="213"/>
                </a:lnTo>
                <a:lnTo>
                  <a:pt x="39" y="213"/>
                </a:lnTo>
                <a:lnTo>
                  <a:pt x="10" y="186"/>
                </a:lnTo>
                <a:lnTo>
                  <a:pt x="13" y="160"/>
                </a:lnTo>
                <a:lnTo>
                  <a:pt x="26" y="134"/>
                </a:lnTo>
                <a:lnTo>
                  <a:pt x="7" y="90"/>
                </a:lnTo>
                <a:lnTo>
                  <a:pt x="16" y="68"/>
                </a:lnTo>
                <a:lnTo>
                  <a:pt x="0" y="37"/>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5" name="Freeform 777"/>
          <p:cNvSpPr>
            <a:spLocks/>
          </p:cNvSpPr>
          <p:nvPr/>
        </p:nvSpPr>
        <p:spPr bwMode="auto">
          <a:xfrm>
            <a:off x="4403725" y="3794125"/>
            <a:ext cx="47625" cy="122238"/>
          </a:xfrm>
          <a:custGeom>
            <a:avLst/>
            <a:gdLst>
              <a:gd name="T0" fmla="*/ 0 w 33"/>
              <a:gd name="T1" fmla="*/ 0 h 77"/>
              <a:gd name="T2" fmla="*/ 2147483647 w 33"/>
              <a:gd name="T3" fmla="*/ 2147483647 h 77"/>
              <a:gd name="T4" fmla="*/ 2147483647 w 33"/>
              <a:gd name="T5" fmla="*/ 2147483647 h 77"/>
              <a:gd name="T6" fmla="*/ 2147483647 w 33"/>
              <a:gd name="T7" fmla="*/ 2147483647 h 77"/>
              <a:gd name="T8" fmla="*/ 0 w 33"/>
              <a:gd name="T9" fmla="*/ 0 h 77"/>
              <a:gd name="T10" fmla="*/ 0 60000 65536"/>
              <a:gd name="T11" fmla="*/ 0 60000 65536"/>
              <a:gd name="T12" fmla="*/ 0 60000 65536"/>
              <a:gd name="T13" fmla="*/ 0 60000 65536"/>
              <a:gd name="T14" fmla="*/ 0 60000 65536"/>
              <a:gd name="T15" fmla="*/ 0 w 33"/>
              <a:gd name="T16" fmla="*/ 0 h 77"/>
              <a:gd name="T17" fmla="*/ 33 w 33"/>
              <a:gd name="T18" fmla="*/ 77 h 77"/>
            </a:gdLst>
            <a:ahLst/>
            <a:cxnLst>
              <a:cxn ang="T10">
                <a:pos x="T0" y="T1"/>
              </a:cxn>
              <a:cxn ang="T11">
                <a:pos x="T2" y="T3"/>
              </a:cxn>
              <a:cxn ang="T12">
                <a:pos x="T4" y="T5"/>
              </a:cxn>
              <a:cxn ang="T13">
                <a:pos x="T6" y="T7"/>
              </a:cxn>
              <a:cxn ang="T14">
                <a:pos x="T8" y="T9"/>
              </a:cxn>
            </a:cxnLst>
            <a:rect l="T15" t="T16" r="T17" b="T18"/>
            <a:pathLst>
              <a:path w="33" h="77">
                <a:moveTo>
                  <a:pt x="0" y="0"/>
                </a:moveTo>
                <a:lnTo>
                  <a:pt x="16" y="3"/>
                </a:lnTo>
                <a:lnTo>
                  <a:pt x="32" y="73"/>
                </a:lnTo>
                <a:lnTo>
                  <a:pt x="24" y="76"/>
                </a:lnTo>
                <a:lnTo>
                  <a:pt x="0" y="0"/>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6" name="Freeform 778"/>
          <p:cNvSpPr>
            <a:spLocks/>
          </p:cNvSpPr>
          <p:nvPr/>
        </p:nvSpPr>
        <p:spPr bwMode="auto">
          <a:xfrm>
            <a:off x="5026025" y="3965575"/>
            <a:ext cx="109538" cy="125413"/>
          </a:xfrm>
          <a:custGeom>
            <a:avLst/>
            <a:gdLst>
              <a:gd name="T0" fmla="*/ 0 w 77"/>
              <a:gd name="T1" fmla="*/ 2147483647 h 79"/>
              <a:gd name="T2" fmla="*/ 2147483647 w 77"/>
              <a:gd name="T3" fmla="*/ 2147483647 h 79"/>
              <a:gd name="T4" fmla="*/ 2147483647 w 77"/>
              <a:gd name="T5" fmla="*/ 2147483647 h 79"/>
              <a:gd name="T6" fmla="*/ 2147483647 w 77"/>
              <a:gd name="T7" fmla="*/ 2147483647 h 79"/>
              <a:gd name="T8" fmla="*/ 2147483647 w 77"/>
              <a:gd name="T9" fmla="*/ 2147483647 h 79"/>
              <a:gd name="T10" fmla="*/ 2147483647 w 77"/>
              <a:gd name="T11" fmla="*/ 2147483647 h 79"/>
              <a:gd name="T12" fmla="*/ 2147483647 w 77"/>
              <a:gd name="T13" fmla="*/ 0 h 79"/>
              <a:gd name="T14" fmla="*/ 2147483647 w 77"/>
              <a:gd name="T15" fmla="*/ 2147483647 h 79"/>
              <a:gd name="T16" fmla="*/ 2147483647 w 77"/>
              <a:gd name="T17" fmla="*/ 2147483647 h 79"/>
              <a:gd name="T18" fmla="*/ 2147483647 w 77"/>
              <a:gd name="T19" fmla="*/ 2147483647 h 79"/>
              <a:gd name="T20" fmla="*/ 0 w 77"/>
              <a:gd name="T21" fmla="*/ 2147483647 h 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
              <a:gd name="T34" fmla="*/ 0 h 79"/>
              <a:gd name="T35" fmla="*/ 77 w 77"/>
              <a:gd name="T36" fmla="*/ 79 h 7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 h="79">
                <a:moveTo>
                  <a:pt x="0" y="78"/>
                </a:moveTo>
                <a:lnTo>
                  <a:pt x="10" y="73"/>
                </a:lnTo>
                <a:lnTo>
                  <a:pt x="31" y="73"/>
                </a:lnTo>
                <a:lnTo>
                  <a:pt x="31" y="62"/>
                </a:lnTo>
                <a:lnTo>
                  <a:pt x="62" y="54"/>
                </a:lnTo>
                <a:lnTo>
                  <a:pt x="76" y="28"/>
                </a:lnTo>
                <a:lnTo>
                  <a:pt x="62" y="0"/>
                </a:lnTo>
                <a:lnTo>
                  <a:pt x="18" y="5"/>
                </a:lnTo>
                <a:lnTo>
                  <a:pt x="23" y="26"/>
                </a:lnTo>
                <a:lnTo>
                  <a:pt x="13" y="41"/>
                </a:lnTo>
                <a:lnTo>
                  <a:pt x="0" y="7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7" name="Freeform 779"/>
          <p:cNvSpPr>
            <a:spLocks/>
          </p:cNvSpPr>
          <p:nvPr/>
        </p:nvSpPr>
        <p:spPr bwMode="auto">
          <a:xfrm>
            <a:off x="919163" y="2020888"/>
            <a:ext cx="622300" cy="614362"/>
          </a:xfrm>
          <a:custGeom>
            <a:avLst/>
            <a:gdLst>
              <a:gd name="T0" fmla="*/ 2147483647 w 441"/>
              <a:gd name="T1" fmla="*/ 2147483647 h 387"/>
              <a:gd name="T2" fmla="*/ 2147483647 w 441"/>
              <a:gd name="T3" fmla="*/ 2147483647 h 387"/>
              <a:gd name="T4" fmla="*/ 2147483647 w 441"/>
              <a:gd name="T5" fmla="*/ 2147483647 h 387"/>
              <a:gd name="T6" fmla="*/ 2147483647 w 441"/>
              <a:gd name="T7" fmla="*/ 2147483647 h 387"/>
              <a:gd name="T8" fmla="*/ 2147483647 w 441"/>
              <a:gd name="T9" fmla="*/ 2147483647 h 387"/>
              <a:gd name="T10" fmla="*/ 2147483647 w 441"/>
              <a:gd name="T11" fmla="*/ 2147483647 h 387"/>
              <a:gd name="T12" fmla="*/ 2147483647 w 441"/>
              <a:gd name="T13" fmla="*/ 2147483647 h 387"/>
              <a:gd name="T14" fmla="*/ 2147483647 w 441"/>
              <a:gd name="T15" fmla="*/ 2147483647 h 387"/>
              <a:gd name="T16" fmla="*/ 2147483647 w 441"/>
              <a:gd name="T17" fmla="*/ 2147483647 h 387"/>
              <a:gd name="T18" fmla="*/ 2147483647 w 441"/>
              <a:gd name="T19" fmla="*/ 2147483647 h 387"/>
              <a:gd name="T20" fmla="*/ 2147483647 w 441"/>
              <a:gd name="T21" fmla="*/ 2147483647 h 387"/>
              <a:gd name="T22" fmla="*/ 2147483647 w 441"/>
              <a:gd name="T23" fmla="*/ 2147483647 h 387"/>
              <a:gd name="T24" fmla="*/ 2147483647 w 441"/>
              <a:gd name="T25" fmla="*/ 2147483647 h 387"/>
              <a:gd name="T26" fmla="*/ 2147483647 w 441"/>
              <a:gd name="T27" fmla="*/ 2147483647 h 387"/>
              <a:gd name="T28" fmla="*/ 2147483647 w 441"/>
              <a:gd name="T29" fmla="*/ 2147483647 h 387"/>
              <a:gd name="T30" fmla="*/ 2147483647 w 441"/>
              <a:gd name="T31" fmla="*/ 2147483647 h 387"/>
              <a:gd name="T32" fmla="*/ 2147483647 w 441"/>
              <a:gd name="T33" fmla="*/ 2147483647 h 387"/>
              <a:gd name="T34" fmla="*/ 2147483647 w 441"/>
              <a:gd name="T35" fmla="*/ 2147483647 h 387"/>
              <a:gd name="T36" fmla="*/ 2147483647 w 441"/>
              <a:gd name="T37" fmla="*/ 2147483647 h 387"/>
              <a:gd name="T38" fmla="*/ 2147483647 w 441"/>
              <a:gd name="T39" fmla="*/ 2147483647 h 387"/>
              <a:gd name="T40" fmla="*/ 2147483647 w 441"/>
              <a:gd name="T41" fmla="*/ 2147483647 h 387"/>
              <a:gd name="T42" fmla="*/ 2147483647 w 441"/>
              <a:gd name="T43" fmla="*/ 2147483647 h 387"/>
              <a:gd name="T44" fmla="*/ 2147483647 w 441"/>
              <a:gd name="T45" fmla="*/ 2147483647 h 387"/>
              <a:gd name="T46" fmla="*/ 2147483647 w 441"/>
              <a:gd name="T47" fmla="*/ 2147483647 h 387"/>
              <a:gd name="T48" fmla="*/ 2147483647 w 441"/>
              <a:gd name="T49" fmla="*/ 2147483647 h 387"/>
              <a:gd name="T50" fmla="*/ 2147483647 w 441"/>
              <a:gd name="T51" fmla="*/ 2147483647 h 387"/>
              <a:gd name="T52" fmla="*/ 2147483647 w 441"/>
              <a:gd name="T53" fmla="*/ 2147483647 h 387"/>
              <a:gd name="T54" fmla="*/ 2147483647 w 441"/>
              <a:gd name="T55" fmla="*/ 2147483647 h 387"/>
              <a:gd name="T56" fmla="*/ 2147483647 w 441"/>
              <a:gd name="T57" fmla="*/ 2147483647 h 387"/>
              <a:gd name="T58" fmla="*/ 2147483647 w 441"/>
              <a:gd name="T59" fmla="*/ 2147483647 h 387"/>
              <a:gd name="T60" fmla="*/ 2147483647 w 441"/>
              <a:gd name="T61" fmla="*/ 2147483647 h 387"/>
              <a:gd name="T62" fmla="*/ 2147483647 w 441"/>
              <a:gd name="T63" fmla="*/ 2147483647 h 387"/>
              <a:gd name="T64" fmla="*/ 2147483647 w 441"/>
              <a:gd name="T65" fmla="*/ 2147483647 h 387"/>
              <a:gd name="T66" fmla="*/ 2147483647 w 441"/>
              <a:gd name="T67" fmla="*/ 2147483647 h 387"/>
              <a:gd name="T68" fmla="*/ 2147483647 w 441"/>
              <a:gd name="T69" fmla="*/ 2147483647 h 387"/>
              <a:gd name="T70" fmla="*/ 2147483647 w 441"/>
              <a:gd name="T71" fmla="*/ 2147483647 h 387"/>
              <a:gd name="T72" fmla="*/ 2147483647 w 441"/>
              <a:gd name="T73" fmla="*/ 0 h 387"/>
              <a:gd name="T74" fmla="*/ 2147483647 w 441"/>
              <a:gd name="T75" fmla="*/ 2147483647 h 387"/>
              <a:gd name="T76" fmla="*/ 2147483647 w 441"/>
              <a:gd name="T77" fmla="*/ 2147483647 h 387"/>
              <a:gd name="T78" fmla="*/ 2147483647 w 441"/>
              <a:gd name="T79" fmla="*/ 2147483647 h 387"/>
              <a:gd name="T80" fmla="*/ 2147483647 w 441"/>
              <a:gd name="T81" fmla="*/ 2147483647 h 387"/>
              <a:gd name="T82" fmla="*/ 2147483647 w 441"/>
              <a:gd name="T83" fmla="*/ 2147483647 h 387"/>
              <a:gd name="T84" fmla="*/ 2147483647 w 441"/>
              <a:gd name="T85" fmla="*/ 2147483647 h 387"/>
              <a:gd name="T86" fmla="*/ 2147483647 w 441"/>
              <a:gd name="T87" fmla="*/ 2147483647 h 387"/>
              <a:gd name="T88" fmla="*/ 2147483647 w 441"/>
              <a:gd name="T89" fmla="*/ 2147483647 h 387"/>
              <a:gd name="T90" fmla="*/ 2147483647 w 441"/>
              <a:gd name="T91" fmla="*/ 2147483647 h 387"/>
              <a:gd name="T92" fmla="*/ 2147483647 w 441"/>
              <a:gd name="T93" fmla="*/ 2147483647 h 38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1"/>
              <a:gd name="T142" fmla="*/ 0 h 387"/>
              <a:gd name="T143" fmla="*/ 441 w 441"/>
              <a:gd name="T144" fmla="*/ 387 h 38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1" h="387">
                <a:moveTo>
                  <a:pt x="0" y="147"/>
                </a:moveTo>
                <a:lnTo>
                  <a:pt x="28" y="155"/>
                </a:lnTo>
                <a:lnTo>
                  <a:pt x="20" y="158"/>
                </a:lnTo>
                <a:lnTo>
                  <a:pt x="31" y="170"/>
                </a:lnTo>
                <a:lnTo>
                  <a:pt x="76" y="170"/>
                </a:lnTo>
                <a:lnTo>
                  <a:pt x="81" y="178"/>
                </a:lnTo>
                <a:lnTo>
                  <a:pt x="110" y="168"/>
                </a:lnTo>
                <a:lnTo>
                  <a:pt x="99" y="173"/>
                </a:lnTo>
                <a:lnTo>
                  <a:pt x="104" y="197"/>
                </a:lnTo>
                <a:lnTo>
                  <a:pt x="44" y="218"/>
                </a:lnTo>
                <a:lnTo>
                  <a:pt x="28" y="241"/>
                </a:lnTo>
                <a:lnTo>
                  <a:pt x="42" y="239"/>
                </a:lnTo>
                <a:lnTo>
                  <a:pt x="34" y="244"/>
                </a:lnTo>
                <a:lnTo>
                  <a:pt x="42" y="252"/>
                </a:lnTo>
                <a:lnTo>
                  <a:pt x="65" y="257"/>
                </a:lnTo>
                <a:lnTo>
                  <a:pt x="52" y="270"/>
                </a:lnTo>
                <a:lnTo>
                  <a:pt x="65" y="281"/>
                </a:lnTo>
                <a:lnTo>
                  <a:pt x="76" y="283"/>
                </a:lnTo>
                <a:lnTo>
                  <a:pt x="99" y="257"/>
                </a:lnTo>
                <a:lnTo>
                  <a:pt x="84" y="270"/>
                </a:lnTo>
                <a:lnTo>
                  <a:pt x="96" y="294"/>
                </a:lnTo>
                <a:lnTo>
                  <a:pt x="89" y="307"/>
                </a:lnTo>
                <a:lnTo>
                  <a:pt x="115" y="291"/>
                </a:lnTo>
                <a:lnTo>
                  <a:pt x="136" y="310"/>
                </a:lnTo>
                <a:lnTo>
                  <a:pt x="141" y="296"/>
                </a:lnTo>
                <a:lnTo>
                  <a:pt x="149" y="307"/>
                </a:lnTo>
                <a:lnTo>
                  <a:pt x="167" y="294"/>
                </a:lnTo>
                <a:lnTo>
                  <a:pt x="138" y="346"/>
                </a:lnTo>
                <a:lnTo>
                  <a:pt x="118" y="354"/>
                </a:lnTo>
                <a:lnTo>
                  <a:pt x="115" y="364"/>
                </a:lnTo>
                <a:lnTo>
                  <a:pt x="89" y="364"/>
                </a:lnTo>
                <a:lnTo>
                  <a:pt x="70" y="386"/>
                </a:lnTo>
                <a:lnTo>
                  <a:pt x="96" y="367"/>
                </a:lnTo>
                <a:lnTo>
                  <a:pt x="123" y="370"/>
                </a:lnTo>
                <a:lnTo>
                  <a:pt x="138" y="359"/>
                </a:lnTo>
                <a:lnTo>
                  <a:pt x="131" y="351"/>
                </a:lnTo>
                <a:lnTo>
                  <a:pt x="149" y="351"/>
                </a:lnTo>
                <a:lnTo>
                  <a:pt x="204" y="315"/>
                </a:lnTo>
                <a:lnTo>
                  <a:pt x="217" y="299"/>
                </a:lnTo>
                <a:lnTo>
                  <a:pt x="204" y="288"/>
                </a:lnTo>
                <a:lnTo>
                  <a:pt x="257" y="246"/>
                </a:lnTo>
                <a:lnTo>
                  <a:pt x="262" y="226"/>
                </a:lnTo>
                <a:lnTo>
                  <a:pt x="259" y="246"/>
                </a:lnTo>
                <a:lnTo>
                  <a:pt x="275" y="241"/>
                </a:lnTo>
                <a:lnTo>
                  <a:pt x="267" y="252"/>
                </a:lnTo>
                <a:lnTo>
                  <a:pt x="280" y="254"/>
                </a:lnTo>
                <a:lnTo>
                  <a:pt x="246" y="257"/>
                </a:lnTo>
                <a:lnTo>
                  <a:pt x="238" y="281"/>
                </a:lnTo>
                <a:lnTo>
                  <a:pt x="254" y="281"/>
                </a:lnTo>
                <a:lnTo>
                  <a:pt x="241" y="294"/>
                </a:lnTo>
                <a:lnTo>
                  <a:pt x="285" y="275"/>
                </a:lnTo>
                <a:lnTo>
                  <a:pt x="296" y="265"/>
                </a:lnTo>
                <a:lnTo>
                  <a:pt x="285" y="257"/>
                </a:lnTo>
                <a:lnTo>
                  <a:pt x="299" y="246"/>
                </a:lnTo>
                <a:lnTo>
                  <a:pt x="296" y="254"/>
                </a:lnTo>
                <a:lnTo>
                  <a:pt x="319" y="249"/>
                </a:lnTo>
                <a:lnTo>
                  <a:pt x="314" y="260"/>
                </a:lnTo>
                <a:lnTo>
                  <a:pt x="354" y="275"/>
                </a:lnTo>
                <a:lnTo>
                  <a:pt x="411" y="281"/>
                </a:lnTo>
                <a:lnTo>
                  <a:pt x="422" y="275"/>
                </a:lnTo>
                <a:lnTo>
                  <a:pt x="427" y="278"/>
                </a:lnTo>
                <a:lnTo>
                  <a:pt x="419" y="286"/>
                </a:lnTo>
                <a:lnTo>
                  <a:pt x="432" y="294"/>
                </a:lnTo>
                <a:lnTo>
                  <a:pt x="440" y="288"/>
                </a:lnTo>
                <a:lnTo>
                  <a:pt x="427" y="270"/>
                </a:lnTo>
                <a:lnTo>
                  <a:pt x="398" y="270"/>
                </a:lnTo>
                <a:lnTo>
                  <a:pt x="398" y="45"/>
                </a:lnTo>
                <a:lnTo>
                  <a:pt x="241" y="24"/>
                </a:lnTo>
                <a:lnTo>
                  <a:pt x="236" y="13"/>
                </a:lnTo>
                <a:lnTo>
                  <a:pt x="194" y="8"/>
                </a:lnTo>
                <a:lnTo>
                  <a:pt x="189" y="16"/>
                </a:lnTo>
                <a:lnTo>
                  <a:pt x="175" y="13"/>
                </a:lnTo>
                <a:lnTo>
                  <a:pt x="186" y="5"/>
                </a:lnTo>
                <a:lnTo>
                  <a:pt x="167" y="0"/>
                </a:lnTo>
                <a:lnTo>
                  <a:pt x="152" y="13"/>
                </a:lnTo>
                <a:lnTo>
                  <a:pt x="123" y="16"/>
                </a:lnTo>
                <a:lnTo>
                  <a:pt x="120" y="32"/>
                </a:lnTo>
                <a:lnTo>
                  <a:pt x="118" y="21"/>
                </a:lnTo>
                <a:lnTo>
                  <a:pt x="91" y="29"/>
                </a:lnTo>
                <a:lnTo>
                  <a:pt x="96" y="40"/>
                </a:lnTo>
                <a:lnTo>
                  <a:pt x="84" y="37"/>
                </a:lnTo>
                <a:lnTo>
                  <a:pt x="68" y="58"/>
                </a:lnTo>
                <a:lnTo>
                  <a:pt x="28" y="63"/>
                </a:lnTo>
                <a:lnTo>
                  <a:pt x="31" y="76"/>
                </a:lnTo>
                <a:lnTo>
                  <a:pt x="20" y="79"/>
                </a:lnTo>
                <a:lnTo>
                  <a:pt x="68" y="111"/>
                </a:lnTo>
                <a:lnTo>
                  <a:pt x="128" y="126"/>
                </a:lnTo>
                <a:lnTo>
                  <a:pt x="89" y="121"/>
                </a:lnTo>
                <a:lnTo>
                  <a:pt x="91" y="128"/>
                </a:lnTo>
                <a:lnTo>
                  <a:pt x="107" y="131"/>
                </a:lnTo>
                <a:lnTo>
                  <a:pt x="91" y="136"/>
                </a:lnTo>
                <a:lnTo>
                  <a:pt x="68" y="134"/>
                </a:lnTo>
                <a:lnTo>
                  <a:pt x="68" y="123"/>
                </a:lnTo>
                <a:lnTo>
                  <a:pt x="49" y="123"/>
                </a:lnTo>
                <a:lnTo>
                  <a:pt x="0" y="147"/>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8" name="Freeform 780"/>
          <p:cNvSpPr>
            <a:spLocks/>
          </p:cNvSpPr>
          <p:nvPr/>
        </p:nvSpPr>
        <p:spPr bwMode="auto">
          <a:xfrm>
            <a:off x="1539875" y="2466975"/>
            <a:ext cx="171450" cy="171450"/>
          </a:xfrm>
          <a:custGeom>
            <a:avLst/>
            <a:gdLst>
              <a:gd name="T0" fmla="*/ 0 w 122"/>
              <a:gd name="T1" fmla="*/ 2147483647 h 108"/>
              <a:gd name="T2" fmla="*/ 2147483647 w 122"/>
              <a:gd name="T3" fmla="*/ 2147483647 h 108"/>
              <a:gd name="T4" fmla="*/ 2147483647 w 122"/>
              <a:gd name="T5" fmla="*/ 2147483647 h 108"/>
              <a:gd name="T6" fmla="*/ 2147483647 w 122"/>
              <a:gd name="T7" fmla="*/ 2147483647 h 108"/>
              <a:gd name="T8" fmla="*/ 2147483647 w 122"/>
              <a:gd name="T9" fmla="*/ 2147483647 h 108"/>
              <a:gd name="T10" fmla="*/ 2147483647 w 122"/>
              <a:gd name="T11" fmla="*/ 2147483647 h 108"/>
              <a:gd name="T12" fmla="*/ 2147483647 w 122"/>
              <a:gd name="T13" fmla="*/ 2147483647 h 108"/>
              <a:gd name="T14" fmla="*/ 2147483647 w 122"/>
              <a:gd name="T15" fmla="*/ 2147483647 h 108"/>
              <a:gd name="T16" fmla="*/ 2147483647 w 122"/>
              <a:gd name="T17" fmla="*/ 2147483647 h 108"/>
              <a:gd name="T18" fmla="*/ 2147483647 w 122"/>
              <a:gd name="T19" fmla="*/ 2147483647 h 108"/>
              <a:gd name="T20" fmla="*/ 2147483647 w 122"/>
              <a:gd name="T21" fmla="*/ 2147483647 h 108"/>
              <a:gd name="T22" fmla="*/ 2147483647 w 122"/>
              <a:gd name="T23" fmla="*/ 2147483647 h 108"/>
              <a:gd name="T24" fmla="*/ 2147483647 w 122"/>
              <a:gd name="T25" fmla="*/ 2147483647 h 108"/>
              <a:gd name="T26" fmla="*/ 2147483647 w 122"/>
              <a:gd name="T27" fmla="*/ 2147483647 h 108"/>
              <a:gd name="T28" fmla="*/ 2147483647 w 122"/>
              <a:gd name="T29" fmla="*/ 2147483647 h 108"/>
              <a:gd name="T30" fmla="*/ 2147483647 w 122"/>
              <a:gd name="T31" fmla="*/ 2147483647 h 108"/>
              <a:gd name="T32" fmla="*/ 2147483647 w 122"/>
              <a:gd name="T33" fmla="*/ 2147483647 h 108"/>
              <a:gd name="T34" fmla="*/ 2147483647 w 122"/>
              <a:gd name="T35" fmla="*/ 2147483647 h 108"/>
              <a:gd name="T36" fmla="*/ 2147483647 w 122"/>
              <a:gd name="T37" fmla="*/ 0 h 108"/>
              <a:gd name="T38" fmla="*/ 2147483647 w 122"/>
              <a:gd name="T39" fmla="*/ 2147483647 h 108"/>
              <a:gd name="T40" fmla="*/ 0 w 122"/>
              <a:gd name="T41" fmla="*/ 2147483647 h 1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2"/>
              <a:gd name="T64" fmla="*/ 0 h 108"/>
              <a:gd name="T65" fmla="*/ 122 w 122"/>
              <a:gd name="T66" fmla="*/ 108 h 10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2" h="108">
                <a:moveTo>
                  <a:pt x="0" y="7"/>
                </a:moveTo>
                <a:lnTo>
                  <a:pt x="11" y="26"/>
                </a:lnTo>
                <a:lnTo>
                  <a:pt x="24" y="34"/>
                </a:lnTo>
                <a:lnTo>
                  <a:pt x="29" y="29"/>
                </a:lnTo>
                <a:lnTo>
                  <a:pt x="19" y="18"/>
                </a:lnTo>
                <a:lnTo>
                  <a:pt x="29" y="18"/>
                </a:lnTo>
                <a:lnTo>
                  <a:pt x="42" y="34"/>
                </a:lnTo>
                <a:lnTo>
                  <a:pt x="39" y="7"/>
                </a:lnTo>
                <a:lnTo>
                  <a:pt x="50" y="31"/>
                </a:lnTo>
                <a:lnTo>
                  <a:pt x="73" y="39"/>
                </a:lnTo>
                <a:lnTo>
                  <a:pt x="68" y="55"/>
                </a:lnTo>
                <a:lnTo>
                  <a:pt x="97" y="76"/>
                </a:lnTo>
                <a:lnTo>
                  <a:pt x="92" y="89"/>
                </a:lnTo>
                <a:lnTo>
                  <a:pt x="105" y="78"/>
                </a:lnTo>
                <a:lnTo>
                  <a:pt x="107" y="107"/>
                </a:lnTo>
                <a:lnTo>
                  <a:pt x="118" y="102"/>
                </a:lnTo>
                <a:lnTo>
                  <a:pt x="121" y="81"/>
                </a:lnTo>
                <a:lnTo>
                  <a:pt x="95" y="68"/>
                </a:lnTo>
                <a:lnTo>
                  <a:pt x="39" y="0"/>
                </a:lnTo>
                <a:lnTo>
                  <a:pt x="11" y="18"/>
                </a:lnTo>
                <a:lnTo>
                  <a:pt x="0" y="7"/>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89" name="Freeform 781"/>
          <p:cNvSpPr>
            <a:spLocks/>
          </p:cNvSpPr>
          <p:nvPr/>
        </p:nvSpPr>
        <p:spPr bwMode="auto">
          <a:xfrm>
            <a:off x="1681163" y="2595563"/>
            <a:ext cx="23812" cy="26987"/>
          </a:xfrm>
          <a:custGeom>
            <a:avLst/>
            <a:gdLst>
              <a:gd name="T0" fmla="*/ 0 w 17"/>
              <a:gd name="T1" fmla="*/ 2147483647 h 17"/>
              <a:gd name="T2" fmla="*/ 2147483647 w 17"/>
              <a:gd name="T3" fmla="*/ 0 h 17"/>
              <a:gd name="T4" fmla="*/ 2147483647 w 17"/>
              <a:gd name="T5" fmla="*/ 2147483647 h 17"/>
              <a:gd name="T6" fmla="*/ 0 w 17"/>
              <a:gd name="T7" fmla="*/ 2147483647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8"/>
                </a:moveTo>
                <a:lnTo>
                  <a:pt x="4" y="0"/>
                </a:lnTo>
                <a:lnTo>
                  <a:pt x="16" y="16"/>
                </a:lnTo>
                <a:lnTo>
                  <a:pt x="0" y="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0" name="Freeform 782"/>
          <p:cNvSpPr>
            <a:spLocks/>
          </p:cNvSpPr>
          <p:nvPr/>
        </p:nvSpPr>
        <p:spPr bwMode="auto">
          <a:xfrm>
            <a:off x="4298950" y="3706813"/>
            <a:ext cx="158750" cy="130175"/>
          </a:xfrm>
          <a:custGeom>
            <a:avLst/>
            <a:gdLst>
              <a:gd name="T0" fmla="*/ 0 w 112"/>
              <a:gd name="T1" fmla="*/ 2147483647 h 82"/>
              <a:gd name="T2" fmla="*/ 2147483647 w 112"/>
              <a:gd name="T3" fmla="*/ 2147483647 h 82"/>
              <a:gd name="T4" fmla="*/ 2147483647 w 112"/>
              <a:gd name="T5" fmla="*/ 2147483647 h 82"/>
              <a:gd name="T6" fmla="*/ 2147483647 w 112"/>
              <a:gd name="T7" fmla="*/ 2147483647 h 82"/>
              <a:gd name="T8" fmla="*/ 2147483647 w 112"/>
              <a:gd name="T9" fmla="*/ 2147483647 h 82"/>
              <a:gd name="T10" fmla="*/ 2147483647 w 112"/>
              <a:gd name="T11" fmla="*/ 2147483647 h 82"/>
              <a:gd name="T12" fmla="*/ 2147483647 w 112"/>
              <a:gd name="T13" fmla="*/ 2147483647 h 82"/>
              <a:gd name="T14" fmla="*/ 2147483647 w 112"/>
              <a:gd name="T15" fmla="*/ 2147483647 h 82"/>
              <a:gd name="T16" fmla="*/ 2147483647 w 112"/>
              <a:gd name="T17" fmla="*/ 0 h 82"/>
              <a:gd name="T18" fmla="*/ 2147483647 w 112"/>
              <a:gd name="T19" fmla="*/ 2147483647 h 82"/>
              <a:gd name="T20" fmla="*/ 0 w 112"/>
              <a:gd name="T21" fmla="*/ 2147483647 h 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
              <a:gd name="T34" fmla="*/ 0 h 82"/>
              <a:gd name="T35" fmla="*/ 112 w 112"/>
              <a:gd name="T36" fmla="*/ 82 h 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 h="82">
                <a:moveTo>
                  <a:pt x="0" y="71"/>
                </a:moveTo>
                <a:lnTo>
                  <a:pt x="6" y="79"/>
                </a:lnTo>
                <a:lnTo>
                  <a:pt x="37" y="81"/>
                </a:lnTo>
                <a:lnTo>
                  <a:pt x="35" y="58"/>
                </a:lnTo>
                <a:lnTo>
                  <a:pt x="74" y="55"/>
                </a:lnTo>
                <a:lnTo>
                  <a:pt x="90" y="58"/>
                </a:lnTo>
                <a:lnTo>
                  <a:pt x="111" y="45"/>
                </a:lnTo>
                <a:lnTo>
                  <a:pt x="82" y="13"/>
                </a:lnTo>
                <a:lnTo>
                  <a:pt x="79" y="0"/>
                </a:lnTo>
                <a:lnTo>
                  <a:pt x="22" y="28"/>
                </a:lnTo>
                <a:lnTo>
                  <a:pt x="0" y="7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1" name="Freeform 783"/>
          <p:cNvSpPr>
            <a:spLocks/>
          </p:cNvSpPr>
          <p:nvPr/>
        </p:nvSpPr>
        <p:spPr bwMode="auto">
          <a:xfrm>
            <a:off x="6524625" y="3509963"/>
            <a:ext cx="149225" cy="347662"/>
          </a:xfrm>
          <a:custGeom>
            <a:avLst/>
            <a:gdLst>
              <a:gd name="T0" fmla="*/ 0 w 106"/>
              <a:gd name="T1" fmla="*/ 2147483647 h 219"/>
              <a:gd name="T2" fmla="*/ 2147483647 w 106"/>
              <a:gd name="T3" fmla="*/ 2147483647 h 219"/>
              <a:gd name="T4" fmla="*/ 2147483647 w 106"/>
              <a:gd name="T5" fmla="*/ 2147483647 h 219"/>
              <a:gd name="T6" fmla="*/ 2147483647 w 106"/>
              <a:gd name="T7" fmla="*/ 2147483647 h 219"/>
              <a:gd name="T8" fmla="*/ 2147483647 w 106"/>
              <a:gd name="T9" fmla="*/ 2147483647 h 219"/>
              <a:gd name="T10" fmla="*/ 2147483647 w 106"/>
              <a:gd name="T11" fmla="*/ 2147483647 h 219"/>
              <a:gd name="T12" fmla="*/ 2147483647 w 106"/>
              <a:gd name="T13" fmla="*/ 2147483647 h 219"/>
              <a:gd name="T14" fmla="*/ 2147483647 w 106"/>
              <a:gd name="T15" fmla="*/ 2147483647 h 219"/>
              <a:gd name="T16" fmla="*/ 2147483647 w 106"/>
              <a:gd name="T17" fmla="*/ 2147483647 h 219"/>
              <a:gd name="T18" fmla="*/ 2147483647 w 106"/>
              <a:gd name="T19" fmla="*/ 2147483647 h 219"/>
              <a:gd name="T20" fmla="*/ 2147483647 w 106"/>
              <a:gd name="T21" fmla="*/ 2147483647 h 219"/>
              <a:gd name="T22" fmla="*/ 2147483647 w 106"/>
              <a:gd name="T23" fmla="*/ 2147483647 h 219"/>
              <a:gd name="T24" fmla="*/ 2147483647 w 106"/>
              <a:gd name="T25" fmla="*/ 2147483647 h 219"/>
              <a:gd name="T26" fmla="*/ 2147483647 w 106"/>
              <a:gd name="T27" fmla="*/ 2147483647 h 219"/>
              <a:gd name="T28" fmla="*/ 2147483647 w 106"/>
              <a:gd name="T29" fmla="*/ 2147483647 h 219"/>
              <a:gd name="T30" fmla="*/ 2147483647 w 106"/>
              <a:gd name="T31" fmla="*/ 2147483647 h 219"/>
              <a:gd name="T32" fmla="*/ 2147483647 w 106"/>
              <a:gd name="T33" fmla="*/ 2147483647 h 219"/>
              <a:gd name="T34" fmla="*/ 2147483647 w 106"/>
              <a:gd name="T35" fmla="*/ 0 h 219"/>
              <a:gd name="T36" fmla="*/ 0 w 106"/>
              <a:gd name="T37" fmla="*/ 2147483647 h 2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6"/>
              <a:gd name="T58" fmla="*/ 0 h 219"/>
              <a:gd name="T59" fmla="*/ 106 w 106"/>
              <a:gd name="T60" fmla="*/ 219 h 2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6" h="219">
                <a:moveTo>
                  <a:pt x="0" y="11"/>
                </a:moveTo>
                <a:lnTo>
                  <a:pt x="18" y="35"/>
                </a:lnTo>
                <a:lnTo>
                  <a:pt x="37" y="43"/>
                </a:lnTo>
                <a:lnTo>
                  <a:pt x="29" y="59"/>
                </a:lnTo>
                <a:lnTo>
                  <a:pt x="63" y="90"/>
                </a:lnTo>
                <a:lnTo>
                  <a:pt x="78" y="129"/>
                </a:lnTo>
                <a:lnTo>
                  <a:pt x="78" y="163"/>
                </a:lnTo>
                <a:lnTo>
                  <a:pt x="37" y="192"/>
                </a:lnTo>
                <a:lnTo>
                  <a:pt x="47" y="218"/>
                </a:lnTo>
                <a:lnTo>
                  <a:pt x="60" y="200"/>
                </a:lnTo>
                <a:lnTo>
                  <a:pt x="65" y="205"/>
                </a:lnTo>
                <a:lnTo>
                  <a:pt x="71" y="195"/>
                </a:lnTo>
                <a:lnTo>
                  <a:pt x="105" y="174"/>
                </a:lnTo>
                <a:lnTo>
                  <a:pt x="99" y="119"/>
                </a:lnTo>
                <a:lnTo>
                  <a:pt x="52" y="66"/>
                </a:lnTo>
                <a:lnTo>
                  <a:pt x="57" y="51"/>
                </a:lnTo>
                <a:lnTo>
                  <a:pt x="89" y="24"/>
                </a:lnTo>
                <a:lnTo>
                  <a:pt x="47" y="0"/>
                </a:lnTo>
                <a:lnTo>
                  <a:pt x="0" y="1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2" name="Freeform 784"/>
          <p:cNvSpPr>
            <a:spLocks/>
          </p:cNvSpPr>
          <p:nvPr/>
        </p:nvSpPr>
        <p:spPr bwMode="auto">
          <a:xfrm>
            <a:off x="4862513" y="4251325"/>
            <a:ext cx="246062" cy="227013"/>
          </a:xfrm>
          <a:custGeom>
            <a:avLst/>
            <a:gdLst>
              <a:gd name="T0" fmla="*/ 0 w 174"/>
              <a:gd name="T1" fmla="*/ 2147483647 h 143"/>
              <a:gd name="T2" fmla="*/ 0 w 174"/>
              <a:gd name="T3" fmla="*/ 2147483647 h 143"/>
              <a:gd name="T4" fmla="*/ 2147483647 w 174"/>
              <a:gd name="T5" fmla="*/ 2147483647 h 143"/>
              <a:gd name="T6" fmla="*/ 2147483647 w 174"/>
              <a:gd name="T7" fmla="*/ 2147483647 h 143"/>
              <a:gd name="T8" fmla="*/ 2147483647 w 174"/>
              <a:gd name="T9" fmla="*/ 2147483647 h 143"/>
              <a:gd name="T10" fmla="*/ 2147483647 w 174"/>
              <a:gd name="T11" fmla="*/ 2147483647 h 143"/>
              <a:gd name="T12" fmla="*/ 2147483647 w 174"/>
              <a:gd name="T13" fmla="*/ 2147483647 h 143"/>
              <a:gd name="T14" fmla="*/ 2147483647 w 174"/>
              <a:gd name="T15" fmla="*/ 2147483647 h 143"/>
              <a:gd name="T16" fmla="*/ 2147483647 w 174"/>
              <a:gd name="T17" fmla="*/ 2147483647 h 143"/>
              <a:gd name="T18" fmla="*/ 2147483647 w 174"/>
              <a:gd name="T19" fmla="*/ 2147483647 h 143"/>
              <a:gd name="T20" fmla="*/ 2147483647 w 174"/>
              <a:gd name="T21" fmla="*/ 2147483647 h 143"/>
              <a:gd name="T22" fmla="*/ 2147483647 w 174"/>
              <a:gd name="T23" fmla="*/ 2147483647 h 143"/>
              <a:gd name="T24" fmla="*/ 2147483647 w 174"/>
              <a:gd name="T25" fmla="*/ 2147483647 h 143"/>
              <a:gd name="T26" fmla="*/ 2147483647 w 174"/>
              <a:gd name="T27" fmla="*/ 2147483647 h 143"/>
              <a:gd name="T28" fmla="*/ 2147483647 w 174"/>
              <a:gd name="T29" fmla="*/ 0 h 143"/>
              <a:gd name="T30" fmla="*/ 2147483647 w 174"/>
              <a:gd name="T31" fmla="*/ 2147483647 h 143"/>
              <a:gd name="T32" fmla="*/ 2147483647 w 174"/>
              <a:gd name="T33" fmla="*/ 2147483647 h 143"/>
              <a:gd name="T34" fmla="*/ 2147483647 w 174"/>
              <a:gd name="T35" fmla="*/ 2147483647 h 143"/>
              <a:gd name="T36" fmla="*/ 2147483647 w 174"/>
              <a:gd name="T37" fmla="*/ 2147483647 h 143"/>
              <a:gd name="T38" fmla="*/ 2147483647 w 174"/>
              <a:gd name="T39" fmla="*/ 2147483647 h 143"/>
              <a:gd name="T40" fmla="*/ 2147483647 w 174"/>
              <a:gd name="T41" fmla="*/ 2147483647 h 143"/>
              <a:gd name="T42" fmla="*/ 0 w 174"/>
              <a:gd name="T43" fmla="*/ 2147483647 h 1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4"/>
              <a:gd name="T67" fmla="*/ 0 h 143"/>
              <a:gd name="T68" fmla="*/ 174 w 174"/>
              <a:gd name="T69" fmla="*/ 143 h 1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4" h="143">
                <a:moveTo>
                  <a:pt x="0" y="68"/>
                </a:moveTo>
                <a:lnTo>
                  <a:pt x="0" y="126"/>
                </a:lnTo>
                <a:lnTo>
                  <a:pt x="18" y="139"/>
                </a:lnTo>
                <a:lnTo>
                  <a:pt x="47" y="142"/>
                </a:lnTo>
                <a:lnTo>
                  <a:pt x="74" y="142"/>
                </a:lnTo>
                <a:lnTo>
                  <a:pt x="100" y="124"/>
                </a:lnTo>
                <a:lnTo>
                  <a:pt x="100" y="116"/>
                </a:lnTo>
                <a:lnTo>
                  <a:pt x="121" y="108"/>
                </a:lnTo>
                <a:lnTo>
                  <a:pt x="118" y="100"/>
                </a:lnTo>
                <a:lnTo>
                  <a:pt x="165" y="87"/>
                </a:lnTo>
                <a:lnTo>
                  <a:pt x="158" y="82"/>
                </a:lnTo>
                <a:lnTo>
                  <a:pt x="173" y="37"/>
                </a:lnTo>
                <a:lnTo>
                  <a:pt x="160" y="16"/>
                </a:lnTo>
                <a:lnTo>
                  <a:pt x="136" y="6"/>
                </a:lnTo>
                <a:lnTo>
                  <a:pt x="129" y="0"/>
                </a:lnTo>
                <a:lnTo>
                  <a:pt x="100" y="14"/>
                </a:lnTo>
                <a:lnTo>
                  <a:pt x="97" y="53"/>
                </a:lnTo>
                <a:lnTo>
                  <a:pt x="113" y="58"/>
                </a:lnTo>
                <a:lnTo>
                  <a:pt x="113" y="76"/>
                </a:lnTo>
                <a:lnTo>
                  <a:pt x="32" y="40"/>
                </a:lnTo>
                <a:lnTo>
                  <a:pt x="32" y="68"/>
                </a:lnTo>
                <a:lnTo>
                  <a:pt x="0" y="6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3" name="Freeform 785"/>
          <p:cNvSpPr>
            <a:spLocks/>
          </p:cNvSpPr>
          <p:nvPr/>
        </p:nvSpPr>
        <p:spPr bwMode="auto">
          <a:xfrm>
            <a:off x="4748213" y="4584700"/>
            <a:ext cx="338137" cy="314325"/>
          </a:xfrm>
          <a:custGeom>
            <a:avLst/>
            <a:gdLst>
              <a:gd name="T0" fmla="*/ 0 w 240"/>
              <a:gd name="T1" fmla="*/ 2147483647 h 198"/>
              <a:gd name="T2" fmla="*/ 2147483647 w 240"/>
              <a:gd name="T3" fmla="*/ 2147483647 h 198"/>
              <a:gd name="T4" fmla="*/ 2147483647 w 240"/>
              <a:gd name="T5" fmla="*/ 2147483647 h 198"/>
              <a:gd name="T6" fmla="*/ 2147483647 w 240"/>
              <a:gd name="T7" fmla="*/ 2147483647 h 198"/>
              <a:gd name="T8" fmla="*/ 2147483647 w 240"/>
              <a:gd name="T9" fmla="*/ 2147483647 h 198"/>
              <a:gd name="T10" fmla="*/ 2147483647 w 240"/>
              <a:gd name="T11" fmla="*/ 2147483647 h 198"/>
              <a:gd name="T12" fmla="*/ 2147483647 w 240"/>
              <a:gd name="T13" fmla="*/ 2147483647 h 198"/>
              <a:gd name="T14" fmla="*/ 2147483647 w 240"/>
              <a:gd name="T15" fmla="*/ 2147483647 h 198"/>
              <a:gd name="T16" fmla="*/ 2147483647 w 240"/>
              <a:gd name="T17" fmla="*/ 2147483647 h 198"/>
              <a:gd name="T18" fmla="*/ 2147483647 w 240"/>
              <a:gd name="T19" fmla="*/ 2147483647 h 198"/>
              <a:gd name="T20" fmla="*/ 2147483647 w 240"/>
              <a:gd name="T21" fmla="*/ 2147483647 h 198"/>
              <a:gd name="T22" fmla="*/ 2147483647 w 240"/>
              <a:gd name="T23" fmla="*/ 0 h 198"/>
              <a:gd name="T24" fmla="*/ 2147483647 w 240"/>
              <a:gd name="T25" fmla="*/ 2147483647 h 198"/>
              <a:gd name="T26" fmla="*/ 2147483647 w 240"/>
              <a:gd name="T27" fmla="*/ 2147483647 h 198"/>
              <a:gd name="T28" fmla="*/ 2147483647 w 240"/>
              <a:gd name="T29" fmla="*/ 2147483647 h 198"/>
              <a:gd name="T30" fmla="*/ 2147483647 w 240"/>
              <a:gd name="T31" fmla="*/ 2147483647 h 198"/>
              <a:gd name="T32" fmla="*/ 2147483647 w 240"/>
              <a:gd name="T33" fmla="*/ 2147483647 h 198"/>
              <a:gd name="T34" fmla="*/ 2147483647 w 240"/>
              <a:gd name="T35" fmla="*/ 2147483647 h 198"/>
              <a:gd name="T36" fmla="*/ 2147483647 w 240"/>
              <a:gd name="T37" fmla="*/ 2147483647 h 198"/>
              <a:gd name="T38" fmla="*/ 2147483647 w 240"/>
              <a:gd name="T39" fmla="*/ 2147483647 h 198"/>
              <a:gd name="T40" fmla="*/ 2147483647 w 240"/>
              <a:gd name="T41" fmla="*/ 2147483647 h 198"/>
              <a:gd name="T42" fmla="*/ 2147483647 w 240"/>
              <a:gd name="T43" fmla="*/ 2147483647 h 198"/>
              <a:gd name="T44" fmla="*/ 2147483647 w 240"/>
              <a:gd name="T45" fmla="*/ 2147483647 h 198"/>
              <a:gd name="T46" fmla="*/ 2147483647 w 240"/>
              <a:gd name="T47" fmla="*/ 2147483647 h 198"/>
              <a:gd name="T48" fmla="*/ 2147483647 w 240"/>
              <a:gd name="T49" fmla="*/ 2147483647 h 198"/>
              <a:gd name="T50" fmla="*/ 0 w 240"/>
              <a:gd name="T51" fmla="*/ 2147483647 h 1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0"/>
              <a:gd name="T79" fmla="*/ 0 h 198"/>
              <a:gd name="T80" fmla="*/ 240 w 240"/>
              <a:gd name="T81" fmla="*/ 198 h 19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0" h="198">
                <a:moveTo>
                  <a:pt x="0" y="103"/>
                </a:moveTo>
                <a:lnTo>
                  <a:pt x="11" y="94"/>
                </a:lnTo>
                <a:lnTo>
                  <a:pt x="18" y="108"/>
                </a:lnTo>
                <a:lnTo>
                  <a:pt x="37" y="108"/>
                </a:lnTo>
                <a:lnTo>
                  <a:pt x="52" y="100"/>
                </a:lnTo>
                <a:lnTo>
                  <a:pt x="52" y="39"/>
                </a:lnTo>
                <a:lnTo>
                  <a:pt x="63" y="52"/>
                </a:lnTo>
                <a:lnTo>
                  <a:pt x="63" y="71"/>
                </a:lnTo>
                <a:lnTo>
                  <a:pt x="84" y="71"/>
                </a:lnTo>
                <a:lnTo>
                  <a:pt x="102" y="50"/>
                </a:lnTo>
                <a:lnTo>
                  <a:pt x="134" y="50"/>
                </a:lnTo>
                <a:lnTo>
                  <a:pt x="189" y="0"/>
                </a:lnTo>
                <a:lnTo>
                  <a:pt x="223" y="5"/>
                </a:lnTo>
                <a:lnTo>
                  <a:pt x="228" y="55"/>
                </a:lnTo>
                <a:lnTo>
                  <a:pt x="212" y="68"/>
                </a:lnTo>
                <a:lnTo>
                  <a:pt x="223" y="79"/>
                </a:lnTo>
                <a:lnTo>
                  <a:pt x="228" y="71"/>
                </a:lnTo>
                <a:lnTo>
                  <a:pt x="239" y="71"/>
                </a:lnTo>
                <a:lnTo>
                  <a:pt x="233" y="100"/>
                </a:lnTo>
                <a:lnTo>
                  <a:pt x="199" y="144"/>
                </a:lnTo>
                <a:lnTo>
                  <a:pt x="157" y="181"/>
                </a:lnTo>
                <a:lnTo>
                  <a:pt x="123" y="191"/>
                </a:lnTo>
                <a:lnTo>
                  <a:pt x="28" y="197"/>
                </a:lnTo>
                <a:lnTo>
                  <a:pt x="21" y="170"/>
                </a:lnTo>
                <a:lnTo>
                  <a:pt x="26" y="155"/>
                </a:lnTo>
                <a:lnTo>
                  <a:pt x="0" y="103"/>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4" name="Freeform 786"/>
          <p:cNvSpPr>
            <a:spLocks/>
          </p:cNvSpPr>
          <p:nvPr/>
        </p:nvSpPr>
        <p:spPr bwMode="auto">
          <a:xfrm>
            <a:off x="4970463" y="4751388"/>
            <a:ext cx="49212" cy="55562"/>
          </a:xfrm>
          <a:custGeom>
            <a:avLst/>
            <a:gdLst>
              <a:gd name="T0" fmla="*/ 0 w 35"/>
              <a:gd name="T1" fmla="*/ 2147483647 h 35"/>
              <a:gd name="T2" fmla="*/ 2147483647 w 35"/>
              <a:gd name="T3" fmla="*/ 2147483647 h 35"/>
              <a:gd name="T4" fmla="*/ 2147483647 w 35"/>
              <a:gd name="T5" fmla="*/ 2147483647 h 35"/>
              <a:gd name="T6" fmla="*/ 2147483647 w 35"/>
              <a:gd name="T7" fmla="*/ 0 h 35"/>
              <a:gd name="T8" fmla="*/ 0 w 35"/>
              <a:gd name="T9" fmla="*/ 2147483647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0" y="15"/>
                </a:moveTo>
                <a:lnTo>
                  <a:pt x="13" y="34"/>
                </a:lnTo>
                <a:lnTo>
                  <a:pt x="34" y="15"/>
                </a:lnTo>
                <a:lnTo>
                  <a:pt x="24" y="0"/>
                </a:lnTo>
                <a:lnTo>
                  <a:pt x="0" y="1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5" name="Freeform 787"/>
          <p:cNvSpPr>
            <a:spLocks/>
          </p:cNvSpPr>
          <p:nvPr/>
        </p:nvSpPr>
        <p:spPr bwMode="auto">
          <a:xfrm>
            <a:off x="2838450" y="2149475"/>
            <a:ext cx="25400" cy="49213"/>
          </a:xfrm>
          <a:custGeom>
            <a:avLst/>
            <a:gdLst>
              <a:gd name="T0" fmla="*/ 2147483647 w 17"/>
              <a:gd name="T1" fmla="*/ 2147483647 h 31"/>
              <a:gd name="T2" fmla="*/ 0 w 17"/>
              <a:gd name="T3" fmla="*/ 2147483647 h 31"/>
              <a:gd name="T4" fmla="*/ 0 w 17"/>
              <a:gd name="T5" fmla="*/ 2147483647 h 31"/>
              <a:gd name="T6" fmla="*/ 2147483647 w 17"/>
              <a:gd name="T7" fmla="*/ 0 h 31"/>
              <a:gd name="T8" fmla="*/ 2147483647 w 17"/>
              <a:gd name="T9" fmla="*/ 2147483647 h 31"/>
              <a:gd name="T10" fmla="*/ 0 60000 65536"/>
              <a:gd name="T11" fmla="*/ 0 60000 65536"/>
              <a:gd name="T12" fmla="*/ 0 60000 65536"/>
              <a:gd name="T13" fmla="*/ 0 60000 65536"/>
              <a:gd name="T14" fmla="*/ 0 60000 65536"/>
              <a:gd name="T15" fmla="*/ 0 w 17"/>
              <a:gd name="T16" fmla="*/ 0 h 31"/>
              <a:gd name="T17" fmla="*/ 17 w 17"/>
              <a:gd name="T18" fmla="*/ 31 h 31"/>
            </a:gdLst>
            <a:ahLst/>
            <a:cxnLst>
              <a:cxn ang="T10">
                <a:pos x="T0" y="T1"/>
              </a:cxn>
              <a:cxn ang="T11">
                <a:pos x="T2" y="T3"/>
              </a:cxn>
              <a:cxn ang="T12">
                <a:pos x="T4" y="T5"/>
              </a:cxn>
              <a:cxn ang="T13">
                <a:pos x="T6" y="T7"/>
              </a:cxn>
              <a:cxn ang="T14">
                <a:pos x="T8" y="T9"/>
              </a:cxn>
            </a:cxnLst>
            <a:rect l="T15" t="T16" r="T17" b="T18"/>
            <a:pathLst>
              <a:path w="17" h="31">
                <a:moveTo>
                  <a:pt x="16" y="30"/>
                </a:moveTo>
                <a:lnTo>
                  <a:pt x="0" y="24"/>
                </a:lnTo>
                <a:lnTo>
                  <a:pt x="0" y="6"/>
                </a:lnTo>
                <a:lnTo>
                  <a:pt x="16" y="0"/>
                </a:lnTo>
                <a:lnTo>
                  <a:pt x="16" y="3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6" name="Freeform 788"/>
          <p:cNvSpPr>
            <a:spLocks/>
          </p:cNvSpPr>
          <p:nvPr/>
        </p:nvSpPr>
        <p:spPr bwMode="auto">
          <a:xfrm>
            <a:off x="2338388" y="2066925"/>
            <a:ext cx="73025" cy="68263"/>
          </a:xfrm>
          <a:custGeom>
            <a:avLst/>
            <a:gdLst>
              <a:gd name="T0" fmla="*/ 2147483647 w 52"/>
              <a:gd name="T1" fmla="*/ 2147483647 h 43"/>
              <a:gd name="T2" fmla="*/ 2147483647 w 52"/>
              <a:gd name="T3" fmla="*/ 2147483647 h 43"/>
              <a:gd name="T4" fmla="*/ 2147483647 w 52"/>
              <a:gd name="T5" fmla="*/ 2147483647 h 43"/>
              <a:gd name="T6" fmla="*/ 2147483647 w 52"/>
              <a:gd name="T7" fmla="*/ 2147483647 h 43"/>
              <a:gd name="T8" fmla="*/ 2147483647 w 52"/>
              <a:gd name="T9" fmla="*/ 2147483647 h 43"/>
              <a:gd name="T10" fmla="*/ 2147483647 w 52"/>
              <a:gd name="T11" fmla="*/ 2147483647 h 43"/>
              <a:gd name="T12" fmla="*/ 2147483647 w 52"/>
              <a:gd name="T13" fmla="*/ 2147483647 h 43"/>
              <a:gd name="T14" fmla="*/ 2147483647 w 52"/>
              <a:gd name="T15" fmla="*/ 2147483647 h 43"/>
              <a:gd name="T16" fmla="*/ 2147483647 w 52"/>
              <a:gd name="T17" fmla="*/ 2147483647 h 43"/>
              <a:gd name="T18" fmla="*/ 2147483647 w 52"/>
              <a:gd name="T19" fmla="*/ 2147483647 h 43"/>
              <a:gd name="T20" fmla="*/ 2147483647 w 52"/>
              <a:gd name="T21" fmla="*/ 2147483647 h 43"/>
              <a:gd name="T22" fmla="*/ 2147483647 w 52"/>
              <a:gd name="T23" fmla="*/ 2147483647 h 43"/>
              <a:gd name="T24" fmla="*/ 0 w 52"/>
              <a:gd name="T25" fmla="*/ 2147483647 h 43"/>
              <a:gd name="T26" fmla="*/ 2147483647 w 52"/>
              <a:gd name="T27" fmla="*/ 0 h 43"/>
              <a:gd name="T28" fmla="*/ 2147483647 w 52"/>
              <a:gd name="T29" fmla="*/ 2147483647 h 43"/>
              <a:gd name="T30" fmla="*/ 2147483647 w 52"/>
              <a:gd name="T31" fmla="*/ 2147483647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
              <a:gd name="T49" fmla="*/ 0 h 43"/>
              <a:gd name="T50" fmla="*/ 52 w 52"/>
              <a:gd name="T51" fmla="*/ 43 h 4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 h="43">
                <a:moveTo>
                  <a:pt x="51" y="21"/>
                </a:moveTo>
                <a:lnTo>
                  <a:pt x="48" y="26"/>
                </a:lnTo>
                <a:lnTo>
                  <a:pt x="29" y="23"/>
                </a:lnTo>
                <a:lnTo>
                  <a:pt x="32" y="29"/>
                </a:lnTo>
                <a:lnTo>
                  <a:pt x="29" y="29"/>
                </a:lnTo>
                <a:lnTo>
                  <a:pt x="40" y="34"/>
                </a:lnTo>
                <a:lnTo>
                  <a:pt x="34" y="34"/>
                </a:lnTo>
                <a:lnTo>
                  <a:pt x="40" y="37"/>
                </a:lnTo>
                <a:lnTo>
                  <a:pt x="9" y="42"/>
                </a:lnTo>
                <a:lnTo>
                  <a:pt x="6" y="34"/>
                </a:lnTo>
                <a:lnTo>
                  <a:pt x="17" y="26"/>
                </a:lnTo>
                <a:lnTo>
                  <a:pt x="3" y="23"/>
                </a:lnTo>
                <a:lnTo>
                  <a:pt x="0" y="8"/>
                </a:lnTo>
                <a:lnTo>
                  <a:pt x="22" y="0"/>
                </a:lnTo>
                <a:lnTo>
                  <a:pt x="29" y="13"/>
                </a:lnTo>
                <a:lnTo>
                  <a:pt x="51"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7" name="Freeform 789"/>
          <p:cNvSpPr>
            <a:spLocks/>
          </p:cNvSpPr>
          <p:nvPr/>
        </p:nvSpPr>
        <p:spPr bwMode="auto">
          <a:xfrm>
            <a:off x="3260725" y="2066925"/>
            <a:ext cx="68263" cy="47625"/>
          </a:xfrm>
          <a:custGeom>
            <a:avLst/>
            <a:gdLst>
              <a:gd name="T0" fmla="*/ 2147483647 w 48"/>
              <a:gd name="T1" fmla="*/ 2147483647 h 30"/>
              <a:gd name="T2" fmla="*/ 0 w 48"/>
              <a:gd name="T3" fmla="*/ 2147483647 h 30"/>
              <a:gd name="T4" fmla="*/ 0 w 48"/>
              <a:gd name="T5" fmla="*/ 2147483647 h 30"/>
              <a:gd name="T6" fmla="*/ 2147483647 w 48"/>
              <a:gd name="T7" fmla="*/ 0 h 30"/>
              <a:gd name="T8" fmla="*/ 2147483647 w 48"/>
              <a:gd name="T9" fmla="*/ 2147483647 h 30"/>
              <a:gd name="T10" fmla="*/ 2147483647 w 48"/>
              <a:gd name="T11" fmla="*/ 2147483647 h 30"/>
              <a:gd name="T12" fmla="*/ 2147483647 w 48"/>
              <a:gd name="T13" fmla="*/ 2147483647 h 30"/>
              <a:gd name="T14" fmla="*/ 2147483647 w 48"/>
              <a:gd name="T15" fmla="*/ 2147483647 h 30"/>
              <a:gd name="T16" fmla="*/ 2147483647 w 48"/>
              <a:gd name="T17" fmla="*/ 2147483647 h 30"/>
              <a:gd name="T18" fmla="*/ 2147483647 w 48"/>
              <a:gd name="T19" fmla="*/ 2147483647 h 30"/>
              <a:gd name="T20" fmla="*/ 2147483647 w 48"/>
              <a:gd name="T21" fmla="*/ 2147483647 h 30"/>
              <a:gd name="T22" fmla="*/ 2147483647 w 48"/>
              <a:gd name="T23" fmla="*/ 2147483647 h 30"/>
              <a:gd name="T24" fmla="*/ 2147483647 w 48"/>
              <a:gd name="T25" fmla="*/ 2147483647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
              <a:gd name="T40" fmla="*/ 0 h 30"/>
              <a:gd name="T41" fmla="*/ 48 w 48"/>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 h="30">
                <a:moveTo>
                  <a:pt x="5" y="18"/>
                </a:moveTo>
                <a:lnTo>
                  <a:pt x="0" y="8"/>
                </a:lnTo>
                <a:lnTo>
                  <a:pt x="0" y="3"/>
                </a:lnTo>
                <a:lnTo>
                  <a:pt x="8" y="0"/>
                </a:lnTo>
                <a:lnTo>
                  <a:pt x="39" y="16"/>
                </a:lnTo>
                <a:lnTo>
                  <a:pt x="47" y="29"/>
                </a:lnTo>
                <a:lnTo>
                  <a:pt x="39" y="29"/>
                </a:lnTo>
                <a:lnTo>
                  <a:pt x="39" y="26"/>
                </a:lnTo>
                <a:lnTo>
                  <a:pt x="31" y="26"/>
                </a:lnTo>
                <a:lnTo>
                  <a:pt x="23" y="29"/>
                </a:lnTo>
                <a:lnTo>
                  <a:pt x="18" y="29"/>
                </a:lnTo>
                <a:lnTo>
                  <a:pt x="15" y="21"/>
                </a:lnTo>
                <a:lnTo>
                  <a:pt x="5" y="18"/>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8" name="Freeform 790"/>
          <p:cNvSpPr>
            <a:spLocks/>
          </p:cNvSpPr>
          <p:nvPr/>
        </p:nvSpPr>
        <p:spPr bwMode="auto">
          <a:xfrm>
            <a:off x="5499100" y="2990850"/>
            <a:ext cx="298450" cy="212725"/>
          </a:xfrm>
          <a:custGeom>
            <a:avLst/>
            <a:gdLst>
              <a:gd name="T0" fmla="*/ 0 w 211"/>
              <a:gd name="T1" fmla="*/ 2147483647 h 134"/>
              <a:gd name="T2" fmla="*/ 2147483647 w 211"/>
              <a:gd name="T3" fmla="*/ 2147483647 h 134"/>
              <a:gd name="T4" fmla="*/ 2147483647 w 211"/>
              <a:gd name="T5" fmla="*/ 2147483647 h 134"/>
              <a:gd name="T6" fmla="*/ 2147483647 w 211"/>
              <a:gd name="T7" fmla="*/ 2147483647 h 134"/>
              <a:gd name="T8" fmla="*/ 2147483647 w 211"/>
              <a:gd name="T9" fmla="*/ 2147483647 h 134"/>
              <a:gd name="T10" fmla="*/ 2147483647 w 211"/>
              <a:gd name="T11" fmla="*/ 2147483647 h 134"/>
              <a:gd name="T12" fmla="*/ 2147483647 w 211"/>
              <a:gd name="T13" fmla="*/ 2147483647 h 134"/>
              <a:gd name="T14" fmla="*/ 2147483647 w 211"/>
              <a:gd name="T15" fmla="*/ 2147483647 h 134"/>
              <a:gd name="T16" fmla="*/ 2147483647 w 211"/>
              <a:gd name="T17" fmla="*/ 2147483647 h 134"/>
              <a:gd name="T18" fmla="*/ 2147483647 w 211"/>
              <a:gd name="T19" fmla="*/ 2147483647 h 134"/>
              <a:gd name="T20" fmla="*/ 2147483647 w 211"/>
              <a:gd name="T21" fmla="*/ 2147483647 h 134"/>
              <a:gd name="T22" fmla="*/ 2147483647 w 211"/>
              <a:gd name="T23" fmla="*/ 2147483647 h 134"/>
              <a:gd name="T24" fmla="*/ 2147483647 w 211"/>
              <a:gd name="T25" fmla="*/ 2147483647 h 134"/>
              <a:gd name="T26" fmla="*/ 2147483647 w 211"/>
              <a:gd name="T27" fmla="*/ 2147483647 h 134"/>
              <a:gd name="T28" fmla="*/ 2147483647 w 211"/>
              <a:gd name="T29" fmla="*/ 2147483647 h 134"/>
              <a:gd name="T30" fmla="*/ 2147483647 w 211"/>
              <a:gd name="T31" fmla="*/ 2147483647 h 134"/>
              <a:gd name="T32" fmla="*/ 2147483647 w 211"/>
              <a:gd name="T33" fmla="*/ 2147483647 h 134"/>
              <a:gd name="T34" fmla="*/ 2147483647 w 211"/>
              <a:gd name="T35" fmla="*/ 2147483647 h 134"/>
              <a:gd name="T36" fmla="*/ 2147483647 w 211"/>
              <a:gd name="T37" fmla="*/ 2147483647 h 134"/>
              <a:gd name="T38" fmla="*/ 2147483647 w 211"/>
              <a:gd name="T39" fmla="*/ 2147483647 h 134"/>
              <a:gd name="T40" fmla="*/ 2147483647 w 211"/>
              <a:gd name="T41" fmla="*/ 2147483647 h 134"/>
              <a:gd name="T42" fmla="*/ 2147483647 w 211"/>
              <a:gd name="T43" fmla="*/ 2147483647 h 134"/>
              <a:gd name="T44" fmla="*/ 2147483647 w 211"/>
              <a:gd name="T45" fmla="*/ 2147483647 h 134"/>
              <a:gd name="T46" fmla="*/ 2147483647 w 211"/>
              <a:gd name="T47" fmla="*/ 2147483647 h 134"/>
              <a:gd name="T48" fmla="*/ 2147483647 w 211"/>
              <a:gd name="T49" fmla="*/ 0 h 134"/>
              <a:gd name="T50" fmla="*/ 2147483647 w 211"/>
              <a:gd name="T51" fmla="*/ 2147483647 h 134"/>
              <a:gd name="T52" fmla="*/ 2147483647 w 211"/>
              <a:gd name="T53" fmla="*/ 2147483647 h 134"/>
              <a:gd name="T54" fmla="*/ 2147483647 w 211"/>
              <a:gd name="T55" fmla="*/ 2147483647 h 134"/>
              <a:gd name="T56" fmla="*/ 2147483647 w 211"/>
              <a:gd name="T57" fmla="*/ 2147483647 h 134"/>
              <a:gd name="T58" fmla="*/ 2147483647 w 211"/>
              <a:gd name="T59" fmla="*/ 2147483647 h 1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1"/>
              <a:gd name="T91" fmla="*/ 0 h 134"/>
              <a:gd name="T92" fmla="*/ 211 w 211"/>
              <a:gd name="T93" fmla="*/ 134 h 1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1" h="134">
                <a:moveTo>
                  <a:pt x="0" y="13"/>
                </a:moveTo>
                <a:lnTo>
                  <a:pt x="3" y="29"/>
                </a:lnTo>
                <a:lnTo>
                  <a:pt x="13" y="16"/>
                </a:lnTo>
                <a:lnTo>
                  <a:pt x="32" y="32"/>
                </a:lnTo>
                <a:lnTo>
                  <a:pt x="24" y="39"/>
                </a:lnTo>
                <a:lnTo>
                  <a:pt x="6" y="32"/>
                </a:lnTo>
                <a:lnTo>
                  <a:pt x="3" y="52"/>
                </a:lnTo>
                <a:lnTo>
                  <a:pt x="18" y="55"/>
                </a:lnTo>
                <a:lnTo>
                  <a:pt x="11" y="63"/>
                </a:lnTo>
                <a:lnTo>
                  <a:pt x="21" y="68"/>
                </a:lnTo>
                <a:lnTo>
                  <a:pt x="18" y="94"/>
                </a:lnTo>
                <a:lnTo>
                  <a:pt x="63" y="79"/>
                </a:lnTo>
                <a:lnTo>
                  <a:pt x="126" y="108"/>
                </a:lnTo>
                <a:lnTo>
                  <a:pt x="129" y="123"/>
                </a:lnTo>
                <a:lnTo>
                  <a:pt x="150" y="133"/>
                </a:lnTo>
                <a:lnTo>
                  <a:pt x="181" y="99"/>
                </a:lnTo>
                <a:lnTo>
                  <a:pt x="210" y="99"/>
                </a:lnTo>
                <a:lnTo>
                  <a:pt x="210" y="89"/>
                </a:lnTo>
                <a:lnTo>
                  <a:pt x="184" y="81"/>
                </a:lnTo>
                <a:lnTo>
                  <a:pt x="150" y="60"/>
                </a:lnTo>
                <a:lnTo>
                  <a:pt x="134" y="26"/>
                </a:lnTo>
                <a:lnTo>
                  <a:pt x="124" y="23"/>
                </a:lnTo>
                <a:lnTo>
                  <a:pt x="108" y="32"/>
                </a:lnTo>
                <a:lnTo>
                  <a:pt x="105" y="10"/>
                </a:lnTo>
                <a:lnTo>
                  <a:pt x="89" y="0"/>
                </a:lnTo>
                <a:lnTo>
                  <a:pt x="66" y="13"/>
                </a:lnTo>
                <a:lnTo>
                  <a:pt x="66" y="21"/>
                </a:lnTo>
                <a:lnTo>
                  <a:pt x="55" y="23"/>
                </a:lnTo>
                <a:lnTo>
                  <a:pt x="48" y="21"/>
                </a:lnTo>
                <a:lnTo>
                  <a:pt x="32" y="5"/>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199" name="Freeform 791"/>
          <p:cNvSpPr>
            <a:spLocks/>
          </p:cNvSpPr>
          <p:nvPr/>
        </p:nvSpPr>
        <p:spPr bwMode="auto">
          <a:xfrm>
            <a:off x="5802313" y="3036888"/>
            <a:ext cx="157162" cy="127000"/>
          </a:xfrm>
          <a:custGeom>
            <a:avLst/>
            <a:gdLst>
              <a:gd name="T0" fmla="*/ 0 w 111"/>
              <a:gd name="T1" fmla="*/ 2147483647 h 80"/>
              <a:gd name="T2" fmla="*/ 2147483647 w 111"/>
              <a:gd name="T3" fmla="*/ 2147483647 h 80"/>
              <a:gd name="T4" fmla="*/ 2147483647 w 111"/>
              <a:gd name="T5" fmla="*/ 2147483647 h 80"/>
              <a:gd name="T6" fmla="*/ 2147483647 w 111"/>
              <a:gd name="T7" fmla="*/ 2147483647 h 80"/>
              <a:gd name="T8" fmla="*/ 2147483647 w 111"/>
              <a:gd name="T9" fmla="*/ 2147483647 h 80"/>
              <a:gd name="T10" fmla="*/ 2147483647 w 111"/>
              <a:gd name="T11" fmla="*/ 2147483647 h 80"/>
              <a:gd name="T12" fmla="*/ 2147483647 w 111"/>
              <a:gd name="T13" fmla="*/ 2147483647 h 80"/>
              <a:gd name="T14" fmla="*/ 2147483647 w 111"/>
              <a:gd name="T15" fmla="*/ 2147483647 h 80"/>
              <a:gd name="T16" fmla="*/ 2147483647 w 111"/>
              <a:gd name="T17" fmla="*/ 2147483647 h 80"/>
              <a:gd name="T18" fmla="*/ 2147483647 w 111"/>
              <a:gd name="T19" fmla="*/ 2147483647 h 80"/>
              <a:gd name="T20" fmla="*/ 2147483647 w 111"/>
              <a:gd name="T21" fmla="*/ 2147483647 h 80"/>
              <a:gd name="T22" fmla="*/ 2147483647 w 111"/>
              <a:gd name="T23" fmla="*/ 2147483647 h 80"/>
              <a:gd name="T24" fmla="*/ 2147483647 w 111"/>
              <a:gd name="T25" fmla="*/ 2147483647 h 80"/>
              <a:gd name="T26" fmla="*/ 2147483647 w 111"/>
              <a:gd name="T27" fmla="*/ 2147483647 h 80"/>
              <a:gd name="T28" fmla="*/ 2147483647 w 111"/>
              <a:gd name="T29" fmla="*/ 2147483647 h 80"/>
              <a:gd name="T30" fmla="*/ 2147483647 w 111"/>
              <a:gd name="T31" fmla="*/ 2147483647 h 80"/>
              <a:gd name="T32" fmla="*/ 2147483647 w 111"/>
              <a:gd name="T33" fmla="*/ 2147483647 h 80"/>
              <a:gd name="T34" fmla="*/ 2147483647 w 111"/>
              <a:gd name="T35" fmla="*/ 2147483647 h 80"/>
              <a:gd name="T36" fmla="*/ 2147483647 w 111"/>
              <a:gd name="T37" fmla="*/ 2147483647 h 80"/>
              <a:gd name="T38" fmla="*/ 2147483647 w 111"/>
              <a:gd name="T39" fmla="*/ 2147483647 h 80"/>
              <a:gd name="T40" fmla="*/ 2147483647 w 111"/>
              <a:gd name="T41" fmla="*/ 2147483647 h 80"/>
              <a:gd name="T42" fmla="*/ 2147483647 w 111"/>
              <a:gd name="T43" fmla="*/ 2147483647 h 80"/>
              <a:gd name="T44" fmla="*/ 2147483647 w 111"/>
              <a:gd name="T45" fmla="*/ 2147483647 h 80"/>
              <a:gd name="T46" fmla="*/ 2147483647 w 111"/>
              <a:gd name="T47" fmla="*/ 0 h 80"/>
              <a:gd name="T48" fmla="*/ 2147483647 w 111"/>
              <a:gd name="T49" fmla="*/ 2147483647 h 80"/>
              <a:gd name="T50" fmla="*/ 2147483647 w 111"/>
              <a:gd name="T51" fmla="*/ 2147483647 h 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80"/>
              <a:gd name="T80" fmla="*/ 111 w 111"/>
              <a:gd name="T81" fmla="*/ 80 h 8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80">
                <a:moveTo>
                  <a:pt x="0" y="13"/>
                </a:moveTo>
                <a:lnTo>
                  <a:pt x="3" y="31"/>
                </a:lnTo>
                <a:lnTo>
                  <a:pt x="14" y="28"/>
                </a:lnTo>
                <a:lnTo>
                  <a:pt x="19" y="42"/>
                </a:lnTo>
                <a:lnTo>
                  <a:pt x="14" y="70"/>
                </a:lnTo>
                <a:lnTo>
                  <a:pt x="32" y="70"/>
                </a:lnTo>
                <a:lnTo>
                  <a:pt x="56" y="47"/>
                </a:lnTo>
                <a:lnTo>
                  <a:pt x="66" y="79"/>
                </a:lnTo>
                <a:lnTo>
                  <a:pt x="92" y="65"/>
                </a:lnTo>
                <a:lnTo>
                  <a:pt x="110" y="70"/>
                </a:lnTo>
                <a:lnTo>
                  <a:pt x="110" y="50"/>
                </a:lnTo>
                <a:lnTo>
                  <a:pt x="95" y="42"/>
                </a:lnTo>
                <a:lnTo>
                  <a:pt x="100" y="23"/>
                </a:lnTo>
                <a:lnTo>
                  <a:pt x="84" y="39"/>
                </a:lnTo>
                <a:lnTo>
                  <a:pt x="76" y="26"/>
                </a:lnTo>
                <a:lnTo>
                  <a:pt x="66" y="26"/>
                </a:lnTo>
                <a:lnTo>
                  <a:pt x="53" y="34"/>
                </a:lnTo>
                <a:lnTo>
                  <a:pt x="39" y="28"/>
                </a:lnTo>
                <a:lnTo>
                  <a:pt x="34" y="21"/>
                </a:lnTo>
                <a:lnTo>
                  <a:pt x="42" y="18"/>
                </a:lnTo>
                <a:lnTo>
                  <a:pt x="61" y="18"/>
                </a:lnTo>
                <a:lnTo>
                  <a:pt x="68" y="8"/>
                </a:lnTo>
                <a:lnTo>
                  <a:pt x="63" y="3"/>
                </a:lnTo>
                <a:lnTo>
                  <a:pt x="39" y="0"/>
                </a:lnTo>
                <a:lnTo>
                  <a:pt x="21" y="21"/>
                </a:lnTo>
                <a:lnTo>
                  <a:pt x="14" y="2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0" name="Freeform 792"/>
          <p:cNvSpPr>
            <a:spLocks/>
          </p:cNvSpPr>
          <p:nvPr/>
        </p:nvSpPr>
        <p:spPr bwMode="auto">
          <a:xfrm>
            <a:off x="5849938" y="2982913"/>
            <a:ext cx="220662" cy="117475"/>
          </a:xfrm>
          <a:custGeom>
            <a:avLst/>
            <a:gdLst>
              <a:gd name="T0" fmla="*/ 2147483647 w 156"/>
              <a:gd name="T1" fmla="*/ 2147483647 h 74"/>
              <a:gd name="T2" fmla="*/ 2147483647 w 156"/>
              <a:gd name="T3" fmla="*/ 2147483647 h 74"/>
              <a:gd name="T4" fmla="*/ 2147483647 w 156"/>
              <a:gd name="T5" fmla="*/ 0 h 74"/>
              <a:gd name="T6" fmla="*/ 2147483647 w 156"/>
              <a:gd name="T7" fmla="*/ 2147483647 h 74"/>
              <a:gd name="T8" fmla="*/ 2147483647 w 156"/>
              <a:gd name="T9" fmla="*/ 2147483647 h 74"/>
              <a:gd name="T10" fmla="*/ 2147483647 w 156"/>
              <a:gd name="T11" fmla="*/ 2147483647 h 74"/>
              <a:gd name="T12" fmla="*/ 2147483647 w 156"/>
              <a:gd name="T13" fmla="*/ 2147483647 h 74"/>
              <a:gd name="T14" fmla="*/ 2147483647 w 156"/>
              <a:gd name="T15" fmla="*/ 2147483647 h 74"/>
              <a:gd name="T16" fmla="*/ 2147483647 w 156"/>
              <a:gd name="T17" fmla="*/ 2147483647 h 74"/>
              <a:gd name="T18" fmla="*/ 2147483647 w 156"/>
              <a:gd name="T19" fmla="*/ 2147483647 h 74"/>
              <a:gd name="T20" fmla="*/ 2147483647 w 156"/>
              <a:gd name="T21" fmla="*/ 2147483647 h 74"/>
              <a:gd name="T22" fmla="*/ 2147483647 w 156"/>
              <a:gd name="T23" fmla="*/ 2147483647 h 74"/>
              <a:gd name="T24" fmla="*/ 2147483647 w 156"/>
              <a:gd name="T25" fmla="*/ 2147483647 h 74"/>
              <a:gd name="T26" fmla="*/ 2147483647 w 156"/>
              <a:gd name="T27" fmla="*/ 2147483647 h 74"/>
              <a:gd name="T28" fmla="*/ 0 w 156"/>
              <a:gd name="T29" fmla="*/ 2147483647 h 74"/>
              <a:gd name="T30" fmla="*/ 2147483647 w 156"/>
              <a:gd name="T31" fmla="*/ 2147483647 h 74"/>
              <a:gd name="T32" fmla="*/ 2147483647 w 156"/>
              <a:gd name="T33" fmla="*/ 2147483647 h 74"/>
              <a:gd name="T34" fmla="*/ 2147483647 w 156"/>
              <a:gd name="T35" fmla="*/ 2147483647 h 74"/>
              <a:gd name="T36" fmla="*/ 2147483647 w 156"/>
              <a:gd name="T37" fmla="*/ 2147483647 h 74"/>
              <a:gd name="T38" fmla="*/ 2147483647 w 156"/>
              <a:gd name="T39" fmla="*/ 2147483647 h 74"/>
              <a:gd name="T40" fmla="*/ 2147483647 w 156"/>
              <a:gd name="T41" fmla="*/ 2147483647 h 74"/>
              <a:gd name="T42" fmla="*/ 2147483647 w 156"/>
              <a:gd name="T43" fmla="*/ 2147483647 h 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6"/>
              <a:gd name="T67" fmla="*/ 0 h 74"/>
              <a:gd name="T68" fmla="*/ 156 w 156"/>
              <a:gd name="T69" fmla="*/ 74 h 7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6" h="74">
                <a:moveTo>
                  <a:pt x="155" y="21"/>
                </a:moveTo>
                <a:lnTo>
                  <a:pt x="142" y="3"/>
                </a:lnTo>
                <a:lnTo>
                  <a:pt x="105" y="0"/>
                </a:lnTo>
                <a:lnTo>
                  <a:pt x="66" y="5"/>
                </a:lnTo>
                <a:lnTo>
                  <a:pt x="34" y="5"/>
                </a:lnTo>
                <a:lnTo>
                  <a:pt x="37" y="10"/>
                </a:lnTo>
                <a:lnTo>
                  <a:pt x="24" y="23"/>
                </a:lnTo>
                <a:lnTo>
                  <a:pt x="34" y="31"/>
                </a:lnTo>
                <a:lnTo>
                  <a:pt x="47" y="26"/>
                </a:lnTo>
                <a:lnTo>
                  <a:pt x="63" y="42"/>
                </a:lnTo>
                <a:lnTo>
                  <a:pt x="56" y="47"/>
                </a:lnTo>
                <a:lnTo>
                  <a:pt x="53" y="42"/>
                </a:lnTo>
                <a:lnTo>
                  <a:pt x="27" y="52"/>
                </a:lnTo>
                <a:lnTo>
                  <a:pt x="8" y="52"/>
                </a:lnTo>
                <a:lnTo>
                  <a:pt x="0" y="55"/>
                </a:lnTo>
                <a:lnTo>
                  <a:pt x="5" y="62"/>
                </a:lnTo>
                <a:lnTo>
                  <a:pt x="19" y="68"/>
                </a:lnTo>
                <a:lnTo>
                  <a:pt x="32" y="60"/>
                </a:lnTo>
                <a:lnTo>
                  <a:pt x="42" y="60"/>
                </a:lnTo>
                <a:lnTo>
                  <a:pt x="50" y="73"/>
                </a:lnTo>
                <a:lnTo>
                  <a:pt x="66" y="57"/>
                </a:lnTo>
                <a:lnTo>
                  <a:pt x="100" y="52"/>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1" name="Freeform 793"/>
          <p:cNvSpPr>
            <a:spLocks/>
          </p:cNvSpPr>
          <p:nvPr/>
        </p:nvSpPr>
        <p:spPr bwMode="auto">
          <a:xfrm>
            <a:off x="5400675" y="2636838"/>
            <a:ext cx="828675" cy="396875"/>
          </a:xfrm>
          <a:custGeom>
            <a:avLst/>
            <a:gdLst>
              <a:gd name="T0" fmla="*/ 2147483647 w 588"/>
              <a:gd name="T1" fmla="*/ 2147483647 h 250"/>
              <a:gd name="T2" fmla="*/ 2147483647 w 588"/>
              <a:gd name="T3" fmla="*/ 2147483647 h 250"/>
              <a:gd name="T4" fmla="*/ 2147483647 w 588"/>
              <a:gd name="T5" fmla="*/ 2147483647 h 250"/>
              <a:gd name="T6" fmla="*/ 2147483647 w 588"/>
              <a:gd name="T7" fmla="*/ 2147483647 h 250"/>
              <a:gd name="T8" fmla="*/ 2147483647 w 588"/>
              <a:gd name="T9" fmla="*/ 2147483647 h 250"/>
              <a:gd name="T10" fmla="*/ 2147483647 w 588"/>
              <a:gd name="T11" fmla="*/ 2147483647 h 250"/>
              <a:gd name="T12" fmla="*/ 2147483647 w 588"/>
              <a:gd name="T13" fmla="*/ 2147483647 h 250"/>
              <a:gd name="T14" fmla="*/ 2147483647 w 588"/>
              <a:gd name="T15" fmla="*/ 2147483647 h 250"/>
              <a:gd name="T16" fmla="*/ 2147483647 w 588"/>
              <a:gd name="T17" fmla="*/ 2147483647 h 250"/>
              <a:gd name="T18" fmla="*/ 2147483647 w 588"/>
              <a:gd name="T19" fmla="*/ 2147483647 h 250"/>
              <a:gd name="T20" fmla="*/ 2147483647 w 588"/>
              <a:gd name="T21" fmla="*/ 2147483647 h 250"/>
              <a:gd name="T22" fmla="*/ 2147483647 w 588"/>
              <a:gd name="T23" fmla="*/ 2147483647 h 250"/>
              <a:gd name="T24" fmla="*/ 2147483647 w 588"/>
              <a:gd name="T25" fmla="*/ 2147483647 h 250"/>
              <a:gd name="T26" fmla="*/ 2147483647 w 588"/>
              <a:gd name="T27" fmla="*/ 2147483647 h 250"/>
              <a:gd name="T28" fmla="*/ 2147483647 w 588"/>
              <a:gd name="T29" fmla="*/ 2147483647 h 250"/>
              <a:gd name="T30" fmla="*/ 2147483647 w 588"/>
              <a:gd name="T31" fmla="*/ 2147483647 h 250"/>
              <a:gd name="T32" fmla="*/ 2147483647 w 588"/>
              <a:gd name="T33" fmla="*/ 2147483647 h 250"/>
              <a:gd name="T34" fmla="*/ 2147483647 w 588"/>
              <a:gd name="T35" fmla="*/ 2147483647 h 250"/>
              <a:gd name="T36" fmla="*/ 2147483647 w 588"/>
              <a:gd name="T37" fmla="*/ 2147483647 h 250"/>
              <a:gd name="T38" fmla="*/ 2147483647 w 588"/>
              <a:gd name="T39" fmla="*/ 2147483647 h 250"/>
              <a:gd name="T40" fmla="*/ 2147483647 w 588"/>
              <a:gd name="T41" fmla="*/ 2147483647 h 250"/>
              <a:gd name="T42" fmla="*/ 2147483647 w 588"/>
              <a:gd name="T43" fmla="*/ 2147483647 h 250"/>
              <a:gd name="T44" fmla="*/ 2147483647 w 588"/>
              <a:gd name="T45" fmla="*/ 2147483647 h 250"/>
              <a:gd name="T46" fmla="*/ 2147483647 w 588"/>
              <a:gd name="T47" fmla="*/ 2147483647 h 250"/>
              <a:gd name="T48" fmla="*/ 2147483647 w 588"/>
              <a:gd name="T49" fmla="*/ 2147483647 h 250"/>
              <a:gd name="T50" fmla="*/ 2147483647 w 588"/>
              <a:gd name="T51" fmla="*/ 2147483647 h 250"/>
              <a:gd name="T52" fmla="*/ 2147483647 w 588"/>
              <a:gd name="T53" fmla="*/ 2147483647 h 250"/>
              <a:gd name="T54" fmla="*/ 2147483647 w 588"/>
              <a:gd name="T55" fmla="*/ 0 h 250"/>
              <a:gd name="T56" fmla="*/ 2147483647 w 588"/>
              <a:gd name="T57" fmla="*/ 2147483647 h 250"/>
              <a:gd name="T58" fmla="*/ 2147483647 w 588"/>
              <a:gd name="T59" fmla="*/ 2147483647 h 250"/>
              <a:gd name="T60" fmla="*/ 2147483647 w 588"/>
              <a:gd name="T61" fmla="*/ 2147483647 h 250"/>
              <a:gd name="T62" fmla="*/ 2147483647 w 588"/>
              <a:gd name="T63" fmla="*/ 2147483647 h 250"/>
              <a:gd name="T64" fmla="*/ 2147483647 w 588"/>
              <a:gd name="T65" fmla="*/ 2147483647 h 250"/>
              <a:gd name="T66" fmla="*/ 2147483647 w 588"/>
              <a:gd name="T67" fmla="*/ 2147483647 h 250"/>
              <a:gd name="T68" fmla="*/ 2147483647 w 588"/>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8"/>
              <a:gd name="T106" fmla="*/ 0 h 250"/>
              <a:gd name="T107" fmla="*/ 588 w 588"/>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8" h="250">
                <a:moveTo>
                  <a:pt x="0" y="108"/>
                </a:moveTo>
                <a:lnTo>
                  <a:pt x="18" y="134"/>
                </a:lnTo>
                <a:lnTo>
                  <a:pt x="10" y="157"/>
                </a:lnTo>
                <a:lnTo>
                  <a:pt x="70" y="145"/>
                </a:lnTo>
                <a:lnTo>
                  <a:pt x="102" y="181"/>
                </a:lnTo>
                <a:lnTo>
                  <a:pt x="65" y="179"/>
                </a:lnTo>
                <a:lnTo>
                  <a:pt x="52" y="181"/>
                </a:lnTo>
                <a:lnTo>
                  <a:pt x="52" y="194"/>
                </a:lnTo>
                <a:lnTo>
                  <a:pt x="34" y="194"/>
                </a:lnTo>
                <a:lnTo>
                  <a:pt x="49" y="218"/>
                </a:lnTo>
                <a:lnTo>
                  <a:pt x="70" y="223"/>
                </a:lnTo>
                <a:lnTo>
                  <a:pt x="70" y="236"/>
                </a:lnTo>
                <a:lnTo>
                  <a:pt x="102" y="228"/>
                </a:lnTo>
                <a:lnTo>
                  <a:pt x="118" y="244"/>
                </a:lnTo>
                <a:lnTo>
                  <a:pt x="125" y="246"/>
                </a:lnTo>
                <a:lnTo>
                  <a:pt x="136" y="184"/>
                </a:lnTo>
                <a:lnTo>
                  <a:pt x="162" y="176"/>
                </a:lnTo>
                <a:lnTo>
                  <a:pt x="165" y="168"/>
                </a:lnTo>
                <a:lnTo>
                  <a:pt x="172" y="160"/>
                </a:lnTo>
                <a:lnTo>
                  <a:pt x="183" y="155"/>
                </a:lnTo>
                <a:lnTo>
                  <a:pt x="196" y="152"/>
                </a:lnTo>
                <a:lnTo>
                  <a:pt x="220" y="157"/>
                </a:lnTo>
                <a:lnTo>
                  <a:pt x="204" y="165"/>
                </a:lnTo>
                <a:lnTo>
                  <a:pt x="209" y="186"/>
                </a:lnTo>
                <a:lnTo>
                  <a:pt x="201" y="194"/>
                </a:lnTo>
                <a:lnTo>
                  <a:pt x="214" y="204"/>
                </a:lnTo>
                <a:lnTo>
                  <a:pt x="251" y="197"/>
                </a:lnTo>
                <a:lnTo>
                  <a:pt x="270" y="218"/>
                </a:lnTo>
                <a:lnTo>
                  <a:pt x="277" y="244"/>
                </a:lnTo>
                <a:lnTo>
                  <a:pt x="304" y="249"/>
                </a:lnTo>
                <a:lnTo>
                  <a:pt x="338" y="226"/>
                </a:lnTo>
                <a:lnTo>
                  <a:pt x="353" y="223"/>
                </a:lnTo>
                <a:lnTo>
                  <a:pt x="385" y="223"/>
                </a:lnTo>
                <a:lnTo>
                  <a:pt x="424" y="218"/>
                </a:lnTo>
                <a:lnTo>
                  <a:pt x="461" y="221"/>
                </a:lnTo>
                <a:lnTo>
                  <a:pt x="474" y="239"/>
                </a:lnTo>
                <a:lnTo>
                  <a:pt x="482" y="215"/>
                </a:lnTo>
                <a:lnTo>
                  <a:pt x="471" y="189"/>
                </a:lnTo>
                <a:lnTo>
                  <a:pt x="508" y="181"/>
                </a:lnTo>
                <a:lnTo>
                  <a:pt x="516" y="145"/>
                </a:lnTo>
                <a:lnTo>
                  <a:pt x="555" y="150"/>
                </a:lnTo>
                <a:lnTo>
                  <a:pt x="558" y="123"/>
                </a:lnTo>
                <a:lnTo>
                  <a:pt x="587" y="113"/>
                </a:lnTo>
                <a:lnTo>
                  <a:pt x="553" y="92"/>
                </a:lnTo>
                <a:lnTo>
                  <a:pt x="553" y="79"/>
                </a:lnTo>
                <a:lnTo>
                  <a:pt x="532" y="89"/>
                </a:lnTo>
                <a:lnTo>
                  <a:pt x="500" y="69"/>
                </a:lnTo>
                <a:lnTo>
                  <a:pt x="476" y="74"/>
                </a:lnTo>
                <a:lnTo>
                  <a:pt x="464" y="60"/>
                </a:lnTo>
                <a:lnTo>
                  <a:pt x="456" y="71"/>
                </a:lnTo>
                <a:lnTo>
                  <a:pt x="403" y="24"/>
                </a:lnTo>
                <a:lnTo>
                  <a:pt x="403" y="16"/>
                </a:lnTo>
                <a:lnTo>
                  <a:pt x="366" y="39"/>
                </a:lnTo>
                <a:lnTo>
                  <a:pt x="338" y="32"/>
                </a:lnTo>
                <a:lnTo>
                  <a:pt x="332" y="5"/>
                </a:lnTo>
                <a:lnTo>
                  <a:pt x="314" y="0"/>
                </a:lnTo>
                <a:lnTo>
                  <a:pt x="301" y="16"/>
                </a:lnTo>
                <a:lnTo>
                  <a:pt x="220" y="24"/>
                </a:lnTo>
                <a:lnTo>
                  <a:pt x="212" y="60"/>
                </a:lnTo>
                <a:lnTo>
                  <a:pt x="196" y="71"/>
                </a:lnTo>
                <a:lnTo>
                  <a:pt x="214" y="81"/>
                </a:lnTo>
                <a:lnTo>
                  <a:pt x="206" y="94"/>
                </a:lnTo>
                <a:lnTo>
                  <a:pt x="162" y="79"/>
                </a:lnTo>
                <a:lnTo>
                  <a:pt x="130" y="92"/>
                </a:lnTo>
                <a:lnTo>
                  <a:pt x="118" y="69"/>
                </a:lnTo>
                <a:lnTo>
                  <a:pt x="65" y="66"/>
                </a:lnTo>
                <a:lnTo>
                  <a:pt x="36" y="92"/>
                </a:lnTo>
                <a:lnTo>
                  <a:pt x="31" y="71"/>
                </a:lnTo>
                <a:lnTo>
                  <a:pt x="20" y="76"/>
                </a:lnTo>
                <a:lnTo>
                  <a:pt x="18" y="97"/>
                </a:lnTo>
                <a:lnTo>
                  <a:pt x="0" y="10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2" name="Freeform 794"/>
          <p:cNvSpPr>
            <a:spLocks/>
          </p:cNvSpPr>
          <p:nvPr/>
        </p:nvSpPr>
        <p:spPr bwMode="auto">
          <a:xfrm>
            <a:off x="5576888" y="2916238"/>
            <a:ext cx="363537" cy="233362"/>
          </a:xfrm>
          <a:custGeom>
            <a:avLst/>
            <a:gdLst>
              <a:gd name="T0" fmla="*/ 0 w 258"/>
              <a:gd name="T1" fmla="*/ 2147483647 h 147"/>
              <a:gd name="T2" fmla="*/ 2147483647 w 258"/>
              <a:gd name="T3" fmla="*/ 2147483647 h 147"/>
              <a:gd name="T4" fmla="*/ 2147483647 w 258"/>
              <a:gd name="T5" fmla="*/ 2147483647 h 147"/>
              <a:gd name="T6" fmla="*/ 2147483647 w 258"/>
              <a:gd name="T7" fmla="*/ 2147483647 h 147"/>
              <a:gd name="T8" fmla="*/ 2147483647 w 258"/>
              <a:gd name="T9" fmla="*/ 2147483647 h 147"/>
              <a:gd name="T10" fmla="*/ 2147483647 w 258"/>
              <a:gd name="T11" fmla="*/ 2147483647 h 147"/>
              <a:gd name="T12" fmla="*/ 2147483647 w 258"/>
              <a:gd name="T13" fmla="*/ 2147483647 h 147"/>
              <a:gd name="T14" fmla="*/ 2147483647 w 258"/>
              <a:gd name="T15" fmla="*/ 2147483647 h 147"/>
              <a:gd name="T16" fmla="*/ 2147483647 w 258"/>
              <a:gd name="T17" fmla="*/ 2147483647 h 147"/>
              <a:gd name="T18" fmla="*/ 2147483647 w 258"/>
              <a:gd name="T19" fmla="*/ 2147483647 h 147"/>
              <a:gd name="T20" fmla="*/ 2147483647 w 258"/>
              <a:gd name="T21" fmla="*/ 2147483647 h 147"/>
              <a:gd name="T22" fmla="*/ 2147483647 w 258"/>
              <a:gd name="T23" fmla="*/ 2147483647 h 147"/>
              <a:gd name="T24" fmla="*/ 2147483647 w 258"/>
              <a:gd name="T25" fmla="*/ 2147483647 h 147"/>
              <a:gd name="T26" fmla="*/ 2147483647 w 258"/>
              <a:gd name="T27" fmla="*/ 2147483647 h 147"/>
              <a:gd name="T28" fmla="*/ 2147483647 w 258"/>
              <a:gd name="T29" fmla="*/ 2147483647 h 147"/>
              <a:gd name="T30" fmla="*/ 2147483647 w 258"/>
              <a:gd name="T31" fmla="*/ 2147483647 h 147"/>
              <a:gd name="T32" fmla="*/ 2147483647 w 258"/>
              <a:gd name="T33" fmla="*/ 2147483647 h 147"/>
              <a:gd name="T34" fmla="*/ 2147483647 w 258"/>
              <a:gd name="T35" fmla="*/ 2147483647 h 147"/>
              <a:gd name="T36" fmla="*/ 2147483647 w 258"/>
              <a:gd name="T37" fmla="*/ 2147483647 h 147"/>
              <a:gd name="T38" fmla="*/ 2147483647 w 258"/>
              <a:gd name="T39" fmla="*/ 2147483647 h 147"/>
              <a:gd name="T40" fmla="*/ 2147483647 w 258"/>
              <a:gd name="T41" fmla="*/ 2147483647 h 147"/>
              <a:gd name="T42" fmla="*/ 2147483647 w 258"/>
              <a:gd name="T43" fmla="*/ 2147483647 h 147"/>
              <a:gd name="T44" fmla="*/ 2147483647 w 258"/>
              <a:gd name="T45" fmla="*/ 2147483647 h 147"/>
              <a:gd name="T46" fmla="*/ 2147483647 w 258"/>
              <a:gd name="T47" fmla="*/ 2147483647 h 147"/>
              <a:gd name="T48" fmla="*/ 2147483647 w 258"/>
              <a:gd name="T49" fmla="*/ 2147483647 h 147"/>
              <a:gd name="T50" fmla="*/ 2147483647 w 258"/>
              <a:gd name="T51" fmla="*/ 2147483647 h 147"/>
              <a:gd name="T52" fmla="*/ 2147483647 w 258"/>
              <a:gd name="T53" fmla="*/ 2147483647 h 147"/>
              <a:gd name="T54" fmla="*/ 2147483647 w 258"/>
              <a:gd name="T55" fmla="*/ 2147483647 h 147"/>
              <a:gd name="T56" fmla="*/ 2147483647 w 258"/>
              <a:gd name="T57" fmla="*/ 2147483647 h 147"/>
              <a:gd name="T58" fmla="*/ 2147483647 w 258"/>
              <a:gd name="T59" fmla="*/ 2147483647 h 147"/>
              <a:gd name="T60" fmla="*/ 2147483647 w 258"/>
              <a:gd name="T61" fmla="*/ 2147483647 h 147"/>
              <a:gd name="T62" fmla="*/ 2147483647 w 258"/>
              <a:gd name="T63" fmla="*/ 2147483647 h 147"/>
              <a:gd name="T64" fmla="*/ 2147483647 w 258"/>
              <a:gd name="T65" fmla="*/ 2147483647 h 147"/>
              <a:gd name="T66" fmla="*/ 2147483647 w 258"/>
              <a:gd name="T67" fmla="*/ 2147483647 h 147"/>
              <a:gd name="T68" fmla="*/ 2147483647 w 258"/>
              <a:gd name="T69" fmla="*/ 2147483647 h 147"/>
              <a:gd name="T70" fmla="*/ 2147483647 w 258"/>
              <a:gd name="T71" fmla="*/ 2147483647 h 147"/>
              <a:gd name="T72" fmla="*/ 2147483647 w 258"/>
              <a:gd name="T73" fmla="*/ 2147483647 h 147"/>
              <a:gd name="T74" fmla="*/ 2147483647 w 258"/>
              <a:gd name="T75" fmla="*/ 2147483647 h 147"/>
              <a:gd name="T76" fmla="*/ 2147483647 w 258"/>
              <a:gd name="T77" fmla="*/ 2147483647 h 147"/>
              <a:gd name="T78" fmla="*/ 2147483647 w 258"/>
              <a:gd name="T79" fmla="*/ 2147483647 h 147"/>
              <a:gd name="T80" fmla="*/ 2147483647 w 258"/>
              <a:gd name="T81" fmla="*/ 2147483647 h 147"/>
              <a:gd name="T82" fmla="*/ 2147483647 w 258"/>
              <a:gd name="T83" fmla="*/ 2147483647 h 147"/>
              <a:gd name="T84" fmla="*/ 2147483647 w 258"/>
              <a:gd name="T85" fmla="*/ 2147483647 h 147"/>
              <a:gd name="T86" fmla="*/ 2147483647 w 258"/>
              <a:gd name="T87" fmla="*/ 2147483647 h 147"/>
              <a:gd name="T88" fmla="*/ 2147483647 w 258"/>
              <a:gd name="T89" fmla="*/ 2147483647 h 147"/>
              <a:gd name="T90" fmla="*/ 2147483647 w 258"/>
              <a:gd name="T91" fmla="*/ 2147483647 h 147"/>
              <a:gd name="T92" fmla="*/ 2147483647 w 258"/>
              <a:gd name="T93" fmla="*/ 0 h 147"/>
              <a:gd name="T94" fmla="*/ 2147483647 w 258"/>
              <a:gd name="T95" fmla="*/ 2147483647 h 14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8"/>
              <a:gd name="T145" fmla="*/ 0 h 147"/>
              <a:gd name="T146" fmla="*/ 258 w 258"/>
              <a:gd name="T147" fmla="*/ 147 h 14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8" h="147">
                <a:moveTo>
                  <a:pt x="0" y="70"/>
                </a:moveTo>
                <a:lnTo>
                  <a:pt x="11" y="68"/>
                </a:lnTo>
                <a:lnTo>
                  <a:pt x="11" y="60"/>
                </a:lnTo>
                <a:lnTo>
                  <a:pt x="34" y="47"/>
                </a:lnTo>
                <a:lnTo>
                  <a:pt x="50" y="57"/>
                </a:lnTo>
                <a:lnTo>
                  <a:pt x="53" y="79"/>
                </a:lnTo>
                <a:lnTo>
                  <a:pt x="69" y="70"/>
                </a:lnTo>
                <a:lnTo>
                  <a:pt x="79" y="73"/>
                </a:lnTo>
                <a:lnTo>
                  <a:pt x="95" y="107"/>
                </a:lnTo>
                <a:lnTo>
                  <a:pt x="129" y="128"/>
                </a:lnTo>
                <a:lnTo>
                  <a:pt x="155" y="136"/>
                </a:lnTo>
                <a:lnTo>
                  <a:pt x="155" y="146"/>
                </a:lnTo>
                <a:lnTo>
                  <a:pt x="174" y="146"/>
                </a:lnTo>
                <a:lnTo>
                  <a:pt x="179" y="118"/>
                </a:lnTo>
                <a:lnTo>
                  <a:pt x="174" y="104"/>
                </a:lnTo>
                <a:lnTo>
                  <a:pt x="163" y="107"/>
                </a:lnTo>
                <a:lnTo>
                  <a:pt x="160" y="89"/>
                </a:lnTo>
                <a:lnTo>
                  <a:pt x="174" y="97"/>
                </a:lnTo>
                <a:lnTo>
                  <a:pt x="181" y="97"/>
                </a:lnTo>
                <a:lnTo>
                  <a:pt x="199" y="76"/>
                </a:lnTo>
                <a:lnTo>
                  <a:pt x="223" y="79"/>
                </a:lnTo>
                <a:lnTo>
                  <a:pt x="228" y="84"/>
                </a:lnTo>
                <a:lnTo>
                  <a:pt x="221" y="94"/>
                </a:lnTo>
                <a:lnTo>
                  <a:pt x="247" y="84"/>
                </a:lnTo>
                <a:lnTo>
                  <a:pt x="250" y="89"/>
                </a:lnTo>
                <a:lnTo>
                  <a:pt x="257" y="84"/>
                </a:lnTo>
                <a:lnTo>
                  <a:pt x="241" y="68"/>
                </a:lnTo>
                <a:lnTo>
                  <a:pt x="228" y="73"/>
                </a:lnTo>
                <a:lnTo>
                  <a:pt x="218" y="65"/>
                </a:lnTo>
                <a:lnTo>
                  <a:pt x="231" y="52"/>
                </a:lnTo>
                <a:lnTo>
                  <a:pt x="228" y="47"/>
                </a:lnTo>
                <a:lnTo>
                  <a:pt x="213" y="50"/>
                </a:lnTo>
                <a:lnTo>
                  <a:pt x="179" y="73"/>
                </a:lnTo>
                <a:lnTo>
                  <a:pt x="152" y="68"/>
                </a:lnTo>
                <a:lnTo>
                  <a:pt x="145" y="42"/>
                </a:lnTo>
                <a:lnTo>
                  <a:pt x="126" y="21"/>
                </a:lnTo>
                <a:lnTo>
                  <a:pt x="89" y="28"/>
                </a:lnTo>
                <a:lnTo>
                  <a:pt x="76" y="18"/>
                </a:lnTo>
                <a:lnTo>
                  <a:pt x="74" y="23"/>
                </a:lnTo>
                <a:lnTo>
                  <a:pt x="66" y="28"/>
                </a:lnTo>
                <a:lnTo>
                  <a:pt x="58" y="28"/>
                </a:lnTo>
                <a:lnTo>
                  <a:pt x="47" y="23"/>
                </a:lnTo>
                <a:lnTo>
                  <a:pt x="40" y="31"/>
                </a:lnTo>
                <a:lnTo>
                  <a:pt x="40" y="23"/>
                </a:lnTo>
                <a:lnTo>
                  <a:pt x="32" y="21"/>
                </a:lnTo>
                <a:lnTo>
                  <a:pt x="32" y="13"/>
                </a:lnTo>
                <a:lnTo>
                  <a:pt x="37" y="0"/>
                </a:lnTo>
                <a:lnTo>
                  <a:pt x="11" y="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3" name="Freeform 795"/>
          <p:cNvSpPr>
            <a:spLocks/>
          </p:cNvSpPr>
          <p:nvPr/>
        </p:nvSpPr>
        <p:spPr bwMode="auto">
          <a:xfrm>
            <a:off x="5265738" y="2944813"/>
            <a:ext cx="187325" cy="168275"/>
          </a:xfrm>
          <a:custGeom>
            <a:avLst/>
            <a:gdLst>
              <a:gd name="T0" fmla="*/ 2147483647 w 132"/>
              <a:gd name="T1" fmla="*/ 2147483647 h 106"/>
              <a:gd name="T2" fmla="*/ 2147483647 w 132"/>
              <a:gd name="T3" fmla="*/ 2147483647 h 106"/>
              <a:gd name="T4" fmla="*/ 2147483647 w 132"/>
              <a:gd name="T5" fmla="*/ 2147483647 h 106"/>
              <a:gd name="T6" fmla="*/ 2147483647 w 132"/>
              <a:gd name="T7" fmla="*/ 0 h 106"/>
              <a:gd name="T8" fmla="*/ 2147483647 w 132"/>
              <a:gd name="T9" fmla="*/ 2147483647 h 106"/>
              <a:gd name="T10" fmla="*/ 2147483647 w 132"/>
              <a:gd name="T11" fmla="*/ 2147483647 h 106"/>
              <a:gd name="T12" fmla="*/ 2147483647 w 132"/>
              <a:gd name="T13" fmla="*/ 2147483647 h 106"/>
              <a:gd name="T14" fmla="*/ 2147483647 w 132"/>
              <a:gd name="T15" fmla="*/ 2147483647 h 106"/>
              <a:gd name="T16" fmla="*/ 2147483647 w 132"/>
              <a:gd name="T17" fmla="*/ 2147483647 h 106"/>
              <a:gd name="T18" fmla="*/ 2147483647 w 132"/>
              <a:gd name="T19" fmla="*/ 2147483647 h 106"/>
              <a:gd name="T20" fmla="*/ 0 w 132"/>
              <a:gd name="T21" fmla="*/ 2147483647 h 106"/>
              <a:gd name="T22" fmla="*/ 2147483647 w 132"/>
              <a:gd name="T23" fmla="*/ 2147483647 h 106"/>
              <a:gd name="T24" fmla="*/ 2147483647 w 132"/>
              <a:gd name="T25" fmla="*/ 2147483647 h 106"/>
              <a:gd name="T26" fmla="*/ 2147483647 w 132"/>
              <a:gd name="T27" fmla="*/ 2147483647 h 106"/>
              <a:gd name="T28" fmla="*/ 2147483647 w 132"/>
              <a:gd name="T29" fmla="*/ 2147483647 h 106"/>
              <a:gd name="T30" fmla="*/ 2147483647 w 132"/>
              <a:gd name="T31" fmla="*/ 2147483647 h 106"/>
              <a:gd name="T32" fmla="*/ 2147483647 w 132"/>
              <a:gd name="T33" fmla="*/ 2147483647 h 106"/>
              <a:gd name="T34" fmla="*/ 2147483647 w 132"/>
              <a:gd name="T35" fmla="*/ 2147483647 h 106"/>
              <a:gd name="T36" fmla="*/ 2147483647 w 132"/>
              <a:gd name="T37" fmla="*/ 2147483647 h 106"/>
              <a:gd name="T38" fmla="*/ 2147483647 w 132"/>
              <a:gd name="T39" fmla="*/ 2147483647 h 106"/>
              <a:gd name="T40" fmla="*/ 2147483647 w 132"/>
              <a:gd name="T41" fmla="*/ 2147483647 h 106"/>
              <a:gd name="T42" fmla="*/ 2147483647 w 132"/>
              <a:gd name="T43" fmla="*/ 2147483647 h 10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2"/>
              <a:gd name="T67" fmla="*/ 0 h 106"/>
              <a:gd name="T68" fmla="*/ 132 w 132"/>
              <a:gd name="T69" fmla="*/ 106 h 10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2" h="106">
                <a:moveTo>
                  <a:pt x="78" y="3"/>
                </a:moveTo>
                <a:lnTo>
                  <a:pt x="61" y="19"/>
                </a:lnTo>
                <a:lnTo>
                  <a:pt x="42" y="3"/>
                </a:lnTo>
                <a:lnTo>
                  <a:pt x="29" y="0"/>
                </a:lnTo>
                <a:lnTo>
                  <a:pt x="29" y="8"/>
                </a:lnTo>
                <a:lnTo>
                  <a:pt x="42" y="13"/>
                </a:lnTo>
                <a:lnTo>
                  <a:pt x="50" y="29"/>
                </a:lnTo>
                <a:lnTo>
                  <a:pt x="34" y="27"/>
                </a:lnTo>
                <a:lnTo>
                  <a:pt x="29" y="29"/>
                </a:lnTo>
                <a:lnTo>
                  <a:pt x="5" y="27"/>
                </a:lnTo>
                <a:lnTo>
                  <a:pt x="0" y="29"/>
                </a:lnTo>
                <a:lnTo>
                  <a:pt x="2" y="52"/>
                </a:lnTo>
                <a:lnTo>
                  <a:pt x="21" y="52"/>
                </a:lnTo>
                <a:lnTo>
                  <a:pt x="47" y="84"/>
                </a:lnTo>
                <a:lnTo>
                  <a:pt x="68" y="100"/>
                </a:lnTo>
                <a:lnTo>
                  <a:pt x="95" y="86"/>
                </a:lnTo>
                <a:lnTo>
                  <a:pt x="97" y="100"/>
                </a:lnTo>
                <a:lnTo>
                  <a:pt x="110" y="105"/>
                </a:lnTo>
                <a:lnTo>
                  <a:pt x="121" y="79"/>
                </a:lnTo>
                <a:lnTo>
                  <a:pt x="131" y="76"/>
                </a:lnTo>
                <a:lnTo>
                  <a:pt x="102" y="47"/>
                </a:lnTo>
                <a:lnTo>
                  <a:pt x="92" y="1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4" name="Freeform 796"/>
          <p:cNvSpPr>
            <a:spLocks/>
          </p:cNvSpPr>
          <p:nvPr/>
        </p:nvSpPr>
        <p:spPr bwMode="auto">
          <a:xfrm>
            <a:off x="5265738" y="2987675"/>
            <a:ext cx="127000" cy="109538"/>
          </a:xfrm>
          <a:custGeom>
            <a:avLst/>
            <a:gdLst>
              <a:gd name="T0" fmla="*/ 0 w 90"/>
              <a:gd name="T1" fmla="*/ 2147483647 h 69"/>
              <a:gd name="T2" fmla="*/ 2147483647 w 90"/>
              <a:gd name="T3" fmla="*/ 2147483647 h 69"/>
              <a:gd name="T4" fmla="*/ 2147483647 w 90"/>
              <a:gd name="T5" fmla="*/ 2147483647 h 69"/>
              <a:gd name="T6" fmla="*/ 2147483647 w 90"/>
              <a:gd name="T7" fmla="*/ 2147483647 h 69"/>
              <a:gd name="T8" fmla="*/ 2147483647 w 90"/>
              <a:gd name="T9" fmla="*/ 2147483647 h 69"/>
              <a:gd name="T10" fmla="*/ 2147483647 w 90"/>
              <a:gd name="T11" fmla="*/ 2147483647 h 69"/>
              <a:gd name="T12" fmla="*/ 2147483647 w 90"/>
              <a:gd name="T13" fmla="*/ 2147483647 h 69"/>
              <a:gd name="T14" fmla="*/ 2147483647 w 90"/>
              <a:gd name="T15" fmla="*/ 2147483647 h 69"/>
              <a:gd name="T16" fmla="*/ 2147483647 w 90"/>
              <a:gd name="T17" fmla="*/ 2147483647 h 69"/>
              <a:gd name="T18" fmla="*/ 2147483647 w 90"/>
              <a:gd name="T19" fmla="*/ 2147483647 h 69"/>
              <a:gd name="T20" fmla="*/ 2147483647 w 90"/>
              <a:gd name="T21" fmla="*/ 2147483647 h 69"/>
              <a:gd name="T22" fmla="*/ 2147483647 w 90"/>
              <a:gd name="T23" fmla="*/ 2147483647 h 69"/>
              <a:gd name="T24" fmla="*/ 2147483647 w 90"/>
              <a:gd name="T25" fmla="*/ 2147483647 h 69"/>
              <a:gd name="T26" fmla="*/ 2147483647 w 90"/>
              <a:gd name="T27" fmla="*/ 0 h 69"/>
              <a:gd name="T28" fmla="*/ 2147483647 w 90"/>
              <a:gd name="T29" fmla="*/ 2147483647 h 69"/>
              <a:gd name="T30" fmla="*/ 2147483647 w 90"/>
              <a:gd name="T31" fmla="*/ 0 h 6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0"/>
              <a:gd name="T49" fmla="*/ 0 h 69"/>
              <a:gd name="T50" fmla="*/ 90 w 90"/>
              <a:gd name="T51" fmla="*/ 69 h 6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0" h="69">
                <a:moveTo>
                  <a:pt x="0" y="2"/>
                </a:moveTo>
                <a:lnTo>
                  <a:pt x="2" y="25"/>
                </a:lnTo>
                <a:lnTo>
                  <a:pt x="21" y="25"/>
                </a:lnTo>
                <a:lnTo>
                  <a:pt x="39" y="44"/>
                </a:lnTo>
                <a:lnTo>
                  <a:pt x="50" y="44"/>
                </a:lnTo>
                <a:lnTo>
                  <a:pt x="58" y="52"/>
                </a:lnTo>
                <a:lnTo>
                  <a:pt x="68" y="54"/>
                </a:lnTo>
                <a:lnTo>
                  <a:pt x="78" y="68"/>
                </a:lnTo>
                <a:lnTo>
                  <a:pt x="89" y="62"/>
                </a:lnTo>
                <a:lnTo>
                  <a:pt x="78" y="44"/>
                </a:lnTo>
                <a:lnTo>
                  <a:pt x="63" y="36"/>
                </a:lnTo>
                <a:lnTo>
                  <a:pt x="63" y="23"/>
                </a:lnTo>
                <a:lnTo>
                  <a:pt x="53" y="10"/>
                </a:lnTo>
                <a:lnTo>
                  <a:pt x="34" y="0"/>
                </a:lnTo>
                <a:lnTo>
                  <a:pt x="29" y="2"/>
                </a:lnTo>
                <a:lnTo>
                  <a:pt x="5" y="0"/>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5" name="Freeform 797"/>
          <p:cNvSpPr>
            <a:spLocks/>
          </p:cNvSpPr>
          <p:nvPr/>
        </p:nvSpPr>
        <p:spPr bwMode="auto">
          <a:xfrm>
            <a:off x="5200650" y="2924175"/>
            <a:ext cx="138113" cy="68263"/>
          </a:xfrm>
          <a:custGeom>
            <a:avLst/>
            <a:gdLst>
              <a:gd name="T0" fmla="*/ 2147483647 w 98"/>
              <a:gd name="T1" fmla="*/ 2147483647 h 43"/>
              <a:gd name="T2" fmla="*/ 2147483647 w 98"/>
              <a:gd name="T3" fmla="*/ 2147483647 h 43"/>
              <a:gd name="T4" fmla="*/ 2147483647 w 98"/>
              <a:gd name="T5" fmla="*/ 0 h 43"/>
              <a:gd name="T6" fmla="*/ 2147483647 w 98"/>
              <a:gd name="T7" fmla="*/ 2147483647 h 43"/>
              <a:gd name="T8" fmla="*/ 2147483647 w 98"/>
              <a:gd name="T9" fmla="*/ 2147483647 h 43"/>
              <a:gd name="T10" fmla="*/ 2147483647 w 98"/>
              <a:gd name="T11" fmla="*/ 0 h 43"/>
              <a:gd name="T12" fmla="*/ 2147483647 w 98"/>
              <a:gd name="T13" fmla="*/ 2147483647 h 43"/>
              <a:gd name="T14" fmla="*/ 0 w 98"/>
              <a:gd name="T15" fmla="*/ 2147483647 h 43"/>
              <a:gd name="T16" fmla="*/ 2147483647 w 98"/>
              <a:gd name="T17" fmla="*/ 2147483647 h 43"/>
              <a:gd name="T18" fmla="*/ 2147483647 w 98"/>
              <a:gd name="T19" fmla="*/ 2147483647 h 43"/>
              <a:gd name="T20" fmla="*/ 2147483647 w 98"/>
              <a:gd name="T21" fmla="*/ 2147483647 h 43"/>
              <a:gd name="T22" fmla="*/ 2147483647 w 98"/>
              <a:gd name="T23" fmla="*/ 2147483647 h 43"/>
              <a:gd name="T24" fmla="*/ 2147483647 w 98"/>
              <a:gd name="T25" fmla="*/ 2147483647 h 43"/>
              <a:gd name="T26" fmla="*/ 2147483647 w 98"/>
              <a:gd name="T27" fmla="*/ 2147483647 h 43"/>
              <a:gd name="T28" fmla="*/ 2147483647 w 98"/>
              <a:gd name="T29" fmla="*/ 2147483647 h 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8"/>
              <a:gd name="T46" fmla="*/ 0 h 43"/>
              <a:gd name="T47" fmla="*/ 98 w 98"/>
              <a:gd name="T48" fmla="*/ 43 h 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8" h="43">
                <a:moveTo>
                  <a:pt x="76" y="13"/>
                </a:moveTo>
                <a:lnTo>
                  <a:pt x="63" y="5"/>
                </a:lnTo>
                <a:lnTo>
                  <a:pt x="55" y="0"/>
                </a:lnTo>
                <a:lnTo>
                  <a:pt x="42" y="5"/>
                </a:lnTo>
                <a:lnTo>
                  <a:pt x="34" y="5"/>
                </a:lnTo>
                <a:lnTo>
                  <a:pt x="24" y="0"/>
                </a:lnTo>
                <a:lnTo>
                  <a:pt x="5" y="5"/>
                </a:lnTo>
                <a:lnTo>
                  <a:pt x="0" y="13"/>
                </a:lnTo>
                <a:lnTo>
                  <a:pt x="47" y="42"/>
                </a:lnTo>
                <a:lnTo>
                  <a:pt x="52" y="40"/>
                </a:lnTo>
                <a:lnTo>
                  <a:pt x="76" y="42"/>
                </a:lnTo>
                <a:lnTo>
                  <a:pt x="81" y="40"/>
                </a:lnTo>
                <a:lnTo>
                  <a:pt x="97" y="42"/>
                </a:lnTo>
                <a:lnTo>
                  <a:pt x="89" y="26"/>
                </a:lnTo>
                <a:lnTo>
                  <a:pt x="76" y="21"/>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6" name="Freeform 798"/>
          <p:cNvSpPr>
            <a:spLocks/>
          </p:cNvSpPr>
          <p:nvPr/>
        </p:nvSpPr>
        <p:spPr bwMode="auto">
          <a:xfrm>
            <a:off x="4962525" y="2820988"/>
            <a:ext cx="74613" cy="96837"/>
          </a:xfrm>
          <a:custGeom>
            <a:avLst/>
            <a:gdLst>
              <a:gd name="T0" fmla="*/ 0 w 53"/>
              <a:gd name="T1" fmla="*/ 2147483647 h 61"/>
              <a:gd name="T2" fmla="*/ 2147483647 w 53"/>
              <a:gd name="T3" fmla="*/ 2147483647 h 61"/>
              <a:gd name="T4" fmla="*/ 2147483647 w 53"/>
              <a:gd name="T5" fmla="*/ 2147483647 h 61"/>
              <a:gd name="T6" fmla="*/ 2147483647 w 53"/>
              <a:gd name="T7" fmla="*/ 2147483647 h 61"/>
              <a:gd name="T8" fmla="*/ 2147483647 w 53"/>
              <a:gd name="T9" fmla="*/ 2147483647 h 61"/>
              <a:gd name="T10" fmla="*/ 2147483647 w 53"/>
              <a:gd name="T11" fmla="*/ 2147483647 h 61"/>
              <a:gd name="T12" fmla="*/ 2147483647 w 53"/>
              <a:gd name="T13" fmla="*/ 2147483647 h 61"/>
              <a:gd name="T14" fmla="*/ 2147483647 w 53"/>
              <a:gd name="T15" fmla="*/ 2147483647 h 61"/>
              <a:gd name="T16" fmla="*/ 2147483647 w 53"/>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3"/>
              <a:gd name="T28" fmla="*/ 0 h 61"/>
              <a:gd name="T29" fmla="*/ 53 w 53"/>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3" h="61">
                <a:moveTo>
                  <a:pt x="0" y="10"/>
                </a:moveTo>
                <a:lnTo>
                  <a:pt x="21" y="36"/>
                </a:lnTo>
                <a:lnTo>
                  <a:pt x="21" y="60"/>
                </a:lnTo>
                <a:lnTo>
                  <a:pt x="29" y="60"/>
                </a:lnTo>
                <a:lnTo>
                  <a:pt x="34" y="36"/>
                </a:lnTo>
                <a:lnTo>
                  <a:pt x="52" y="39"/>
                </a:lnTo>
                <a:lnTo>
                  <a:pt x="42" y="20"/>
                </a:lnTo>
                <a:lnTo>
                  <a:pt x="42" y="7"/>
                </a:lnTo>
                <a:lnTo>
                  <a:pt x="3" y="0"/>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7" name="Freeform 799"/>
          <p:cNvSpPr>
            <a:spLocks/>
          </p:cNvSpPr>
          <p:nvPr/>
        </p:nvSpPr>
        <p:spPr bwMode="auto">
          <a:xfrm>
            <a:off x="1479550" y="1905000"/>
            <a:ext cx="1441450" cy="900113"/>
          </a:xfrm>
          <a:custGeom>
            <a:avLst/>
            <a:gdLst>
              <a:gd name="T0" fmla="*/ 2147483647 w 1021"/>
              <a:gd name="T1" fmla="*/ 2147483647 h 567"/>
              <a:gd name="T2" fmla="*/ 2147483647 w 1021"/>
              <a:gd name="T3" fmla="*/ 2147483647 h 567"/>
              <a:gd name="T4" fmla="*/ 2147483647 w 1021"/>
              <a:gd name="T5" fmla="*/ 2147483647 h 567"/>
              <a:gd name="T6" fmla="*/ 2147483647 w 1021"/>
              <a:gd name="T7" fmla="*/ 2147483647 h 567"/>
              <a:gd name="T8" fmla="*/ 2147483647 w 1021"/>
              <a:gd name="T9" fmla="*/ 2147483647 h 567"/>
              <a:gd name="T10" fmla="*/ 2147483647 w 1021"/>
              <a:gd name="T11" fmla="*/ 2147483647 h 567"/>
              <a:gd name="T12" fmla="*/ 2147483647 w 1021"/>
              <a:gd name="T13" fmla="*/ 2147483647 h 567"/>
              <a:gd name="T14" fmla="*/ 2147483647 w 1021"/>
              <a:gd name="T15" fmla="*/ 2147483647 h 567"/>
              <a:gd name="T16" fmla="*/ 2147483647 w 1021"/>
              <a:gd name="T17" fmla="*/ 2147483647 h 567"/>
              <a:gd name="T18" fmla="*/ 2147483647 w 1021"/>
              <a:gd name="T19" fmla="*/ 2147483647 h 567"/>
              <a:gd name="T20" fmla="*/ 2147483647 w 1021"/>
              <a:gd name="T21" fmla="*/ 2147483647 h 567"/>
              <a:gd name="T22" fmla="*/ 2147483647 w 1021"/>
              <a:gd name="T23" fmla="*/ 2147483647 h 567"/>
              <a:gd name="T24" fmla="*/ 2147483647 w 1021"/>
              <a:gd name="T25" fmla="*/ 2147483647 h 567"/>
              <a:gd name="T26" fmla="*/ 2147483647 w 1021"/>
              <a:gd name="T27" fmla="*/ 2147483647 h 567"/>
              <a:gd name="T28" fmla="*/ 2147483647 w 1021"/>
              <a:gd name="T29" fmla="*/ 2147483647 h 567"/>
              <a:gd name="T30" fmla="*/ 2147483647 w 1021"/>
              <a:gd name="T31" fmla="*/ 2147483647 h 567"/>
              <a:gd name="T32" fmla="*/ 2147483647 w 1021"/>
              <a:gd name="T33" fmla="*/ 2147483647 h 567"/>
              <a:gd name="T34" fmla="*/ 2147483647 w 1021"/>
              <a:gd name="T35" fmla="*/ 2147483647 h 567"/>
              <a:gd name="T36" fmla="*/ 2147483647 w 1021"/>
              <a:gd name="T37" fmla="*/ 2147483647 h 567"/>
              <a:gd name="T38" fmla="*/ 2147483647 w 1021"/>
              <a:gd name="T39" fmla="*/ 2147483647 h 567"/>
              <a:gd name="T40" fmla="*/ 2147483647 w 1021"/>
              <a:gd name="T41" fmla="*/ 2147483647 h 567"/>
              <a:gd name="T42" fmla="*/ 2147483647 w 1021"/>
              <a:gd name="T43" fmla="*/ 2147483647 h 567"/>
              <a:gd name="T44" fmla="*/ 2147483647 w 1021"/>
              <a:gd name="T45" fmla="*/ 2147483647 h 567"/>
              <a:gd name="T46" fmla="*/ 2147483647 w 1021"/>
              <a:gd name="T47" fmla="*/ 2147483647 h 567"/>
              <a:gd name="T48" fmla="*/ 2147483647 w 1021"/>
              <a:gd name="T49" fmla="*/ 2147483647 h 567"/>
              <a:gd name="T50" fmla="*/ 2147483647 w 1021"/>
              <a:gd name="T51" fmla="*/ 2147483647 h 567"/>
              <a:gd name="T52" fmla="*/ 2147483647 w 1021"/>
              <a:gd name="T53" fmla="*/ 2147483647 h 567"/>
              <a:gd name="T54" fmla="*/ 2147483647 w 1021"/>
              <a:gd name="T55" fmla="*/ 2147483647 h 567"/>
              <a:gd name="T56" fmla="*/ 2147483647 w 1021"/>
              <a:gd name="T57" fmla="*/ 2147483647 h 567"/>
              <a:gd name="T58" fmla="*/ 2147483647 w 1021"/>
              <a:gd name="T59" fmla="*/ 2147483647 h 567"/>
              <a:gd name="T60" fmla="*/ 2147483647 w 1021"/>
              <a:gd name="T61" fmla="*/ 2147483647 h 567"/>
              <a:gd name="T62" fmla="*/ 2147483647 w 1021"/>
              <a:gd name="T63" fmla="*/ 2147483647 h 567"/>
              <a:gd name="T64" fmla="*/ 2147483647 w 1021"/>
              <a:gd name="T65" fmla="*/ 2147483647 h 567"/>
              <a:gd name="T66" fmla="*/ 2147483647 w 1021"/>
              <a:gd name="T67" fmla="*/ 2147483647 h 567"/>
              <a:gd name="T68" fmla="*/ 2147483647 w 1021"/>
              <a:gd name="T69" fmla="*/ 2147483647 h 567"/>
              <a:gd name="T70" fmla="*/ 2147483647 w 1021"/>
              <a:gd name="T71" fmla="*/ 2147483647 h 567"/>
              <a:gd name="T72" fmla="*/ 2147483647 w 1021"/>
              <a:gd name="T73" fmla="*/ 2147483647 h 567"/>
              <a:gd name="T74" fmla="*/ 2147483647 w 1021"/>
              <a:gd name="T75" fmla="*/ 2147483647 h 567"/>
              <a:gd name="T76" fmla="*/ 2147483647 w 1021"/>
              <a:gd name="T77" fmla="*/ 2147483647 h 567"/>
              <a:gd name="T78" fmla="*/ 2147483647 w 1021"/>
              <a:gd name="T79" fmla="*/ 2147483647 h 567"/>
              <a:gd name="T80" fmla="*/ 2147483647 w 1021"/>
              <a:gd name="T81" fmla="*/ 2147483647 h 567"/>
              <a:gd name="T82" fmla="*/ 2147483647 w 1021"/>
              <a:gd name="T83" fmla="*/ 2147483647 h 567"/>
              <a:gd name="T84" fmla="*/ 2147483647 w 1021"/>
              <a:gd name="T85" fmla="*/ 2147483647 h 567"/>
              <a:gd name="T86" fmla="*/ 2147483647 w 1021"/>
              <a:gd name="T87" fmla="*/ 2147483647 h 567"/>
              <a:gd name="T88" fmla="*/ 2147483647 w 1021"/>
              <a:gd name="T89" fmla="*/ 2147483647 h 567"/>
              <a:gd name="T90" fmla="*/ 2147483647 w 1021"/>
              <a:gd name="T91" fmla="*/ 2147483647 h 567"/>
              <a:gd name="T92" fmla="*/ 2147483647 w 1021"/>
              <a:gd name="T93" fmla="*/ 2147483647 h 567"/>
              <a:gd name="T94" fmla="*/ 2147483647 w 1021"/>
              <a:gd name="T95" fmla="*/ 2147483647 h 567"/>
              <a:gd name="T96" fmla="*/ 2147483647 w 1021"/>
              <a:gd name="T97" fmla="*/ 2147483647 h 567"/>
              <a:gd name="T98" fmla="*/ 2147483647 w 1021"/>
              <a:gd name="T99" fmla="*/ 2147483647 h 567"/>
              <a:gd name="T100" fmla="*/ 2147483647 w 1021"/>
              <a:gd name="T101" fmla="*/ 2147483647 h 567"/>
              <a:gd name="T102" fmla="*/ 2147483647 w 1021"/>
              <a:gd name="T103" fmla="*/ 2147483647 h 567"/>
              <a:gd name="T104" fmla="*/ 2147483647 w 1021"/>
              <a:gd name="T105" fmla="*/ 2147483647 h 567"/>
              <a:gd name="T106" fmla="*/ 2147483647 w 1021"/>
              <a:gd name="T107" fmla="*/ 2147483647 h 567"/>
              <a:gd name="T108" fmla="*/ 2147483647 w 1021"/>
              <a:gd name="T109" fmla="*/ 2147483647 h 5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21"/>
              <a:gd name="T166" fmla="*/ 0 h 567"/>
              <a:gd name="T167" fmla="*/ 1021 w 1021"/>
              <a:gd name="T168" fmla="*/ 567 h 5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21" h="567">
                <a:moveTo>
                  <a:pt x="0" y="118"/>
                </a:moveTo>
                <a:lnTo>
                  <a:pt x="0" y="343"/>
                </a:lnTo>
                <a:lnTo>
                  <a:pt x="29" y="343"/>
                </a:lnTo>
                <a:lnTo>
                  <a:pt x="42" y="361"/>
                </a:lnTo>
                <a:lnTo>
                  <a:pt x="53" y="372"/>
                </a:lnTo>
                <a:lnTo>
                  <a:pt x="81" y="354"/>
                </a:lnTo>
                <a:lnTo>
                  <a:pt x="137" y="422"/>
                </a:lnTo>
                <a:lnTo>
                  <a:pt x="163" y="435"/>
                </a:lnTo>
                <a:lnTo>
                  <a:pt x="160" y="459"/>
                </a:lnTo>
                <a:lnTo>
                  <a:pt x="157" y="466"/>
                </a:lnTo>
                <a:lnTo>
                  <a:pt x="168" y="456"/>
                </a:lnTo>
                <a:lnTo>
                  <a:pt x="176" y="422"/>
                </a:lnTo>
                <a:lnTo>
                  <a:pt x="149" y="383"/>
                </a:lnTo>
                <a:lnTo>
                  <a:pt x="110" y="333"/>
                </a:lnTo>
                <a:lnTo>
                  <a:pt x="53" y="307"/>
                </a:lnTo>
                <a:lnTo>
                  <a:pt x="210" y="265"/>
                </a:lnTo>
                <a:lnTo>
                  <a:pt x="286" y="285"/>
                </a:lnTo>
                <a:lnTo>
                  <a:pt x="367" y="267"/>
                </a:lnTo>
                <a:lnTo>
                  <a:pt x="546" y="343"/>
                </a:lnTo>
                <a:lnTo>
                  <a:pt x="625" y="338"/>
                </a:lnTo>
                <a:lnTo>
                  <a:pt x="627" y="417"/>
                </a:lnTo>
                <a:lnTo>
                  <a:pt x="695" y="456"/>
                </a:lnTo>
                <a:lnTo>
                  <a:pt x="782" y="477"/>
                </a:lnTo>
                <a:lnTo>
                  <a:pt x="834" y="535"/>
                </a:lnTo>
                <a:lnTo>
                  <a:pt x="892" y="566"/>
                </a:lnTo>
                <a:lnTo>
                  <a:pt x="926" y="558"/>
                </a:lnTo>
                <a:lnTo>
                  <a:pt x="955" y="542"/>
                </a:lnTo>
                <a:lnTo>
                  <a:pt x="963" y="488"/>
                </a:lnTo>
                <a:lnTo>
                  <a:pt x="1007" y="427"/>
                </a:lnTo>
                <a:lnTo>
                  <a:pt x="1020" y="314"/>
                </a:lnTo>
                <a:lnTo>
                  <a:pt x="986" y="293"/>
                </a:lnTo>
                <a:lnTo>
                  <a:pt x="971" y="301"/>
                </a:lnTo>
                <a:lnTo>
                  <a:pt x="931" y="293"/>
                </a:lnTo>
                <a:lnTo>
                  <a:pt x="924" y="307"/>
                </a:lnTo>
                <a:lnTo>
                  <a:pt x="934" y="314"/>
                </a:lnTo>
                <a:lnTo>
                  <a:pt x="926" y="330"/>
                </a:lnTo>
                <a:lnTo>
                  <a:pt x="934" y="333"/>
                </a:lnTo>
                <a:lnTo>
                  <a:pt x="931" y="351"/>
                </a:lnTo>
                <a:lnTo>
                  <a:pt x="941" y="356"/>
                </a:lnTo>
                <a:lnTo>
                  <a:pt x="918" y="377"/>
                </a:lnTo>
                <a:lnTo>
                  <a:pt x="934" y="388"/>
                </a:lnTo>
                <a:lnTo>
                  <a:pt x="944" y="427"/>
                </a:lnTo>
                <a:lnTo>
                  <a:pt x="955" y="430"/>
                </a:lnTo>
                <a:lnTo>
                  <a:pt x="902" y="464"/>
                </a:lnTo>
                <a:lnTo>
                  <a:pt x="918" y="506"/>
                </a:lnTo>
                <a:lnTo>
                  <a:pt x="929" y="511"/>
                </a:lnTo>
                <a:lnTo>
                  <a:pt x="902" y="535"/>
                </a:lnTo>
                <a:lnTo>
                  <a:pt x="881" y="535"/>
                </a:lnTo>
                <a:lnTo>
                  <a:pt x="889" y="519"/>
                </a:lnTo>
                <a:lnTo>
                  <a:pt x="865" y="513"/>
                </a:lnTo>
                <a:lnTo>
                  <a:pt x="879" y="508"/>
                </a:lnTo>
                <a:lnTo>
                  <a:pt x="863" y="495"/>
                </a:lnTo>
                <a:lnTo>
                  <a:pt x="863" y="451"/>
                </a:lnTo>
                <a:lnTo>
                  <a:pt x="821" y="448"/>
                </a:lnTo>
                <a:lnTo>
                  <a:pt x="816" y="459"/>
                </a:lnTo>
                <a:lnTo>
                  <a:pt x="818" y="445"/>
                </a:lnTo>
                <a:lnTo>
                  <a:pt x="763" y="419"/>
                </a:lnTo>
                <a:lnTo>
                  <a:pt x="735" y="406"/>
                </a:lnTo>
                <a:lnTo>
                  <a:pt x="711" y="417"/>
                </a:lnTo>
                <a:lnTo>
                  <a:pt x="703" y="377"/>
                </a:lnTo>
                <a:lnTo>
                  <a:pt x="687" y="383"/>
                </a:lnTo>
                <a:lnTo>
                  <a:pt x="679" y="369"/>
                </a:lnTo>
                <a:lnTo>
                  <a:pt x="684" y="317"/>
                </a:lnTo>
                <a:lnTo>
                  <a:pt x="711" y="304"/>
                </a:lnTo>
                <a:lnTo>
                  <a:pt x="711" y="291"/>
                </a:lnTo>
                <a:lnTo>
                  <a:pt x="724" y="291"/>
                </a:lnTo>
                <a:lnTo>
                  <a:pt x="713" y="285"/>
                </a:lnTo>
                <a:lnTo>
                  <a:pt x="742" y="280"/>
                </a:lnTo>
                <a:lnTo>
                  <a:pt x="737" y="270"/>
                </a:lnTo>
                <a:lnTo>
                  <a:pt x="701" y="260"/>
                </a:lnTo>
                <a:lnTo>
                  <a:pt x="742" y="270"/>
                </a:lnTo>
                <a:lnTo>
                  <a:pt x="753" y="254"/>
                </a:lnTo>
                <a:lnTo>
                  <a:pt x="777" y="254"/>
                </a:lnTo>
                <a:lnTo>
                  <a:pt x="797" y="231"/>
                </a:lnTo>
                <a:lnTo>
                  <a:pt x="766" y="228"/>
                </a:lnTo>
                <a:lnTo>
                  <a:pt x="750" y="212"/>
                </a:lnTo>
                <a:lnTo>
                  <a:pt x="792" y="225"/>
                </a:lnTo>
                <a:lnTo>
                  <a:pt x="811" y="207"/>
                </a:lnTo>
                <a:lnTo>
                  <a:pt x="803" y="196"/>
                </a:lnTo>
                <a:lnTo>
                  <a:pt x="845" y="204"/>
                </a:lnTo>
                <a:lnTo>
                  <a:pt x="839" y="194"/>
                </a:lnTo>
                <a:lnTo>
                  <a:pt x="850" y="201"/>
                </a:lnTo>
                <a:lnTo>
                  <a:pt x="879" y="186"/>
                </a:lnTo>
                <a:lnTo>
                  <a:pt x="860" y="149"/>
                </a:lnTo>
                <a:lnTo>
                  <a:pt x="881" y="147"/>
                </a:lnTo>
                <a:lnTo>
                  <a:pt x="868" y="141"/>
                </a:lnTo>
                <a:lnTo>
                  <a:pt x="879" y="131"/>
                </a:lnTo>
                <a:lnTo>
                  <a:pt x="860" y="118"/>
                </a:lnTo>
                <a:lnTo>
                  <a:pt x="818" y="115"/>
                </a:lnTo>
                <a:lnTo>
                  <a:pt x="829" y="144"/>
                </a:lnTo>
                <a:lnTo>
                  <a:pt x="813" y="147"/>
                </a:lnTo>
                <a:lnTo>
                  <a:pt x="803" y="175"/>
                </a:lnTo>
                <a:lnTo>
                  <a:pt x="789" y="181"/>
                </a:lnTo>
                <a:lnTo>
                  <a:pt x="774" y="162"/>
                </a:lnTo>
                <a:lnTo>
                  <a:pt x="782" y="154"/>
                </a:lnTo>
                <a:lnTo>
                  <a:pt x="777" y="136"/>
                </a:lnTo>
                <a:lnTo>
                  <a:pt x="761" y="128"/>
                </a:lnTo>
                <a:lnTo>
                  <a:pt x="745" y="154"/>
                </a:lnTo>
                <a:lnTo>
                  <a:pt x="732" y="125"/>
                </a:lnTo>
                <a:lnTo>
                  <a:pt x="737" y="123"/>
                </a:lnTo>
                <a:lnTo>
                  <a:pt x="711" y="118"/>
                </a:lnTo>
                <a:lnTo>
                  <a:pt x="724" y="110"/>
                </a:lnTo>
                <a:lnTo>
                  <a:pt x="713" y="108"/>
                </a:lnTo>
                <a:lnTo>
                  <a:pt x="729" y="108"/>
                </a:lnTo>
                <a:lnTo>
                  <a:pt x="706" y="89"/>
                </a:lnTo>
                <a:lnTo>
                  <a:pt x="706" y="76"/>
                </a:lnTo>
                <a:lnTo>
                  <a:pt x="674" y="55"/>
                </a:lnTo>
                <a:lnTo>
                  <a:pt x="687" y="55"/>
                </a:lnTo>
                <a:lnTo>
                  <a:pt x="701" y="42"/>
                </a:lnTo>
                <a:lnTo>
                  <a:pt x="687" y="37"/>
                </a:lnTo>
                <a:lnTo>
                  <a:pt x="721" y="37"/>
                </a:lnTo>
                <a:lnTo>
                  <a:pt x="745" y="2"/>
                </a:lnTo>
                <a:lnTo>
                  <a:pt x="672" y="0"/>
                </a:lnTo>
                <a:lnTo>
                  <a:pt x="684" y="10"/>
                </a:lnTo>
                <a:lnTo>
                  <a:pt x="666" y="7"/>
                </a:lnTo>
                <a:lnTo>
                  <a:pt x="669" y="37"/>
                </a:lnTo>
                <a:lnTo>
                  <a:pt x="679" y="39"/>
                </a:lnTo>
                <a:lnTo>
                  <a:pt x="669" y="76"/>
                </a:lnTo>
                <a:lnTo>
                  <a:pt x="659" y="76"/>
                </a:lnTo>
                <a:lnTo>
                  <a:pt x="656" y="108"/>
                </a:lnTo>
                <a:lnTo>
                  <a:pt x="698" y="123"/>
                </a:lnTo>
                <a:lnTo>
                  <a:pt x="682" y="144"/>
                </a:lnTo>
                <a:lnTo>
                  <a:pt x="693" y="133"/>
                </a:lnTo>
                <a:lnTo>
                  <a:pt x="698" y="147"/>
                </a:lnTo>
                <a:lnTo>
                  <a:pt x="669" y="160"/>
                </a:lnTo>
                <a:lnTo>
                  <a:pt x="672" y="181"/>
                </a:lnTo>
                <a:lnTo>
                  <a:pt x="659" y="170"/>
                </a:lnTo>
                <a:lnTo>
                  <a:pt x="661" y="154"/>
                </a:lnTo>
                <a:lnTo>
                  <a:pt x="653" y="160"/>
                </a:lnTo>
                <a:lnTo>
                  <a:pt x="645" y="149"/>
                </a:lnTo>
                <a:lnTo>
                  <a:pt x="622" y="152"/>
                </a:lnTo>
                <a:lnTo>
                  <a:pt x="632" y="165"/>
                </a:lnTo>
                <a:lnTo>
                  <a:pt x="645" y="162"/>
                </a:lnTo>
                <a:lnTo>
                  <a:pt x="645" y="170"/>
                </a:lnTo>
                <a:lnTo>
                  <a:pt x="625" y="160"/>
                </a:lnTo>
                <a:lnTo>
                  <a:pt x="627" y="165"/>
                </a:lnTo>
                <a:lnTo>
                  <a:pt x="569" y="167"/>
                </a:lnTo>
                <a:lnTo>
                  <a:pt x="554" y="157"/>
                </a:lnTo>
                <a:lnTo>
                  <a:pt x="535" y="157"/>
                </a:lnTo>
                <a:lnTo>
                  <a:pt x="512" y="133"/>
                </a:lnTo>
                <a:lnTo>
                  <a:pt x="475" y="152"/>
                </a:lnTo>
                <a:lnTo>
                  <a:pt x="488" y="157"/>
                </a:lnTo>
                <a:lnTo>
                  <a:pt x="517" y="144"/>
                </a:lnTo>
                <a:lnTo>
                  <a:pt x="485" y="165"/>
                </a:lnTo>
                <a:lnTo>
                  <a:pt x="498" y="184"/>
                </a:lnTo>
                <a:lnTo>
                  <a:pt x="490" y="191"/>
                </a:lnTo>
                <a:lnTo>
                  <a:pt x="485" y="175"/>
                </a:lnTo>
                <a:lnTo>
                  <a:pt x="456" y="160"/>
                </a:lnTo>
                <a:lnTo>
                  <a:pt x="388" y="165"/>
                </a:lnTo>
                <a:lnTo>
                  <a:pt x="375" y="162"/>
                </a:lnTo>
                <a:lnTo>
                  <a:pt x="396" y="149"/>
                </a:lnTo>
                <a:lnTo>
                  <a:pt x="380" y="136"/>
                </a:lnTo>
                <a:lnTo>
                  <a:pt x="343" y="136"/>
                </a:lnTo>
                <a:lnTo>
                  <a:pt x="270" y="113"/>
                </a:lnTo>
                <a:lnTo>
                  <a:pt x="242" y="125"/>
                </a:lnTo>
                <a:lnTo>
                  <a:pt x="244" y="108"/>
                </a:lnTo>
                <a:lnTo>
                  <a:pt x="223" y="125"/>
                </a:lnTo>
                <a:lnTo>
                  <a:pt x="191" y="94"/>
                </a:lnTo>
                <a:lnTo>
                  <a:pt x="197" y="105"/>
                </a:lnTo>
                <a:lnTo>
                  <a:pt x="147" y="131"/>
                </a:lnTo>
                <a:lnTo>
                  <a:pt x="147" y="123"/>
                </a:lnTo>
                <a:lnTo>
                  <a:pt x="118" y="131"/>
                </a:lnTo>
                <a:lnTo>
                  <a:pt x="166" y="105"/>
                </a:lnTo>
                <a:lnTo>
                  <a:pt x="105" y="125"/>
                </a:lnTo>
                <a:lnTo>
                  <a:pt x="97" y="133"/>
                </a:lnTo>
                <a:lnTo>
                  <a:pt x="102" y="147"/>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8" name="Freeform 800"/>
          <p:cNvSpPr>
            <a:spLocks/>
          </p:cNvSpPr>
          <p:nvPr/>
        </p:nvSpPr>
        <p:spPr bwMode="auto">
          <a:xfrm>
            <a:off x="3005138" y="2449513"/>
            <a:ext cx="130175" cy="139700"/>
          </a:xfrm>
          <a:custGeom>
            <a:avLst/>
            <a:gdLst>
              <a:gd name="T0" fmla="*/ 2147483647 w 92"/>
              <a:gd name="T1" fmla="*/ 0 h 88"/>
              <a:gd name="T2" fmla="*/ 2147483647 w 92"/>
              <a:gd name="T3" fmla="*/ 2147483647 h 88"/>
              <a:gd name="T4" fmla="*/ 2147483647 w 92"/>
              <a:gd name="T5" fmla="*/ 2147483647 h 88"/>
              <a:gd name="T6" fmla="*/ 2147483647 w 92"/>
              <a:gd name="T7" fmla="*/ 2147483647 h 88"/>
              <a:gd name="T8" fmla="*/ 2147483647 w 92"/>
              <a:gd name="T9" fmla="*/ 2147483647 h 88"/>
              <a:gd name="T10" fmla="*/ 0 w 92"/>
              <a:gd name="T11" fmla="*/ 2147483647 h 88"/>
              <a:gd name="T12" fmla="*/ 2147483647 w 92"/>
              <a:gd name="T13" fmla="*/ 2147483647 h 88"/>
              <a:gd name="T14" fmla="*/ 2147483647 w 92"/>
              <a:gd name="T15" fmla="*/ 2147483647 h 88"/>
              <a:gd name="T16" fmla="*/ 2147483647 w 92"/>
              <a:gd name="T17" fmla="*/ 2147483647 h 88"/>
              <a:gd name="T18" fmla="*/ 2147483647 w 92"/>
              <a:gd name="T19" fmla="*/ 2147483647 h 88"/>
              <a:gd name="T20" fmla="*/ 2147483647 w 92"/>
              <a:gd name="T21" fmla="*/ 2147483647 h 88"/>
              <a:gd name="T22" fmla="*/ 2147483647 w 92"/>
              <a:gd name="T23" fmla="*/ 2147483647 h 88"/>
              <a:gd name="T24" fmla="*/ 2147483647 w 92"/>
              <a:gd name="T25" fmla="*/ 2147483647 h 88"/>
              <a:gd name="T26" fmla="*/ 2147483647 w 92"/>
              <a:gd name="T27" fmla="*/ 2147483647 h 88"/>
              <a:gd name="T28" fmla="*/ 2147483647 w 92"/>
              <a:gd name="T29" fmla="*/ 2147483647 h 88"/>
              <a:gd name="T30" fmla="*/ 2147483647 w 92"/>
              <a:gd name="T31" fmla="*/ 2147483647 h 88"/>
              <a:gd name="T32" fmla="*/ 2147483647 w 92"/>
              <a:gd name="T33" fmla="*/ 2147483647 h 88"/>
              <a:gd name="T34" fmla="*/ 2147483647 w 92"/>
              <a:gd name="T35" fmla="*/ 2147483647 h 88"/>
              <a:gd name="T36" fmla="*/ 2147483647 w 92"/>
              <a:gd name="T37" fmla="*/ 2147483647 h 88"/>
              <a:gd name="T38" fmla="*/ 2147483647 w 92"/>
              <a:gd name="T39" fmla="*/ 2147483647 h 88"/>
              <a:gd name="T40" fmla="*/ 2147483647 w 92"/>
              <a:gd name="T41" fmla="*/ 2147483647 h 88"/>
              <a:gd name="T42" fmla="*/ 2147483647 w 92"/>
              <a:gd name="T43" fmla="*/ 2147483647 h 88"/>
              <a:gd name="T44" fmla="*/ 2147483647 w 92"/>
              <a:gd name="T45" fmla="*/ 2147483647 h 88"/>
              <a:gd name="T46" fmla="*/ 2147483647 w 92"/>
              <a:gd name="T47" fmla="*/ 2147483647 h 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2"/>
              <a:gd name="T73" fmla="*/ 0 h 88"/>
              <a:gd name="T74" fmla="*/ 92 w 92"/>
              <a:gd name="T75" fmla="*/ 88 h 8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2" h="88">
                <a:moveTo>
                  <a:pt x="44" y="0"/>
                </a:moveTo>
                <a:lnTo>
                  <a:pt x="31" y="11"/>
                </a:lnTo>
                <a:lnTo>
                  <a:pt x="37" y="16"/>
                </a:lnTo>
                <a:lnTo>
                  <a:pt x="20" y="40"/>
                </a:lnTo>
                <a:lnTo>
                  <a:pt x="15" y="29"/>
                </a:lnTo>
                <a:lnTo>
                  <a:pt x="0" y="47"/>
                </a:lnTo>
                <a:lnTo>
                  <a:pt x="5" y="60"/>
                </a:lnTo>
                <a:lnTo>
                  <a:pt x="20" y="74"/>
                </a:lnTo>
                <a:lnTo>
                  <a:pt x="44" y="81"/>
                </a:lnTo>
                <a:lnTo>
                  <a:pt x="68" y="87"/>
                </a:lnTo>
                <a:lnTo>
                  <a:pt x="84" y="87"/>
                </a:lnTo>
                <a:lnTo>
                  <a:pt x="86" y="79"/>
                </a:lnTo>
                <a:lnTo>
                  <a:pt x="71" y="79"/>
                </a:lnTo>
                <a:lnTo>
                  <a:pt x="91" y="69"/>
                </a:lnTo>
                <a:lnTo>
                  <a:pt x="76" y="60"/>
                </a:lnTo>
                <a:lnTo>
                  <a:pt x="84" y="55"/>
                </a:lnTo>
                <a:lnTo>
                  <a:pt x="76" y="45"/>
                </a:lnTo>
                <a:lnTo>
                  <a:pt x="63" y="47"/>
                </a:lnTo>
                <a:lnTo>
                  <a:pt x="76" y="42"/>
                </a:lnTo>
                <a:lnTo>
                  <a:pt x="60" y="40"/>
                </a:lnTo>
                <a:lnTo>
                  <a:pt x="71" y="37"/>
                </a:lnTo>
                <a:lnTo>
                  <a:pt x="63" y="26"/>
                </a:lnTo>
                <a:lnTo>
                  <a:pt x="49" y="26"/>
                </a:lnTo>
                <a:lnTo>
                  <a:pt x="60" y="21"/>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09" name="Freeform 801"/>
          <p:cNvSpPr>
            <a:spLocks/>
          </p:cNvSpPr>
          <p:nvPr/>
        </p:nvSpPr>
        <p:spPr bwMode="auto">
          <a:xfrm>
            <a:off x="2965450" y="1509713"/>
            <a:ext cx="1192213" cy="946150"/>
          </a:xfrm>
          <a:custGeom>
            <a:avLst/>
            <a:gdLst>
              <a:gd name="T0" fmla="*/ 2147483647 w 845"/>
              <a:gd name="T1" fmla="*/ 2147483647 h 596"/>
              <a:gd name="T2" fmla="*/ 2147483647 w 845"/>
              <a:gd name="T3" fmla="*/ 2147483647 h 596"/>
              <a:gd name="T4" fmla="*/ 2147483647 w 845"/>
              <a:gd name="T5" fmla="*/ 2147483647 h 596"/>
              <a:gd name="T6" fmla="*/ 2147483647 w 845"/>
              <a:gd name="T7" fmla="*/ 2147483647 h 596"/>
              <a:gd name="T8" fmla="*/ 2147483647 w 845"/>
              <a:gd name="T9" fmla="*/ 2147483647 h 596"/>
              <a:gd name="T10" fmla="*/ 2147483647 w 845"/>
              <a:gd name="T11" fmla="*/ 2147483647 h 596"/>
              <a:gd name="T12" fmla="*/ 2147483647 w 845"/>
              <a:gd name="T13" fmla="*/ 2147483647 h 596"/>
              <a:gd name="T14" fmla="*/ 2147483647 w 845"/>
              <a:gd name="T15" fmla="*/ 2147483647 h 596"/>
              <a:gd name="T16" fmla="*/ 2147483647 w 845"/>
              <a:gd name="T17" fmla="*/ 2147483647 h 596"/>
              <a:gd name="T18" fmla="*/ 2147483647 w 845"/>
              <a:gd name="T19" fmla="*/ 2147483647 h 596"/>
              <a:gd name="T20" fmla="*/ 2147483647 w 845"/>
              <a:gd name="T21" fmla="*/ 2147483647 h 596"/>
              <a:gd name="T22" fmla="*/ 2147483647 w 845"/>
              <a:gd name="T23" fmla="*/ 2147483647 h 596"/>
              <a:gd name="T24" fmla="*/ 2147483647 w 845"/>
              <a:gd name="T25" fmla="*/ 2147483647 h 596"/>
              <a:gd name="T26" fmla="*/ 2147483647 w 845"/>
              <a:gd name="T27" fmla="*/ 2147483647 h 596"/>
              <a:gd name="T28" fmla="*/ 2147483647 w 845"/>
              <a:gd name="T29" fmla="*/ 2147483647 h 596"/>
              <a:gd name="T30" fmla="*/ 2147483647 w 845"/>
              <a:gd name="T31" fmla="*/ 2147483647 h 596"/>
              <a:gd name="T32" fmla="*/ 2147483647 w 845"/>
              <a:gd name="T33" fmla="*/ 2147483647 h 596"/>
              <a:gd name="T34" fmla="*/ 2147483647 w 845"/>
              <a:gd name="T35" fmla="*/ 2147483647 h 596"/>
              <a:gd name="T36" fmla="*/ 2147483647 w 845"/>
              <a:gd name="T37" fmla="*/ 2147483647 h 596"/>
              <a:gd name="T38" fmla="*/ 2147483647 w 845"/>
              <a:gd name="T39" fmla="*/ 2147483647 h 596"/>
              <a:gd name="T40" fmla="*/ 2147483647 w 845"/>
              <a:gd name="T41" fmla="*/ 2147483647 h 596"/>
              <a:gd name="T42" fmla="*/ 2147483647 w 845"/>
              <a:gd name="T43" fmla="*/ 2147483647 h 596"/>
              <a:gd name="T44" fmla="*/ 2147483647 w 845"/>
              <a:gd name="T45" fmla="*/ 2147483647 h 596"/>
              <a:gd name="T46" fmla="*/ 2147483647 w 845"/>
              <a:gd name="T47" fmla="*/ 2147483647 h 596"/>
              <a:gd name="T48" fmla="*/ 2147483647 w 845"/>
              <a:gd name="T49" fmla="*/ 2147483647 h 596"/>
              <a:gd name="T50" fmla="*/ 2147483647 w 845"/>
              <a:gd name="T51" fmla="*/ 2147483647 h 596"/>
              <a:gd name="T52" fmla="*/ 2147483647 w 845"/>
              <a:gd name="T53" fmla="*/ 2147483647 h 596"/>
              <a:gd name="T54" fmla="*/ 2147483647 w 845"/>
              <a:gd name="T55" fmla="*/ 2147483647 h 596"/>
              <a:gd name="T56" fmla="*/ 2147483647 w 845"/>
              <a:gd name="T57" fmla="*/ 2147483647 h 596"/>
              <a:gd name="T58" fmla="*/ 2147483647 w 845"/>
              <a:gd name="T59" fmla="*/ 2147483647 h 596"/>
              <a:gd name="T60" fmla="*/ 2147483647 w 845"/>
              <a:gd name="T61" fmla="*/ 2147483647 h 596"/>
              <a:gd name="T62" fmla="*/ 2147483647 w 845"/>
              <a:gd name="T63" fmla="*/ 2147483647 h 596"/>
              <a:gd name="T64" fmla="*/ 2147483647 w 845"/>
              <a:gd name="T65" fmla="*/ 2147483647 h 596"/>
              <a:gd name="T66" fmla="*/ 2147483647 w 845"/>
              <a:gd name="T67" fmla="*/ 2147483647 h 596"/>
              <a:gd name="T68" fmla="*/ 2147483647 w 845"/>
              <a:gd name="T69" fmla="*/ 2147483647 h 596"/>
              <a:gd name="T70" fmla="*/ 2147483647 w 845"/>
              <a:gd name="T71" fmla="*/ 2147483647 h 596"/>
              <a:gd name="T72" fmla="*/ 2147483647 w 845"/>
              <a:gd name="T73" fmla="*/ 2147483647 h 596"/>
              <a:gd name="T74" fmla="*/ 2147483647 w 845"/>
              <a:gd name="T75" fmla="*/ 2147483647 h 596"/>
              <a:gd name="T76" fmla="*/ 2147483647 w 845"/>
              <a:gd name="T77" fmla="*/ 2147483647 h 596"/>
              <a:gd name="T78" fmla="*/ 2147483647 w 845"/>
              <a:gd name="T79" fmla="*/ 2147483647 h 596"/>
              <a:gd name="T80" fmla="*/ 2147483647 w 845"/>
              <a:gd name="T81" fmla="*/ 2147483647 h 596"/>
              <a:gd name="T82" fmla="*/ 2147483647 w 845"/>
              <a:gd name="T83" fmla="*/ 2147483647 h 596"/>
              <a:gd name="T84" fmla="*/ 2147483647 w 845"/>
              <a:gd name="T85" fmla="*/ 2147483647 h 596"/>
              <a:gd name="T86" fmla="*/ 2147483647 w 845"/>
              <a:gd name="T87" fmla="*/ 2147483647 h 596"/>
              <a:gd name="T88" fmla="*/ 2147483647 w 845"/>
              <a:gd name="T89" fmla="*/ 2147483647 h 596"/>
              <a:gd name="T90" fmla="*/ 2147483647 w 845"/>
              <a:gd name="T91" fmla="*/ 2147483647 h 596"/>
              <a:gd name="T92" fmla="*/ 2147483647 w 845"/>
              <a:gd name="T93" fmla="*/ 2147483647 h 596"/>
              <a:gd name="T94" fmla="*/ 2147483647 w 845"/>
              <a:gd name="T95" fmla="*/ 2147483647 h 596"/>
              <a:gd name="T96" fmla="*/ 2147483647 w 845"/>
              <a:gd name="T97" fmla="*/ 2147483647 h 596"/>
              <a:gd name="T98" fmla="*/ 2147483647 w 845"/>
              <a:gd name="T99" fmla="*/ 2147483647 h 596"/>
              <a:gd name="T100" fmla="*/ 2147483647 w 845"/>
              <a:gd name="T101" fmla="*/ 2147483647 h 596"/>
              <a:gd name="T102" fmla="*/ 2147483647 w 845"/>
              <a:gd name="T103" fmla="*/ 2147483647 h 596"/>
              <a:gd name="T104" fmla="*/ 2147483647 w 845"/>
              <a:gd name="T105" fmla="*/ 2147483647 h 596"/>
              <a:gd name="T106" fmla="*/ 2147483647 w 845"/>
              <a:gd name="T107" fmla="*/ 2147483647 h 596"/>
              <a:gd name="T108" fmla="*/ 2147483647 w 845"/>
              <a:gd name="T109" fmla="*/ 2147483647 h 596"/>
              <a:gd name="T110" fmla="*/ 2147483647 w 845"/>
              <a:gd name="T111" fmla="*/ 2147483647 h 596"/>
              <a:gd name="T112" fmla="*/ 2147483647 w 845"/>
              <a:gd name="T113" fmla="*/ 2147483647 h 596"/>
              <a:gd name="T114" fmla="*/ 2147483647 w 845"/>
              <a:gd name="T115" fmla="*/ 2147483647 h 5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45"/>
              <a:gd name="T175" fmla="*/ 0 h 596"/>
              <a:gd name="T176" fmla="*/ 845 w 845"/>
              <a:gd name="T177" fmla="*/ 596 h 59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45" h="596">
                <a:moveTo>
                  <a:pt x="21" y="170"/>
                </a:moveTo>
                <a:lnTo>
                  <a:pt x="55" y="162"/>
                </a:lnTo>
                <a:lnTo>
                  <a:pt x="83" y="149"/>
                </a:lnTo>
                <a:lnTo>
                  <a:pt x="115" y="133"/>
                </a:lnTo>
                <a:lnTo>
                  <a:pt x="144" y="131"/>
                </a:lnTo>
                <a:lnTo>
                  <a:pt x="189" y="144"/>
                </a:lnTo>
                <a:lnTo>
                  <a:pt x="257" y="233"/>
                </a:lnTo>
                <a:lnTo>
                  <a:pt x="286" y="259"/>
                </a:lnTo>
                <a:lnTo>
                  <a:pt x="314" y="283"/>
                </a:lnTo>
                <a:lnTo>
                  <a:pt x="330" y="369"/>
                </a:lnTo>
                <a:lnTo>
                  <a:pt x="351" y="406"/>
                </a:lnTo>
                <a:lnTo>
                  <a:pt x="401" y="409"/>
                </a:lnTo>
                <a:lnTo>
                  <a:pt x="443" y="388"/>
                </a:lnTo>
                <a:lnTo>
                  <a:pt x="524" y="340"/>
                </a:lnTo>
                <a:lnTo>
                  <a:pt x="537" y="238"/>
                </a:lnTo>
                <a:lnTo>
                  <a:pt x="545" y="220"/>
                </a:lnTo>
                <a:lnTo>
                  <a:pt x="559" y="175"/>
                </a:lnTo>
                <a:lnTo>
                  <a:pt x="598" y="149"/>
                </a:lnTo>
                <a:lnTo>
                  <a:pt x="603" y="123"/>
                </a:lnTo>
                <a:lnTo>
                  <a:pt x="632" y="68"/>
                </a:lnTo>
                <a:lnTo>
                  <a:pt x="655" y="50"/>
                </a:lnTo>
                <a:lnTo>
                  <a:pt x="721" y="8"/>
                </a:lnTo>
                <a:lnTo>
                  <a:pt x="721" y="16"/>
                </a:lnTo>
                <a:lnTo>
                  <a:pt x="755" y="13"/>
                </a:lnTo>
                <a:lnTo>
                  <a:pt x="765" y="0"/>
                </a:lnTo>
                <a:lnTo>
                  <a:pt x="797" y="0"/>
                </a:lnTo>
                <a:lnTo>
                  <a:pt x="844" y="10"/>
                </a:lnTo>
                <a:lnTo>
                  <a:pt x="799" y="26"/>
                </a:lnTo>
                <a:lnTo>
                  <a:pt x="805" y="36"/>
                </a:lnTo>
                <a:lnTo>
                  <a:pt x="706" y="44"/>
                </a:lnTo>
                <a:lnTo>
                  <a:pt x="784" y="47"/>
                </a:lnTo>
                <a:lnTo>
                  <a:pt x="718" y="60"/>
                </a:lnTo>
                <a:lnTo>
                  <a:pt x="726" y="70"/>
                </a:lnTo>
                <a:lnTo>
                  <a:pt x="765" y="60"/>
                </a:lnTo>
                <a:lnTo>
                  <a:pt x="737" y="76"/>
                </a:lnTo>
                <a:lnTo>
                  <a:pt x="731" y="92"/>
                </a:lnTo>
                <a:lnTo>
                  <a:pt x="742" y="86"/>
                </a:lnTo>
                <a:lnTo>
                  <a:pt x="711" y="102"/>
                </a:lnTo>
                <a:lnTo>
                  <a:pt x="700" y="136"/>
                </a:lnTo>
                <a:lnTo>
                  <a:pt x="716" y="131"/>
                </a:lnTo>
                <a:lnTo>
                  <a:pt x="740" y="136"/>
                </a:lnTo>
                <a:lnTo>
                  <a:pt x="718" y="136"/>
                </a:lnTo>
                <a:lnTo>
                  <a:pt x="718" y="146"/>
                </a:lnTo>
                <a:lnTo>
                  <a:pt x="752" y="149"/>
                </a:lnTo>
                <a:lnTo>
                  <a:pt x="755" y="165"/>
                </a:lnTo>
                <a:lnTo>
                  <a:pt x="703" y="162"/>
                </a:lnTo>
                <a:lnTo>
                  <a:pt x="716" y="165"/>
                </a:lnTo>
                <a:lnTo>
                  <a:pt x="689" y="170"/>
                </a:lnTo>
                <a:lnTo>
                  <a:pt x="703" y="183"/>
                </a:lnTo>
                <a:lnTo>
                  <a:pt x="731" y="183"/>
                </a:lnTo>
                <a:lnTo>
                  <a:pt x="713" y="194"/>
                </a:lnTo>
                <a:lnTo>
                  <a:pt x="734" y="199"/>
                </a:lnTo>
                <a:lnTo>
                  <a:pt x="734" y="215"/>
                </a:lnTo>
                <a:lnTo>
                  <a:pt x="697" y="207"/>
                </a:lnTo>
                <a:lnTo>
                  <a:pt x="718" y="215"/>
                </a:lnTo>
                <a:lnTo>
                  <a:pt x="706" y="220"/>
                </a:lnTo>
                <a:lnTo>
                  <a:pt x="716" y="220"/>
                </a:lnTo>
                <a:lnTo>
                  <a:pt x="713" y="228"/>
                </a:lnTo>
                <a:lnTo>
                  <a:pt x="742" y="238"/>
                </a:lnTo>
                <a:lnTo>
                  <a:pt x="697" y="236"/>
                </a:lnTo>
                <a:lnTo>
                  <a:pt x="692" y="241"/>
                </a:lnTo>
                <a:lnTo>
                  <a:pt x="721" y="254"/>
                </a:lnTo>
                <a:lnTo>
                  <a:pt x="718" y="264"/>
                </a:lnTo>
                <a:lnTo>
                  <a:pt x="692" y="272"/>
                </a:lnTo>
                <a:lnTo>
                  <a:pt x="666" y="254"/>
                </a:lnTo>
                <a:lnTo>
                  <a:pt x="627" y="267"/>
                </a:lnTo>
                <a:lnTo>
                  <a:pt x="655" y="278"/>
                </a:lnTo>
                <a:lnTo>
                  <a:pt x="627" y="286"/>
                </a:lnTo>
                <a:lnTo>
                  <a:pt x="658" y="286"/>
                </a:lnTo>
                <a:lnTo>
                  <a:pt x="647" y="301"/>
                </a:lnTo>
                <a:lnTo>
                  <a:pt x="661" y="293"/>
                </a:lnTo>
                <a:lnTo>
                  <a:pt x="692" y="306"/>
                </a:lnTo>
                <a:lnTo>
                  <a:pt x="679" y="317"/>
                </a:lnTo>
                <a:lnTo>
                  <a:pt x="697" y="314"/>
                </a:lnTo>
                <a:lnTo>
                  <a:pt x="692" y="325"/>
                </a:lnTo>
                <a:lnTo>
                  <a:pt x="703" y="320"/>
                </a:lnTo>
                <a:lnTo>
                  <a:pt x="706" y="346"/>
                </a:lnTo>
                <a:lnTo>
                  <a:pt x="692" y="338"/>
                </a:lnTo>
                <a:lnTo>
                  <a:pt x="689" y="346"/>
                </a:lnTo>
                <a:lnTo>
                  <a:pt x="676" y="346"/>
                </a:lnTo>
                <a:lnTo>
                  <a:pt x="658" y="325"/>
                </a:lnTo>
                <a:lnTo>
                  <a:pt x="616" y="312"/>
                </a:lnTo>
                <a:lnTo>
                  <a:pt x="647" y="327"/>
                </a:lnTo>
                <a:lnTo>
                  <a:pt x="608" y="333"/>
                </a:lnTo>
                <a:lnTo>
                  <a:pt x="595" y="346"/>
                </a:lnTo>
                <a:lnTo>
                  <a:pt x="632" y="351"/>
                </a:lnTo>
                <a:lnTo>
                  <a:pt x="600" y="359"/>
                </a:lnTo>
                <a:lnTo>
                  <a:pt x="650" y="351"/>
                </a:lnTo>
                <a:lnTo>
                  <a:pt x="695" y="362"/>
                </a:lnTo>
                <a:lnTo>
                  <a:pt x="635" y="393"/>
                </a:lnTo>
                <a:lnTo>
                  <a:pt x="579" y="409"/>
                </a:lnTo>
                <a:lnTo>
                  <a:pt x="556" y="409"/>
                </a:lnTo>
                <a:lnTo>
                  <a:pt x="543" y="396"/>
                </a:lnTo>
                <a:lnTo>
                  <a:pt x="551" y="409"/>
                </a:lnTo>
                <a:lnTo>
                  <a:pt x="535" y="416"/>
                </a:lnTo>
                <a:lnTo>
                  <a:pt x="511" y="450"/>
                </a:lnTo>
                <a:lnTo>
                  <a:pt x="495" y="448"/>
                </a:lnTo>
                <a:lnTo>
                  <a:pt x="493" y="461"/>
                </a:lnTo>
                <a:lnTo>
                  <a:pt x="475" y="464"/>
                </a:lnTo>
                <a:lnTo>
                  <a:pt x="466" y="458"/>
                </a:lnTo>
                <a:lnTo>
                  <a:pt x="475" y="450"/>
                </a:lnTo>
                <a:lnTo>
                  <a:pt x="466" y="448"/>
                </a:lnTo>
                <a:lnTo>
                  <a:pt x="459" y="469"/>
                </a:lnTo>
                <a:lnTo>
                  <a:pt x="430" y="472"/>
                </a:lnTo>
                <a:lnTo>
                  <a:pt x="433" y="482"/>
                </a:lnTo>
                <a:lnTo>
                  <a:pt x="417" y="485"/>
                </a:lnTo>
                <a:lnTo>
                  <a:pt x="430" y="498"/>
                </a:lnTo>
                <a:lnTo>
                  <a:pt x="414" y="498"/>
                </a:lnTo>
                <a:lnTo>
                  <a:pt x="427" y="514"/>
                </a:lnTo>
                <a:lnTo>
                  <a:pt x="414" y="514"/>
                </a:lnTo>
                <a:lnTo>
                  <a:pt x="424" y="516"/>
                </a:lnTo>
                <a:lnTo>
                  <a:pt x="414" y="529"/>
                </a:lnTo>
                <a:lnTo>
                  <a:pt x="404" y="526"/>
                </a:lnTo>
                <a:lnTo>
                  <a:pt x="414" y="532"/>
                </a:lnTo>
                <a:lnTo>
                  <a:pt x="393" y="537"/>
                </a:lnTo>
                <a:lnTo>
                  <a:pt x="404" y="558"/>
                </a:lnTo>
                <a:lnTo>
                  <a:pt x="393" y="587"/>
                </a:lnTo>
                <a:lnTo>
                  <a:pt x="380" y="587"/>
                </a:lnTo>
                <a:lnTo>
                  <a:pt x="390" y="595"/>
                </a:lnTo>
                <a:lnTo>
                  <a:pt x="359" y="595"/>
                </a:lnTo>
                <a:lnTo>
                  <a:pt x="354" y="576"/>
                </a:lnTo>
                <a:lnTo>
                  <a:pt x="314" y="579"/>
                </a:lnTo>
                <a:lnTo>
                  <a:pt x="323" y="574"/>
                </a:lnTo>
                <a:lnTo>
                  <a:pt x="304" y="566"/>
                </a:lnTo>
                <a:lnTo>
                  <a:pt x="314" y="563"/>
                </a:lnTo>
                <a:lnTo>
                  <a:pt x="299" y="563"/>
                </a:lnTo>
                <a:lnTo>
                  <a:pt x="304" y="553"/>
                </a:lnTo>
                <a:lnTo>
                  <a:pt x="294" y="553"/>
                </a:lnTo>
                <a:lnTo>
                  <a:pt x="267" y="516"/>
                </a:lnTo>
                <a:lnTo>
                  <a:pt x="267" y="503"/>
                </a:lnTo>
                <a:lnTo>
                  <a:pt x="286" y="492"/>
                </a:lnTo>
                <a:lnTo>
                  <a:pt x="278" y="487"/>
                </a:lnTo>
                <a:lnTo>
                  <a:pt x="259" y="500"/>
                </a:lnTo>
                <a:lnTo>
                  <a:pt x="257" y="474"/>
                </a:lnTo>
                <a:lnTo>
                  <a:pt x="238" y="458"/>
                </a:lnTo>
                <a:lnTo>
                  <a:pt x="241" y="438"/>
                </a:lnTo>
                <a:lnTo>
                  <a:pt x="230" y="430"/>
                </a:lnTo>
                <a:lnTo>
                  <a:pt x="246" y="409"/>
                </a:lnTo>
                <a:lnTo>
                  <a:pt x="238" y="406"/>
                </a:lnTo>
                <a:lnTo>
                  <a:pt x="272" y="409"/>
                </a:lnTo>
                <a:lnTo>
                  <a:pt x="270" y="401"/>
                </a:lnTo>
                <a:lnTo>
                  <a:pt x="244" y="401"/>
                </a:lnTo>
                <a:lnTo>
                  <a:pt x="280" y="382"/>
                </a:lnTo>
                <a:lnTo>
                  <a:pt x="272" y="377"/>
                </a:lnTo>
                <a:lnTo>
                  <a:pt x="280" y="359"/>
                </a:lnTo>
                <a:lnTo>
                  <a:pt x="252" y="357"/>
                </a:lnTo>
                <a:lnTo>
                  <a:pt x="223" y="340"/>
                </a:lnTo>
                <a:lnTo>
                  <a:pt x="278" y="351"/>
                </a:lnTo>
                <a:lnTo>
                  <a:pt x="270" y="343"/>
                </a:lnTo>
                <a:lnTo>
                  <a:pt x="278" y="340"/>
                </a:lnTo>
                <a:lnTo>
                  <a:pt x="257" y="330"/>
                </a:lnTo>
                <a:lnTo>
                  <a:pt x="265" y="325"/>
                </a:lnTo>
                <a:lnTo>
                  <a:pt x="249" y="327"/>
                </a:lnTo>
                <a:lnTo>
                  <a:pt x="259" y="320"/>
                </a:lnTo>
                <a:lnTo>
                  <a:pt x="244" y="322"/>
                </a:lnTo>
                <a:lnTo>
                  <a:pt x="262" y="314"/>
                </a:lnTo>
                <a:lnTo>
                  <a:pt x="236" y="304"/>
                </a:lnTo>
                <a:lnTo>
                  <a:pt x="228" y="320"/>
                </a:lnTo>
                <a:lnTo>
                  <a:pt x="207" y="322"/>
                </a:lnTo>
                <a:lnTo>
                  <a:pt x="202" y="314"/>
                </a:lnTo>
                <a:lnTo>
                  <a:pt x="218" y="304"/>
                </a:lnTo>
                <a:lnTo>
                  <a:pt x="204" y="304"/>
                </a:lnTo>
                <a:lnTo>
                  <a:pt x="223" y="283"/>
                </a:lnTo>
                <a:lnTo>
                  <a:pt x="204" y="278"/>
                </a:lnTo>
                <a:lnTo>
                  <a:pt x="210" y="264"/>
                </a:lnTo>
                <a:lnTo>
                  <a:pt x="189" y="238"/>
                </a:lnTo>
                <a:lnTo>
                  <a:pt x="196" y="236"/>
                </a:lnTo>
                <a:lnTo>
                  <a:pt x="162" y="210"/>
                </a:lnTo>
                <a:lnTo>
                  <a:pt x="159" y="199"/>
                </a:lnTo>
                <a:lnTo>
                  <a:pt x="126" y="186"/>
                </a:lnTo>
                <a:lnTo>
                  <a:pt x="94" y="180"/>
                </a:lnTo>
                <a:lnTo>
                  <a:pt x="63" y="188"/>
                </a:lnTo>
                <a:lnTo>
                  <a:pt x="39" y="183"/>
                </a:lnTo>
                <a:lnTo>
                  <a:pt x="47" y="196"/>
                </a:lnTo>
                <a:lnTo>
                  <a:pt x="21" y="188"/>
                </a:lnTo>
                <a:lnTo>
                  <a:pt x="0" y="178"/>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0" name="Freeform 802"/>
          <p:cNvSpPr>
            <a:spLocks/>
          </p:cNvSpPr>
          <p:nvPr/>
        </p:nvSpPr>
        <p:spPr bwMode="auto">
          <a:xfrm>
            <a:off x="2846388" y="3910013"/>
            <a:ext cx="692150" cy="522287"/>
          </a:xfrm>
          <a:custGeom>
            <a:avLst/>
            <a:gdLst>
              <a:gd name="T0" fmla="*/ 2147483647 w 491"/>
              <a:gd name="T1" fmla="*/ 2147483647 h 329"/>
              <a:gd name="T2" fmla="*/ 2147483647 w 491"/>
              <a:gd name="T3" fmla="*/ 2147483647 h 329"/>
              <a:gd name="T4" fmla="*/ 2147483647 w 491"/>
              <a:gd name="T5" fmla="*/ 2147483647 h 329"/>
              <a:gd name="T6" fmla="*/ 2147483647 w 491"/>
              <a:gd name="T7" fmla="*/ 2147483647 h 329"/>
              <a:gd name="T8" fmla="*/ 2147483647 w 491"/>
              <a:gd name="T9" fmla="*/ 2147483647 h 329"/>
              <a:gd name="T10" fmla="*/ 2147483647 w 491"/>
              <a:gd name="T11" fmla="*/ 2147483647 h 329"/>
              <a:gd name="T12" fmla="*/ 2147483647 w 491"/>
              <a:gd name="T13" fmla="*/ 2147483647 h 329"/>
              <a:gd name="T14" fmla="*/ 2147483647 w 491"/>
              <a:gd name="T15" fmla="*/ 2147483647 h 329"/>
              <a:gd name="T16" fmla="*/ 2147483647 w 491"/>
              <a:gd name="T17" fmla="*/ 0 h 329"/>
              <a:gd name="T18" fmla="*/ 2147483647 w 491"/>
              <a:gd name="T19" fmla="*/ 0 h 329"/>
              <a:gd name="T20" fmla="*/ 2147483647 w 491"/>
              <a:gd name="T21" fmla="*/ 2147483647 h 329"/>
              <a:gd name="T22" fmla="*/ 2147483647 w 491"/>
              <a:gd name="T23" fmla="*/ 2147483647 h 329"/>
              <a:gd name="T24" fmla="*/ 2147483647 w 491"/>
              <a:gd name="T25" fmla="*/ 2147483647 h 329"/>
              <a:gd name="T26" fmla="*/ 2147483647 w 491"/>
              <a:gd name="T27" fmla="*/ 2147483647 h 329"/>
              <a:gd name="T28" fmla="*/ 2147483647 w 491"/>
              <a:gd name="T29" fmla="*/ 2147483647 h 329"/>
              <a:gd name="T30" fmla="*/ 2147483647 w 491"/>
              <a:gd name="T31" fmla="*/ 2147483647 h 329"/>
              <a:gd name="T32" fmla="*/ 0 w 491"/>
              <a:gd name="T33" fmla="*/ 2147483647 h 329"/>
              <a:gd name="T34" fmla="*/ 2147483647 w 491"/>
              <a:gd name="T35" fmla="*/ 2147483647 h 329"/>
              <a:gd name="T36" fmla="*/ 2147483647 w 491"/>
              <a:gd name="T37" fmla="*/ 2147483647 h 329"/>
              <a:gd name="T38" fmla="*/ 2147483647 w 491"/>
              <a:gd name="T39" fmla="*/ 2147483647 h 329"/>
              <a:gd name="T40" fmla="*/ 2147483647 w 491"/>
              <a:gd name="T41" fmla="*/ 2147483647 h 329"/>
              <a:gd name="T42" fmla="*/ 2147483647 w 491"/>
              <a:gd name="T43" fmla="*/ 2147483647 h 329"/>
              <a:gd name="T44" fmla="*/ 2147483647 w 491"/>
              <a:gd name="T45" fmla="*/ 2147483647 h 329"/>
              <a:gd name="T46" fmla="*/ 2147483647 w 491"/>
              <a:gd name="T47" fmla="*/ 2147483647 h 329"/>
              <a:gd name="T48" fmla="*/ 2147483647 w 491"/>
              <a:gd name="T49" fmla="*/ 2147483647 h 329"/>
              <a:gd name="T50" fmla="*/ 2147483647 w 491"/>
              <a:gd name="T51" fmla="*/ 2147483647 h 329"/>
              <a:gd name="T52" fmla="*/ 2147483647 w 491"/>
              <a:gd name="T53" fmla="*/ 2147483647 h 329"/>
              <a:gd name="T54" fmla="*/ 2147483647 w 491"/>
              <a:gd name="T55" fmla="*/ 2147483647 h 329"/>
              <a:gd name="T56" fmla="*/ 2147483647 w 491"/>
              <a:gd name="T57" fmla="*/ 2147483647 h 329"/>
              <a:gd name="T58" fmla="*/ 2147483647 w 491"/>
              <a:gd name="T59" fmla="*/ 2147483647 h 329"/>
              <a:gd name="T60" fmla="*/ 2147483647 w 491"/>
              <a:gd name="T61" fmla="*/ 2147483647 h 329"/>
              <a:gd name="T62" fmla="*/ 2147483647 w 491"/>
              <a:gd name="T63" fmla="*/ 2147483647 h 329"/>
              <a:gd name="T64" fmla="*/ 2147483647 w 491"/>
              <a:gd name="T65" fmla="*/ 2147483647 h 329"/>
              <a:gd name="T66" fmla="*/ 2147483647 w 491"/>
              <a:gd name="T67" fmla="*/ 2147483647 h 329"/>
              <a:gd name="T68" fmla="*/ 2147483647 w 491"/>
              <a:gd name="T69" fmla="*/ 2147483647 h 329"/>
              <a:gd name="T70" fmla="*/ 2147483647 w 491"/>
              <a:gd name="T71" fmla="*/ 2147483647 h 329"/>
              <a:gd name="T72" fmla="*/ 2147483647 w 491"/>
              <a:gd name="T73" fmla="*/ 2147483647 h 329"/>
              <a:gd name="T74" fmla="*/ 2147483647 w 491"/>
              <a:gd name="T75" fmla="*/ 2147483647 h 329"/>
              <a:gd name="T76" fmla="*/ 2147483647 w 491"/>
              <a:gd name="T77" fmla="*/ 2147483647 h 329"/>
              <a:gd name="T78" fmla="*/ 2147483647 w 491"/>
              <a:gd name="T79" fmla="*/ 2147483647 h 329"/>
              <a:gd name="T80" fmla="*/ 2147483647 w 491"/>
              <a:gd name="T81" fmla="*/ 2147483647 h 329"/>
              <a:gd name="T82" fmla="*/ 2147483647 w 491"/>
              <a:gd name="T83" fmla="*/ 2147483647 h 329"/>
              <a:gd name="T84" fmla="*/ 2147483647 w 491"/>
              <a:gd name="T85" fmla="*/ 2147483647 h 329"/>
              <a:gd name="T86" fmla="*/ 2147483647 w 491"/>
              <a:gd name="T87" fmla="*/ 2147483647 h 329"/>
              <a:gd name="T88" fmla="*/ 2147483647 w 491"/>
              <a:gd name="T89" fmla="*/ 2147483647 h 329"/>
              <a:gd name="T90" fmla="*/ 2147483647 w 491"/>
              <a:gd name="T91" fmla="*/ 2147483647 h 329"/>
              <a:gd name="T92" fmla="*/ 2147483647 w 491"/>
              <a:gd name="T93" fmla="*/ 2147483647 h 329"/>
              <a:gd name="T94" fmla="*/ 2147483647 w 491"/>
              <a:gd name="T95" fmla="*/ 2147483647 h 329"/>
              <a:gd name="T96" fmla="*/ 2147483647 w 491"/>
              <a:gd name="T97" fmla="*/ 2147483647 h 329"/>
              <a:gd name="T98" fmla="*/ 2147483647 w 491"/>
              <a:gd name="T99" fmla="*/ 2147483647 h 329"/>
              <a:gd name="T100" fmla="*/ 2147483647 w 491"/>
              <a:gd name="T101" fmla="*/ 2147483647 h 329"/>
              <a:gd name="T102" fmla="*/ 2147483647 w 491"/>
              <a:gd name="T103" fmla="*/ 2147483647 h 329"/>
              <a:gd name="T104" fmla="*/ 2147483647 w 491"/>
              <a:gd name="T105" fmla="*/ 2147483647 h 3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1"/>
              <a:gd name="T160" fmla="*/ 0 h 329"/>
              <a:gd name="T161" fmla="*/ 491 w 491"/>
              <a:gd name="T162" fmla="*/ 329 h 3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1" h="329">
                <a:moveTo>
                  <a:pt x="328" y="63"/>
                </a:moveTo>
                <a:lnTo>
                  <a:pt x="307" y="61"/>
                </a:lnTo>
                <a:lnTo>
                  <a:pt x="278" y="66"/>
                </a:lnTo>
                <a:lnTo>
                  <a:pt x="236" y="71"/>
                </a:lnTo>
                <a:lnTo>
                  <a:pt x="228" y="58"/>
                </a:lnTo>
                <a:lnTo>
                  <a:pt x="231" y="29"/>
                </a:lnTo>
                <a:lnTo>
                  <a:pt x="215" y="19"/>
                </a:lnTo>
                <a:lnTo>
                  <a:pt x="204" y="3"/>
                </a:lnTo>
                <a:lnTo>
                  <a:pt x="176" y="0"/>
                </a:lnTo>
                <a:lnTo>
                  <a:pt x="142" y="0"/>
                </a:lnTo>
                <a:lnTo>
                  <a:pt x="115" y="3"/>
                </a:lnTo>
                <a:lnTo>
                  <a:pt x="86" y="3"/>
                </a:lnTo>
                <a:lnTo>
                  <a:pt x="63" y="16"/>
                </a:lnTo>
                <a:lnTo>
                  <a:pt x="42" y="32"/>
                </a:lnTo>
                <a:lnTo>
                  <a:pt x="23" y="47"/>
                </a:lnTo>
                <a:lnTo>
                  <a:pt x="8" y="74"/>
                </a:lnTo>
                <a:lnTo>
                  <a:pt x="0" y="97"/>
                </a:lnTo>
                <a:lnTo>
                  <a:pt x="34" y="129"/>
                </a:lnTo>
                <a:lnTo>
                  <a:pt x="74" y="134"/>
                </a:lnTo>
                <a:lnTo>
                  <a:pt x="71" y="150"/>
                </a:lnTo>
                <a:lnTo>
                  <a:pt x="79" y="155"/>
                </a:lnTo>
                <a:lnTo>
                  <a:pt x="42" y="171"/>
                </a:lnTo>
                <a:lnTo>
                  <a:pt x="21" y="205"/>
                </a:lnTo>
                <a:lnTo>
                  <a:pt x="34" y="231"/>
                </a:lnTo>
                <a:lnTo>
                  <a:pt x="52" y="241"/>
                </a:lnTo>
                <a:lnTo>
                  <a:pt x="71" y="231"/>
                </a:lnTo>
                <a:lnTo>
                  <a:pt x="71" y="255"/>
                </a:lnTo>
                <a:lnTo>
                  <a:pt x="81" y="255"/>
                </a:lnTo>
                <a:lnTo>
                  <a:pt x="94" y="276"/>
                </a:lnTo>
                <a:lnTo>
                  <a:pt x="86" y="323"/>
                </a:lnTo>
                <a:lnTo>
                  <a:pt x="115" y="328"/>
                </a:lnTo>
                <a:lnTo>
                  <a:pt x="142" y="328"/>
                </a:lnTo>
                <a:lnTo>
                  <a:pt x="170" y="320"/>
                </a:lnTo>
                <a:lnTo>
                  <a:pt x="197" y="310"/>
                </a:lnTo>
                <a:lnTo>
                  <a:pt x="215" y="299"/>
                </a:lnTo>
                <a:lnTo>
                  <a:pt x="262" y="281"/>
                </a:lnTo>
                <a:lnTo>
                  <a:pt x="302" y="270"/>
                </a:lnTo>
                <a:lnTo>
                  <a:pt x="328" y="257"/>
                </a:lnTo>
                <a:lnTo>
                  <a:pt x="359" y="234"/>
                </a:lnTo>
                <a:lnTo>
                  <a:pt x="383" y="215"/>
                </a:lnTo>
                <a:lnTo>
                  <a:pt x="443" y="202"/>
                </a:lnTo>
                <a:lnTo>
                  <a:pt x="490" y="137"/>
                </a:lnTo>
                <a:lnTo>
                  <a:pt x="456" y="134"/>
                </a:lnTo>
                <a:lnTo>
                  <a:pt x="446" y="116"/>
                </a:lnTo>
                <a:lnTo>
                  <a:pt x="417" y="105"/>
                </a:lnTo>
                <a:lnTo>
                  <a:pt x="401" y="105"/>
                </a:lnTo>
                <a:lnTo>
                  <a:pt x="383" y="129"/>
                </a:lnTo>
                <a:lnTo>
                  <a:pt x="383" y="121"/>
                </a:lnTo>
                <a:lnTo>
                  <a:pt x="351" y="123"/>
                </a:lnTo>
                <a:lnTo>
                  <a:pt x="362" y="118"/>
                </a:lnTo>
                <a:lnTo>
                  <a:pt x="351" y="103"/>
                </a:lnTo>
                <a:lnTo>
                  <a:pt x="373" y="71"/>
                </a:lnTo>
                <a:lnTo>
                  <a:pt x="349" y="35"/>
                </a:lnTo>
              </a:path>
            </a:pathLst>
          </a:custGeom>
          <a:noFill/>
          <a:ln w="12700" cap="rnd" cmpd="sng">
            <a:solidFill>
              <a:srgbClr val="7F7F7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1" name="Freeform 803"/>
          <p:cNvSpPr>
            <a:spLocks/>
          </p:cNvSpPr>
          <p:nvPr/>
        </p:nvSpPr>
        <p:spPr bwMode="auto">
          <a:xfrm>
            <a:off x="3956050" y="5467350"/>
            <a:ext cx="155575" cy="184150"/>
          </a:xfrm>
          <a:custGeom>
            <a:avLst/>
            <a:gdLst>
              <a:gd name="T0" fmla="*/ 0 w 110"/>
              <a:gd name="T1" fmla="*/ 2147483647 h 116"/>
              <a:gd name="T2" fmla="*/ 2147483647 w 110"/>
              <a:gd name="T3" fmla="*/ 2147483647 h 116"/>
              <a:gd name="T4" fmla="*/ 2147483647 w 110"/>
              <a:gd name="T5" fmla="*/ 0 h 116"/>
              <a:gd name="T6" fmla="*/ 0 w 110"/>
              <a:gd name="T7" fmla="*/ 0 h 116"/>
              <a:gd name="T8" fmla="*/ 0 w 110"/>
              <a:gd name="T9" fmla="*/ 2147483647 h 116"/>
              <a:gd name="T10" fmla="*/ 0 60000 65536"/>
              <a:gd name="T11" fmla="*/ 0 60000 65536"/>
              <a:gd name="T12" fmla="*/ 0 60000 65536"/>
              <a:gd name="T13" fmla="*/ 0 60000 65536"/>
              <a:gd name="T14" fmla="*/ 0 60000 65536"/>
              <a:gd name="T15" fmla="*/ 0 w 110"/>
              <a:gd name="T16" fmla="*/ 0 h 116"/>
              <a:gd name="T17" fmla="*/ 110 w 110"/>
              <a:gd name="T18" fmla="*/ 116 h 116"/>
            </a:gdLst>
            <a:ahLst/>
            <a:cxnLst>
              <a:cxn ang="T10">
                <a:pos x="T0" y="T1"/>
              </a:cxn>
              <a:cxn ang="T11">
                <a:pos x="T2" y="T3"/>
              </a:cxn>
              <a:cxn ang="T12">
                <a:pos x="T4" y="T5"/>
              </a:cxn>
              <a:cxn ang="T13">
                <a:pos x="T6" y="T7"/>
              </a:cxn>
              <a:cxn ang="T14">
                <a:pos x="T8" y="T9"/>
              </a:cxn>
            </a:cxnLst>
            <a:rect l="T15" t="T16" r="T17" b="T18"/>
            <a:pathLst>
              <a:path w="110" h="116">
                <a:moveTo>
                  <a:pt x="0" y="115"/>
                </a:moveTo>
                <a:lnTo>
                  <a:pt x="109" y="115"/>
                </a:lnTo>
                <a:lnTo>
                  <a:pt x="109" y="0"/>
                </a:lnTo>
                <a:lnTo>
                  <a:pt x="0" y="0"/>
                </a:lnTo>
                <a:lnTo>
                  <a:pt x="0" y="115"/>
                </a:lnTo>
              </a:path>
            </a:pathLst>
          </a:custGeom>
          <a:solidFill>
            <a:srgbClr val="FF0000"/>
          </a:solidFill>
          <a:ln w="12700" cap="rnd" cmpd="sng">
            <a:solidFill>
              <a:srgbClr val="FFFFFF"/>
            </a:solidFill>
            <a:prstDash val="solid"/>
            <a:round/>
            <a:headEnd type="none" w="med" len="med"/>
            <a:tailEnd type="none" w="med" len="med"/>
          </a:ln>
        </p:spPr>
        <p:txBody>
          <a:bodyPr/>
          <a:lstStyle/>
          <a:p>
            <a:endParaRPr lang="cs-CZ"/>
          </a:p>
        </p:txBody>
      </p:sp>
      <p:sp>
        <p:nvSpPr>
          <p:cNvPr id="18212" name="Freeform 804"/>
          <p:cNvSpPr>
            <a:spLocks/>
          </p:cNvSpPr>
          <p:nvPr/>
        </p:nvSpPr>
        <p:spPr bwMode="auto">
          <a:xfrm>
            <a:off x="3956050" y="5467350"/>
            <a:ext cx="165100" cy="193675"/>
          </a:xfrm>
          <a:custGeom>
            <a:avLst/>
            <a:gdLst>
              <a:gd name="T0" fmla="*/ 0 w 116"/>
              <a:gd name="T1" fmla="*/ 2147483647 h 122"/>
              <a:gd name="T2" fmla="*/ 2147483647 w 116"/>
              <a:gd name="T3" fmla="*/ 2147483647 h 122"/>
              <a:gd name="T4" fmla="*/ 2147483647 w 116"/>
              <a:gd name="T5" fmla="*/ 0 h 122"/>
              <a:gd name="T6" fmla="*/ 0 w 116"/>
              <a:gd name="T7" fmla="*/ 0 h 122"/>
              <a:gd name="T8" fmla="*/ 0 w 116"/>
              <a:gd name="T9" fmla="*/ 2147483647 h 122"/>
              <a:gd name="T10" fmla="*/ 0 60000 65536"/>
              <a:gd name="T11" fmla="*/ 0 60000 65536"/>
              <a:gd name="T12" fmla="*/ 0 60000 65536"/>
              <a:gd name="T13" fmla="*/ 0 60000 65536"/>
              <a:gd name="T14" fmla="*/ 0 60000 65536"/>
              <a:gd name="T15" fmla="*/ 0 w 116"/>
              <a:gd name="T16" fmla="*/ 0 h 122"/>
              <a:gd name="T17" fmla="*/ 116 w 116"/>
              <a:gd name="T18" fmla="*/ 122 h 122"/>
            </a:gdLst>
            <a:ahLst/>
            <a:cxnLst>
              <a:cxn ang="T10">
                <a:pos x="T0" y="T1"/>
              </a:cxn>
              <a:cxn ang="T11">
                <a:pos x="T2" y="T3"/>
              </a:cxn>
              <a:cxn ang="T12">
                <a:pos x="T4" y="T5"/>
              </a:cxn>
              <a:cxn ang="T13">
                <a:pos x="T6" y="T7"/>
              </a:cxn>
              <a:cxn ang="T14">
                <a:pos x="T8" y="T9"/>
              </a:cxn>
            </a:cxnLst>
            <a:rect l="T15" t="T16" r="T17" b="T18"/>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3" name="Freeform 805"/>
          <p:cNvSpPr>
            <a:spLocks/>
          </p:cNvSpPr>
          <p:nvPr/>
        </p:nvSpPr>
        <p:spPr bwMode="auto">
          <a:xfrm>
            <a:off x="3956050" y="5757863"/>
            <a:ext cx="155575" cy="184150"/>
          </a:xfrm>
          <a:custGeom>
            <a:avLst/>
            <a:gdLst>
              <a:gd name="T0" fmla="*/ 0 w 110"/>
              <a:gd name="T1" fmla="*/ 2147483647 h 116"/>
              <a:gd name="T2" fmla="*/ 2147483647 w 110"/>
              <a:gd name="T3" fmla="*/ 2147483647 h 116"/>
              <a:gd name="T4" fmla="*/ 2147483647 w 110"/>
              <a:gd name="T5" fmla="*/ 0 h 116"/>
              <a:gd name="T6" fmla="*/ 0 w 110"/>
              <a:gd name="T7" fmla="*/ 0 h 116"/>
              <a:gd name="T8" fmla="*/ 0 w 110"/>
              <a:gd name="T9" fmla="*/ 2147483647 h 116"/>
              <a:gd name="T10" fmla="*/ 0 60000 65536"/>
              <a:gd name="T11" fmla="*/ 0 60000 65536"/>
              <a:gd name="T12" fmla="*/ 0 60000 65536"/>
              <a:gd name="T13" fmla="*/ 0 60000 65536"/>
              <a:gd name="T14" fmla="*/ 0 60000 65536"/>
              <a:gd name="T15" fmla="*/ 0 w 110"/>
              <a:gd name="T16" fmla="*/ 0 h 116"/>
              <a:gd name="T17" fmla="*/ 110 w 110"/>
              <a:gd name="T18" fmla="*/ 116 h 116"/>
            </a:gdLst>
            <a:ahLst/>
            <a:cxnLst>
              <a:cxn ang="T10">
                <a:pos x="T0" y="T1"/>
              </a:cxn>
              <a:cxn ang="T11">
                <a:pos x="T2" y="T3"/>
              </a:cxn>
              <a:cxn ang="T12">
                <a:pos x="T4" y="T5"/>
              </a:cxn>
              <a:cxn ang="T13">
                <a:pos x="T6" y="T7"/>
              </a:cxn>
              <a:cxn ang="T14">
                <a:pos x="T8" y="T9"/>
              </a:cxn>
            </a:cxnLst>
            <a:rect l="T15" t="T16" r="T17" b="T18"/>
            <a:pathLst>
              <a:path w="110" h="116">
                <a:moveTo>
                  <a:pt x="0" y="115"/>
                </a:moveTo>
                <a:lnTo>
                  <a:pt x="109" y="115"/>
                </a:lnTo>
                <a:lnTo>
                  <a:pt x="109" y="0"/>
                </a:lnTo>
                <a:lnTo>
                  <a:pt x="0" y="0"/>
                </a:lnTo>
                <a:lnTo>
                  <a:pt x="0" y="115"/>
                </a:lnTo>
              </a:path>
            </a:pathLst>
          </a:custGeom>
          <a:solidFill>
            <a:srgbClr val="FFFF40"/>
          </a:solidFill>
          <a:ln w="12700" cap="rnd" cmpd="sng">
            <a:solidFill>
              <a:srgbClr val="FFFFFF"/>
            </a:solidFill>
            <a:prstDash val="solid"/>
            <a:round/>
            <a:headEnd type="none" w="med" len="med"/>
            <a:tailEnd type="none" w="med" len="med"/>
          </a:ln>
        </p:spPr>
        <p:txBody>
          <a:bodyPr/>
          <a:lstStyle/>
          <a:p>
            <a:endParaRPr lang="cs-CZ"/>
          </a:p>
        </p:txBody>
      </p:sp>
      <p:sp>
        <p:nvSpPr>
          <p:cNvPr id="18214" name="Freeform 806"/>
          <p:cNvSpPr>
            <a:spLocks/>
          </p:cNvSpPr>
          <p:nvPr/>
        </p:nvSpPr>
        <p:spPr bwMode="auto">
          <a:xfrm>
            <a:off x="3956050" y="5757863"/>
            <a:ext cx="165100" cy="193675"/>
          </a:xfrm>
          <a:custGeom>
            <a:avLst/>
            <a:gdLst>
              <a:gd name="T0" fmla="*/ 0 w 116"/>
              <a:gd name="T1" fmla="*/ 2147483647 h 122"/>
              <a:gd name="T2" fmla="*/ 2147483647 w 116"/>
              <a:gd name="T3" fmla="*/ 2147483647 h 122"/>
              <a:gd name="T4" fmla="*/ 2147483647 w 116"/>
              <a:gd name="T5" fmla="*/ 0 h 122"/>
              <a:gd name="T6" fmla="*/ 0 w 116"/>
              <a:gd name="T7" fmla="*/ 0 h 122"/>
              <a:gd name="T8" fmla="*/ 0 w 116"/>
              <a:gd name="T9" fmla="*/ 2147483647 h 122"/>
              <a:gd name="T10" fmla="*/ 0 60000 65536"/>
              <a:gd name="T11" fmla="*/ 0 60000 65536"/>
              <a:gd name="T12" fmla="*/ 0 60000 65536"/>
              <a:gd name="T13" fmla="*/ 0 60000 65536"/>
              <a:gd name="T14" fmla="*/ 0 60000 65536"/>
              <a:gd name="T15" fmla="*/ 0 w 116"/>
              <a:gd name="T16" fmla="*/ 0 h 122"/>
              <a:gd name="T17" fmla="*/ 116 w 116"/>
              <a:gd name="T18" fmla="*/ 122 h 122"/>
            </a:gdLst>
            <a:ahLst/>
            <a:cxnLst>
              <a:cxn ang="T10">
                <a:pos x="T0" y="T1"/>
              </a:cxn>
              <a:cxn ang="T11">
                <a:pos x="T2" y="T3"/>
              </a:cxn>
              <a:cxn ang="T12">
                <a:pos x="T4" y="T5"/>
              </a:cxn>
              <a:cxn ang="T13">
                <a:pos x="T6" y="T7"/>
              </a:cxn>
              <a:cxn ang="T14">
                <a:pos x="T8" y="T9"/>
              </a:cxn>
            </a:cxnLst>
            <a:rect l="T15" t="T16" r="T17" b="T18"/>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5" name="Freeform 807"/>
          <p:cNvSpPr>
            <a:spLocks/>
          </p:cNvSpPr>
          <p:nvPr/>
        </p:nvSpPr>
        <p:spPr bwMode="auto">
          <a:xfrm>
            <a:off x="3956050" y="6049963"/>
            <a:ext cx="155575" cy="182562"/>
          </a:xfrm>
          <a:custGeom>
            <a:avLst/>
            <a:gdLst>
              <a:gd name="T0" fmla="*/ 0 w 110"/>
              <a:gd name="T1" fmla="*/ 2147483647 h 115"/>
              <a:gd name="T2" fmla="*/ 2147483647 w 110"/>
              <a:gd name="T3" fmla="*/ 2147483647 h 115"/>
              <a:gd name="T4" fmla="*/ 2147483647 w 110"/>
              <a:gd name="T5" fmla="*/ 0 h 115"/>
              <a:gd name="T6" fmla="*/ 0 w 110"/>
              <a:gd name="T7" fmla="*/ 0 h 115"/>
              <a:gd name="T8" fmla="*/ 0 w 110"/>
              <a:gd name="T9" fmla="*/ 2147483647 h 115"/>
              <a:gd name="T10" fmla="*/ 0 60000 65536"/>
              <a:gd name="T11" fmla="*/ 0 60000 65536"/>
              <a:gd name="T12" fmla="*/ 0 60000 65536"/>
              <a:gd name="T13" fmla="*/ 0 60000 65536"/>
              <a:gd name="T14" fmla="*/ 0 60000 65536"/>
              <a:gd name="T15" fmla="*/ 0 w 110"/>
              <a:gd name="T16" fmla="*/ 0 h 115"/>
              <a:gd name="T17" fmla="*/ 110 w 110"/>
              <a:gd name="T18" fmla="*/ 115 h 115"/>
            </a:gdLst>
            <a:ahLst/>
            <a:cxnLst>
              <a:cxn ang="T10">
                <a:pos x="T0" y="T1"/>
              </a:cxn>
              <a:cxn ang="T11">
                <a:pos x="T2" y="T3"/>
              </a:cxn>
              <a:cxn ang="T12">
                <a:pos x="T4" y="T5"/>
              </a:cxn>
              <a:cxn ang="T13">
                <a:pos x="T6" y="T7"/>
              </a:cxn>
              <a:cxn ang="T14">
                <a:pos x="T8" y="T9"/>
              </a:cxn>
            </a:cxnLst>
            <a:rect l="T15" t="T16" r="T17" b="T18"/>
            <a:pathLst>
              <a:path w="110" h="115">
                <a:moveTo>
                  <a:pt x="0" y="114"/>
                </a:moveTo>
                <a:lnTo>
                  <a:pt x="109" y="114"/>
                </a:lnTo>
                <a:lnTo>
                  <a:pt x="109" y="0"/>
                </a:lnTo>
                <a:lnTo>
                  <a:pt x="0" y="0"/>
                </a:lnTo>
                <a:lnTo>
                  <a:pt x="0" y="114"/>
                </a:lnTo>
              </a:path>
            </a:pathLst>
          </a:custGeom>
          <a:solidFill>
            <a:srgbClr val="40FF40"/>
          </a:solidFill>
          <a:ln w="12700" cap="rnd" cmpd="sng">
            <a:solidFill>
              <a:srgbClr val="FFFFFF"/>
            </a:solidFill>
            <a:prstDash val="solid"/>
            <a:round/>
            <a:headEnd type="none" w="med" len="med"/>
            <a:tailEnd type="none" w="med" len="med"/>
          </a:ln>
        </p:spPr>
        <p:txBody>
          <a:bodyPr/>
          <a:lstStyle/>
          <a:p>
            <a:endParaRPr lang="cs-CZ"/>
          </a:p>
        </p:txBody>
      </p:sp>
      <p:sp>
        <p:nvSpPr>
          <p:cNvPr id="18216" name="Freeform 808"/>
          <p:cNvSpPr>
            <a:spLocks/>
          </p:cNvSpPr>
          <p:nvPr/>
        </p:nvSpPr>
        <p:spPr bwMode="auto">
          <a:xfrm>
            <a:off x="3956050" y="6049963"/>
            <a:ext cx="165100" cy="192087"/>
          </a:xfrm>
          <a:custGeom>
            <a:avLst/>
            <a:gdLst>
              <a:gd name="T0" fmla="*/ 0 w 116"/>
              <a:gd name="T1" fmla="*/ 2147483647 h 121"/>
              <a:gd name="T2" fmla="*/ 2147483647 w 116"/>
              <a:gd name="T3" fmla="*/ 2147483647 h 121"/>
              <a:gd name="T4" fmla="*/ 2147483647 w 116"/>
              <a:gd name="T5" fmla="*/ 0 h 121"/>
              <a:gd name="T6" fmla="*/ 0 w 116"/>
              <a:gd name="T7" fmla="*/ 0 h 121"/>
              <a:gd name="T8" fmla="*/ 0 w 116"/>
              <a:gd name="T9" fmla="*/ 2147483647 h 121"/>
              <a:gd name="T10" fmla="*/ 0 60000 65536"/>
              <a:gd name="T11" fmla="*/ 0 60000 65536"/>
              <a:gd name="T12" fmla="*/ 0 60000 65536"/>
              <a:gd name="T13" fmla="*/ 0 60000 65536"/>
              <a:gd name="T14" fmla="*/ 0 60000 65536"/>
              <a:gd name="T15" fmla="*/ 0 w 116"/>
              <a:gd name="T16" fmla="*/ 0 h 121"/>
              <a:gd name="T17" fmla="*/ 116 w 116"/>
              <a:gd name="T18" fmla="*/ 121 h 121"/>
            </a:gdLst>
            <a:ahLst/>
            <a:cxnLst>
              <a:cxn ang="T10">
                <a:pos x="T0" y="T1"/>
              </a:cxn>
              <a:cxn ang="T11">
                <a:pos x="T2" y="T3"/>
              </a:cxn>
              <a:cxn ang="T12">
                <a:pos x="T4" y="T5"/>
              </a:cxn>
              <a:cxn ang="T13">
                <a:pos x="T6" y="T7"/>
              </a:cxn>
              <a:cxn ang="T14">
                <a:pos x="T8" y="T9"/>
              </a:cxn>
            </a:cxnLst>
            <a:rect l="T15" t="T16" r="T17" b="T18"/>
            <a:pathLst>
              <a:path w="116" h="121">
                <a:moveTo>
                  <a:pt x="0" y="120"/>
                </a:moveTo>
                <a:lnTo>
                  <a:pt x="115" y="120"/>
                </a:lnTo>
                <a:lnTo>
                  <a:pt x="115" y="0"/>
                </a:lnTo>
                <a:lnTo>
                  <a:pt x="0" y="0"/>
                </a:lnTo>
                <a:lnTo>
                  <a:pt x="0" y="120"/>
                </a:lnTo>
              </a:path>
            </a:pathLst>
          </a:custGeom>
          <a:noFill/>
          <a:ln w="12700" cap="rnd" cmpd="sng">
            <a:solidFill>
              <a:srgbClr val="FF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7" name="Freeform 809"/>
          <p:cNvSpPr>
            <a:spLocks/>
          </p:cNvSpPr>
          <p:nvPr/>
        </p:nvSpPr>
        <p:spPr bwMode="auto">
          <a:xfrm>
            <a:off x="3956050" y="5467350"/>
            <a:ext cx="165100" cy="193675"/>
          </a:xfrm>
          <a:custGeom>
            <a:avLst/>
            <a:gdLst>
              <a:gd name="T0" fmla="*/ 0 w 116"/>
              <a:gd name="T1" fmla="*/ 2147483647 h 122"/>
              <a:gd name="T2" fmla="*/ 2147483647 w 116"/>
              <a:gd name="T3" fmla="*/ 2147483647 h 122"/>
              <a:gd name="T4" fmla="*/ 2147483647 w 116"/>
              <a:gd name="T5" fmla="*/ 0 h 122"/>
              <a:gd name="T6" fmla="*/ 0 w 116"/>
              <a:gd name="T7" fmla="*/ 0 h 122"/>
              <a:gd name="T8" fmla="*/ 0 w 116"/>
              <a:gd name="T9" fmla="*/ 2147483647 h 122"/>
              <a:gd name="T10" fmla="*/ 0 60000 65536"/>
              <a:gd name="T11" fmla="*/ 0 60000 65536"/>
              <a:gd name="T12" fmla="*/ 0 60000 65536"/>
              <a:gd name="T13" fmla="*/ 0 60000 65536"/>
              <a:gd name="T14" fmla="*/ 0 60000 65536"/>
              <a:gd name="T15" fmla="*/ 0 w 116"/>
              <a:gd name="T16" fmla="*/ 0 h 122"/>
              <a:gd name="T17" fmla="*/ 116 w 116"/>
              <a:gd name="T18" fmla="*/ 122 h 122"/>
            </a:gdLst>
            <a:ahLst/>
            <a:cxnLst>
              <a:cxn ang="T10">
                <a:pos x="T0" y="T1"/>
              </a:cxn>
              <a:cxn ang="T11">
                <a:pos x="T2" y="T3"/>
              </a:cxn>
              <a:cxn ang="T12">
                <a:pos x="T4" y="T5"/>
              </a:cxn>
              <a:cxn ang="T13">
                <a:pos x="T6" y="T7"/>
              </a:cxn>
              <a:cxn ang="T14">
                <a:pos x="T8" y="T9"/>
              </a:cxn>
            </a:cxnLst>
            <a:rect l="T15" t="T16" r="T17" b="T18"/>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8" name="Freeform 810"/>
          <p:cNvSpPr>
            <a:spLocks/>
          </p:cNvSpPr>
          <p:nvPr/>
        </p:nvSpPr>
        <p:spPr bwMode="auto">
          <a:xfrm>
            <a:off x="3956050" y="5757863"/>
            <a:ext cx="165100" cy="193675"/>
          </a:xfrm>
          <a:custGeom>
            <a:avLst/>
            <a:gdLst>
              <a:gd name="T0" fmla="*/ 0 w 116"/>
              <a:gd name="T1" fmla="*/ 2147483647 h 122"/>
              <a:gd name="T2" fmla="*/ 2147483647 w 116"/>
              <a:gd name="T3" fmla="*/ 2147483647 h 122"/>
              <a:gd name="T4" fmla="*/ 2147483647 w 116"/>
              <a:gd name="T5" fmla="*/ 0 h 122"/>
              <a:gd name="T6" fmla="*/ 0 w 116"/>
              <a:gd name="T7" fmla="*/ 0 h 122"/>
              <a:gd name="T8" fmla="*/ 0 w 116"/>
              <a:gd name="T9" fmla="*/ 2147483647 h 122"/>
              <a:gd name="T10" fmla="*/ 0 60000 65536"/>
              <a:gd name="T11" fmla="*/ 0 60000 65536"/>
              <a:gd name="T12" fmla="*/ 0 60000 65536"/>
              <a:gd name="T13" fmla="*/ 0 60000 65536"/>
              <a:gd name="T14" fmla="*/ 0 60000 65536"/>
              <a:gd name="T15" fmla="*/ 0 w 116"/>
              <a:gd name="T16" fmla="*/ 0 h 122"/>
              <a:gd name="T17" fmla="*/ 116 w 116"/>
              <a:gd name="T18" fmla="*/ 122 h 122"/>
            </a:gdLst>
            <a:ahLst/>
            <a:cxnLst>
              <a:cxn ang="T10">
                <a:pos x="T0" y="T1"/>
              </a:cxn>
              <a:cxn ang="T11">
                <a:pos x="T2" y="T3"/>
              </a:cxn>
              <a:cxn ang="T12">
                <a:pos x="T4" y="T5"/>
              </a:cxn>
              <a:cxn ang="T13">
                <a:pos x="T6" y="T7"/>
              </a:cxn>
              <a:cxn ang="T14">
                <a:pos x="T8" y="T9"/>
              </a:cxn>
            </a:cxnLst>
            <a:rect l="T15" t="T16" r="T17" b="T18"/>
            <a:pathLst>
              <a:path w="116" h="122">
                <a:moveTo>
                  <a:pt x="0" y="121"/>
                </a:moveTo>
                <a:lnTo>
                  <a:pt x="115" y="121"/>
                </a:lnTo>
                <a:lnTo>
                  <a:pt x="115" y="0"/>
                </a:lnTo>
                <a:lnTo>
                  <a:pt x="0" y="0"/>
                </a:lnTo>
                <a:lnTo>
                  <a:pt x="0" y="121"/>
                </a:lnTo>
              </a:path>
            </a:pathLst>
          </a:custGeom>
          <a:noFill/>
          <a:ln w="12700" cap="rnd" cmpd="sng">
            <a:solidFill>
              <a:srgbClr val="FF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19" name="Freeform 811"/>
          <p:cNvSpPr>
            <a:spLocks/>
          </p:cNvSpPr>
          <p:nvPr/>
        </p:nvSpPr>
        <p:spPr bwMode="auto">
          <a:xfrm>
            <a:off x="3956050" y="6049963"/>
            <a:ext cx="165100" cy="192087"/>
          </a:xfrm>
          <a:custGeom>
            <a:avLst/>
            <a:gdLst>
              <a:gd name="T0" fmla="*/ 0 w 116"/>
              <a:gd name="T1" fmla="*/ 2147483647 h 121"/>
              <a:gd name="T2" fmla="*/ 2147483647 w 116"/>
              <a:gd name="T3" fmla="*/ 2147483647 h 121"/>
              <a:gd name="T4" fmla="*/ 2147483647 w 116"/>
              <a:gd name="T5" fmla="*/ 0 h 121"/>
              <a:gd name="T6" fmla="*/ 0 w 116"/>
              <a:gd name="T7" fmla="*/ 0 h 121"/>
              <a:gd name="T8" fmla="*/ 0 w 116"/>
              <a:gd name="T9" fmla="*/ 2147483647 h 121"/>
              <a:gd name="T10" fmla="*/ 0 60000 65536"/>
              <a:gd name="T11" fmla="*/ 0 60000 65536"/>
              <a:gd name="T12" fmla="*/ 0 60000 65536"/>
              <a:gd name="T13" fmla="*/ 0 60000 65536"/>
              <a:gd name="T14" fmla="*/ 0 60000 65536"/>
              <a:gd name="T15" fmla="*/ 0 w 116"/>
              <a:gd name="T16" fmla="*/ 0 h 121"/>
              <a:gd name="T17" fmla="*/ 116 w 116"/>
              <a:gd name="T18" fmla="*/ 121 h 121"/>
            </a:gdLst>
            <a:ahLst/>
            <a:cxnLst>
              <a:cxn ang="T10">
                <a:pos x="T0" y="T1"/>
              </a:cxn>
              <a:cxn ang="T11">
                <a:pos x="T2" y="T3"/>
              </a:cxn>
              <a:cxn ang="T12">
                <a:pos x="T4" y="T5"/>
              </a:cxn>
              <a:cxn ang="T13">
                <a:pos x="T6" y="T7"/>
              </a:cxn>
              <a:cxn ang="T14">
                <a:pos x="T8" y="T9"/>
              </a:cxn>
            </a:cxnLst>
            <a:rect l="T15" t="T16" r="T17" b="T18"/>
            <a:pathLst>
              <a:path w="116" h="121">
                <a:moveTo>
                  <a:pt x="0" y="120"/>
                </a:moveTo>
                <a:lnTo>
                  <a:pt x="115" y="120"/>
                </a:lnTo>
                <a:lnTo>
                  <a:pt x="115" y="0"/>
                </a:lnTo>
                <a:lnTo>
                  <a:pt x="0" y="0"/>
                </a:lnTo>
                <a:lnTo>
                  <a:pt x="0" y="120"/>
                </a:lnTo>
              </a:path>
            </a:pathLst>
          </a:custGeom>
          <a:noFill/>
          <a:ln w="12700" cap="rnd" cmpd="sng">
            <a:solidFill>
              <a:srgbClr val="FF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20" name="Freeform 812"/>
          <p:cNvSpPr>
            <a:spLocks/>
          </p:cNvSpPr>
          <p:nvPr/>
        </p:nvSpPr>
        <p:spPr bwMode="auto">
          <a:xfrm>
            <a:off x="4752975" y="2782888"/>
            <a:ext cx="122238" cy="68262"/>
          </a:xfrm>
          <a:custGeom>
            <a:avLst/>
            <a:gdLst>
              <a:gd name="T0" fmla="*/ 0 w 87"/>
              <a:gd name="T1" fmla="*/ 2147483647 h 43"/>
              <a:gd name="T2" fmla="*/ 2147483647 w 87"/>
              <a:gd name="T3" fmla="*/ 2147483647 h 43"/>
              <a:gd name="T4" fmla="*/ 2147483647 w 87"/>
              <a:gd name="T5" fmla="*/ 2147483647 h 43"/>
              <a:gd name="T6" fmla="*/ 2147483647 w 87"/>
              <a:gd name="T7" fmla="*/ 2147483647 h 43"/>
              <a:gd name="T8" fmla="*/ 2147483647 w 87"/>
              <a:gd name="T9" fmla="*/ 2147483647 h 43"/>
              <a:gd name="T10" fmla="*/ 2147483647 w 87"/>
              <a:gd name="T11" fmla="*/ 2147483647 h 43"/>
              <a:gd name="T12" fmla="*/ 2147483647 w 87"/>
              <a:gd name="T13" fmla="*/ 2147483647 h 43"/>
              <a:gd name="T14" fmla="*/ 2147483647 w 87"/>
              <a:gd name="T15" fmla="*/ 0 h 43"/>
              <a:gd name="T16" fmla="*/ 2147483647 w 87"/>
              <a:gd name="T17" fmla="*/ 2147483647 h 43"/>
              <a:gd name="T18" fmla="*/ 0 w 87"/>
              <a:gd name="T19" fmla="*/ 214748364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7"/>
              <a:gd name="T31" fmla="*/ 0 h 43"/>
              <a:gd name="T32" fmla="*/ 87 w 87"/>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7" h="43">
                <a:moveTo>
                  <a:pt x="0" y="24"/>
                </a:moveTo>
                <a:lnTo>
                  <a:pt x="8" y="36"/>
                </a:lnTo>
                <a:lnTo>
                  <a:pt x="28" y="42"/>
                </a:lnTo>
                <a:lnTo>
                  <a:pt x="60" y="29"/>
                </a:lnTo>
                <a:lnTo>
                  <a:pt x="78" y="31"/>
                </a:lnTo>
                <a:lnTo>
                  <a:pt x="86" y="18"/>
                </a:lnTo>
                <a:lnTo>
                  <a:pt x="49" y="13"/>
                </a:lnTo>
                <a:lnTo>
                  <a:pt x="15" y="0"/>
                </a:lnTo>
                <a:lnTo>
                  <a:pt x="10" y="13"/>
                </a:lnTo>
                <a:lnTo>
                  <a:pt x="0" y="24"/>
                </a:lnTo>
              </a:path>
            </a:pathLst>
          </a:custGeom>
          <a:noFill/>
          <a:ln w="12700" cap="rnd" cmpd="sng">
            <a:solidFill>
              <a:srgbClr val="000033"/>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18221" name="Rectangle 813"/>
          <p:cNvSpPr>
            <a:spLocks noChangeArrowheads="1"/>
          </p:cNvSpPr>
          <p:nvPr/>
        </p:nvSpPr>
        <p:spPr bwMode="auto">
          <a:xfrm>
            <a:off x="4052888" y="5708650"/>
            <a:ext cx="17843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cs-CZ" altLang="cs-CZ" sz="1400" b="1">
                <a:solidFill>
                  <a:srgbClr val="FFFFFF"/>
                </a:solidFill>
                <a:latin typeface="Arial" pitchFamily="34" charset="0"/>
              </a:rPr>
              <a:t>   2-7% - Intermediate </a:t>
            </a:r>
            <a:endParaRPr lang="cs-CZ" altLang="cs-CZ" sz="1400" b="1">
              <a:solidFill>
                <a:srgbClr val="FFFFFF"/>
              </a:solidFill>
              <a:latin typeface="Arial CE" charset="-18"/>
            </a:endParaRPr>
          </a:p>
        </p:txBody>
      </p:sp>
      <p:sp>
        <p:nvSpPr>
          <p:cNvPr id="18222" name="Rectangle 814"/>
          <p:cNvSpPr>
            <a:spLocks noChangeArrowheads="1"/>
          </p:cNvSpPr>
          <p:nvPr/>
        </p:nvSpPr>
        <p:spPr bwMode="auto">
          <a:xfrm>
            <a:off x="4052888" y="6000750"/>
            <a:ext cx="11128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r>
              <a:rPr lang="cs-CZ" altLang="cs-CZ" sz="1400" b="1">
                <a:solidFill>
                  <a:srgbClr val="FFFFFF"/>
                </a:solidFill>
                <a:latin typeface="Arial" pitchFamily="34" charset="0"/>
              </a:rPr>
              <a:t>    &lt;2% - Low</a:t>
            </a:r>
            <a:endParaRPr lang="cs-CZ" altLang="cs-CZ" sz="1400" b="1">
              <a:solidFill>
                <a:srgbClr val="FFFFFF"/>
              </a:solidFill>
              <a:latin typeface="Arial CE" charset="-18"/>
            </a:endParaRPr>
          </a:p>
        </p:txBody>
      </p:sp>
      <p:sp>
        <p:nvSpPr>
          <p:cNvPr id="18223" name="Text Box 815"/>
          <p:cNvSpPr txBox="1">
            <a:spLocks noChangeArrowheads="1"/>
          </p:cNvSpPr>
          <p:nvPr/>
        </p:nvSpPr>
        <p:spPr bwMode="auto">
          <a:xfrm>
            <a:off x="7785100" y="6415088"/>
            <a:ext cx="1281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cs-CZ" altLang="cs-CZ"/>
              <a:t>CDC,USA</a:t>
            </a:r>
          </a:p>
        </p:txBody>
      </p:sp>
    </p:spTree>
    <p:extLst>
      <p:ext uri="{BB962C8B-B14F-4D97-AF65-F5344CB8AC3E}">
        <p14:creationId xmlns:p14="http://schemas.microsoft.com/office/powerpoint/2010/main" val="643102587"/>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3568" y="-99392"/>
            <a:ext cx="7772400" cy="1066800"/>
          </a:xfrm>
        </p:spPr>
        <p:txBody>
          <a:bodyPr>
            <a:normAutofit/>
          </a:bodyPr>
          <a:lstStyle/>
          <a:p>
            <a:r>
              <a:rPr lang="cs-CZ" altLang="cs-CZ" sz="2800" b="1" dirty="0" smtClean="0"/>
              <a:t>Prevalence  HBV </a:t>
            </a:r>
            <a:r>
              <a:rPr lang="cs-CZ" altLang="cs-CZ" sz="2800" b="1" dirty="0" err="1" smtClean="0"/>
              <a:t>markerů</a:t>
            </a:r>
            <a:r>
              <a:rPr lang="cs-CZ" altLang="cs-CZ" sz="2800" b="1" dirty="0" smtClean="0"/>
              <a:t> v obecné populaci ČR</a:t>
            </a:r>
          </a:p>
        </p:txBody>
      </p:sp>
      <p:sp>
        <p:nvSpPr>
          <p:cNvPr id="18435" name="Rectangle 3"/>
          <p:cNvSpPr>
            <a:spLocks noGrp="1" noChangeArrowheads="1"/>
          </p:cNvSpPr>
          <p:nvPr>
            <p:ph type="body" idx="1"/>
          </p:nvPr>
        </p:nvSpPr>
        <p:spPr>
          <a:xfrm>
            <a:off x="0" y="1196752"/>
            <a:ext cx="9144000" cy="5544616"/>
          </a:xfrm>
        </p:spPr>
        <p:txBody>
          <a:bodyPr>
            <a:normAutofit/>
          </a:bodyPr>
          <a:lstStyle/>
          <a:p>
            <a:pPr>
              <a:lnSpc>
                <a:spcPct val="90000"/>
              </a:lnSpc>
              <a:buFontTx/>
              <a:buNone/>
            </a:pPr>
            <a:r>
              <a:rPr lang="cs-CZ" altLang="cs-CZ" sz="2800" b="1" dirty="0" smtClean="0"/>
              <a:t>                                    Serologické přehledy</a:t>
            </a:r>
          </a:p>
          <a:p>
            <a:pPr>
              <a:lnSpc>
                <a:spcPct val="90000"/>
              </a:lnSpc>
              <a:buFontTx/>
              <a:buNone/>
            </a:pPr>
            <a:r>
              <a:rPr lang="cs-CZ" altLang="cs-CZ" b="1" dirty="0" smtClean="0"/>
              <a:t>                      r. 1975       r.1996          r.2001       r.2013   </a:t>
            </a:r>
          </a:p>
          <a:p>
            <a:pPr>
              <a:lnSpc>
                <a:spcPct val="90000"/>
              </a:lnSpc>
              <a:buFontTx/>
              <a:buNone/>
            </a:pPr>
            <a:r>
              <a:rPr lang="cs-CZ" altLang="cs-CZ" sz="2800" b="1" dirty="0" smtClean="0"/>
              <a:t>     Počet  sér    (1000)          (1489)            (2658)      ZÚ Ostrava                    </a:t>
            </a:r>
          </a:p>
          <a:p>
            <a:pPr marL="0" indent="0">
              <a:lnSpc>
                <a:spcPct val="90000"/>
              </a:lnSpc>
              <a:buNone/>
            </a:pPr>
            <a:r>
              <a:rPr lang="cs-CZ" altLang="cs-CZ" sz="2800" b="1" dirty="0" smtClean="0"/>
              <a:t>                                                                                          ZÚ Ústí n/L</a:t>
            </a:r>
          </a:p>
          <a:p>
            <a:pPr>
              <a:lnSpc>
                <a:spcPct val="90000"/>
              </a:lnSpc>
              <a:buFontTx/>
              <a:buNone/>
            </a:pPr>
            <a:r>
              <a:rPr lang="cs-CZ" altLang="cs-CZ" b="1" dirty="0" smtClean="0"/>
              <a:t>    </a:t>
            </a:r>
            <a:r>
              <a:rPr lang="cs-CZ" altLang="cs-CZ" b="1" dirty="0" err="1" smtClean="0"/>
              <a:t>HBsAg</a:t>
            </a:r>
            <a:r>
              <a:rPr lang="cs-CZ" altLang="cs-CZ" b="1" dirty="0" smtClean="0"/>
              <a:t>       1.73 %       0.66 %        0.56 %</a:t>
            </a:r>
          </a:p>
          <a:p>
            <a:pPr>
              <a:lnSpc>
                <a:spcPct val="90000"/>
              </a:lnSpc>
            </a:pPr>
            <a:endParaRPr lang="cs-CZ" altLang="cs-CZ" b="1" dirty="0" smtClean="0"/>
          </a:p>
          <a:p>
            <a:pPr>
              <a:lnSpc>
                <a:spcPct val="90000"/>
              </a:lnSpc>
              <a:buFontTx/>
              <a:buNone/>
            </a:pPr>
            <a:r>
              <a:rPr lang="cs-CZ" altLang="cs-CZ" b="1" dirty="0" smtClean="0"/>
              <a:t>    anti-</a:t>
            </a:r>
            <a:r>
              <a:rPr lang="cs-CZ" altLang="cs-CZ" b="1" dirty="0" err="1" smtClean="0"/>
              <a:t>HBs</a:t>
            </a:r>
            <a:r>
              <a:rPr lang="cs-CZ" altLang="cs-CZ" b="1" dirty="0" smtClean="0"/>
              <a:t>  14.4  %       6.63 %            NT </a:t>
            </a:r>
          </a:p>
          <a:p>
            <a:pPr>
              <a:lnSpc>
                <a:spcPct val="90000"/>
              </a:lnSpc>
            </a:pPr>
            <a:endParaRPr lang="cs-CZ" altLang="cs-CZ" b="1" dirty="0" smtClean="0"/>
          </a:p>
          <a:p>
            <a:pPr>
              <a:lnSpc>
                <a:spcPct val="90000"/>
              </a:lnSpc>
              <a:buFontTx/>
              <a:buNone/>
            </a:pPr>
            <a:r>
              <a:rPr lang="cs-CZ" altLang="cs-CZ" b="1" dirty="0" smtClean="0"/>
              <a:t>    anti-</a:t>
            </a:r>
            <a:r>
              <a:rPr lang="cs-CZ" altLang="cs-CZ" b="1" dirty="0" err="1" smtClean="0"/>
              <a:t>HBc</a:t>
            </a:r>
            <a:r>
              <a:rPr lang="cs-CZ" altLang="cs-CZ" b="1" dirty="0" smtClean="0"/>
              <a:t>      NT           6.95 %        5.59 %</a:t>
            </a:r>
          </a:p>
          <a:p>
            <a:pPr marL="0" indent="0">
              <a:lnSpc>
                <a:spcPct val="90000"/>
              </a:lnSpc>
              <a:buNone/>
            </a:pPr>
            <a:r>
              <a:rPr lang="cs-CZ" altLang="cs-CZ" b="1" dirty="0" smtClean="0">
                <a:solidFill>
                  <a:srgbClr val="FFFF00"/>
                </a:solidFill>
              </a:rPr>
              <a:t>    </a:t>
            </a:r>
          </a:p>
          <a:p>
            <a:pPr>
              <a:lnSpc>
                <a:spcPct val="90000"/>
              </a:lnSpc>
            </a:pPr>
            <a:endParaRPr lang="cs-CZ" altLang="cs-CZ" sz="2800" b="1" dirty="0" smtClean="0">
              <a:solidFill>
                <a:srgbClr val="FFFF00"/>
              </a:solidFill>
            </a:endParaRPr>
          </a:p>
        </p:txBody>
      </p:sp>
      <p:pic>
        <p:nvPicPr>
          <p:cNvPr id="4" name="Picture 7" descr="sz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2113" y="6308725"/>
            <a:ext cx="1131887" cy="5715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364888"/>
      </p:ext>
    </p:extLst>
  </p:cSld>
  <p:clrMapOvr>
    <a:masterClrMapping/>
  </p:clrMapOvr>
  <p:timing>
    <p:tnLst>
      <p:par>
        <p:cTn id="1" dur="indefinite" restart="never" nodeType="tmRoot"/>
      </p:par>
    </p:tnLst>
  </p:timing>
</p:sld>
</file>

<file path=ppt/theme/_rels/themeOverride8.xml.rels><?xml version="1.0" encoding="UTF-8" standalone="yes"?>
<Relationships xmlns="http://schemas.openxmlformats.org/package/2006/relationships"><Relationship Id="rId1" Type="http://schemas.openxmlformats.org/officeDocument/2006/relationships/image" Target="../media/image32.jpeg"/></Relationships>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
    <a:dk1>
      <a:srgbClr val="000000"/>
    </a:dk1>
    <a:lt1>
      <a:srgbClr val="003366"/>
    </a:lt1>
    <a:dk2>
      <a:srgbClr val="000000"/>
    </a:dk2>
    <a:lt2>
      <a:srgbClr val="808080"/>
    </a:lt2>
    <a:accent1>
      <a:srgbClr val="00CC99"/>
    </a:accent1>
    <a:accent2>
      <a:srgbClr val="3333CC"/>
    </a:accent2>
    <a:accent3>
      <a:srgbClr val="AAADB8"/>
    </a:accent3>
    <a:accent4>
      <a:srgbClr val="000000"/>
    </a:accent4>
    <a:accent5>
      <a:srgbClr val="AAE2CA"/>
    </a:accent5>
    <a:accent6>
      <a:srgbClr val="2D2DB9"/>
    </a:accent6>
    <a:hlink>
      <a:srgbClr val="CCCCFF"/>
    </a:hlink>
    <a:folHlink>
      <a:srgbClr val="B2B2B2"/>
    </a:folHlink>
  </a:clrScheme>
  <a:fontScheme name="Blue Template 2002">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Override>
</file>

<file path=ppt/theme/themeOverride9.xml><?xml version="1.0" encoding="utf-8"?>
<a:themeOverride xmlns:a="http://schemas.openxmlformats.org/drawingml/2006/main">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1551</TotalTime>
  <Words>961</Words>
  <Application>Microsoft Office PowerPoint</Application>
  <PresentationFormat>Předvádění na obrazovce (4:3)</PresentationFormat>
  <Paragraphs>196</Paragraphs>
  <Slides>41</Slides>
  <Notes>5</Notes>
  <HiddenSlides>0</HiddenSlides>
  <MMClips>0</MMClips>
  <ScaleCrop>false</ScaleCrop>
  <HeadingPairs>
    <vt:vector size="6" baseType="variant">
      <vt:variant>
        <vt:lpstr>Motiv</vt:lpstr>
      </vt:variant>
      <vt:variant>
        <vt:i4>1</vt:i4>
      </vt:variant>
      <vt:variant>
        <vt:lpstr>Vložené servery OLE</vt:lpstr>
      </vt:variant>
      <vt:variant>
        <vt:i4>3</vt:i4>
      </vt:variant>
      <vt:variant>
        <vt:lpstr>Nadpisy snímků</vt:lpstr>
      </vt:variant>
      <vt:variant>
        <vt:i4>41</vt:i4>
      </vt:variant>
    </vt:vector>
  </HeadingPairs>
  <TitlesOfParts>
    <vt:vector size="45" baseType="lpstr">
      <vt:lpstr>Motiv systému Office</vt:lpstr>
      <vt:lpstr>Fotografie</vt:lpstr>
      <vt:lpstr>Graf</vt:lpstr>
      <vt:lpstr>CorelDRAW</vt:lpstr>
      <vt:lpstr>Prezentace aplikace PowerPoint</vt:lpstr>
      <vt:lpstr>Hepatitidy A,B,C,E - nemocnost/100 000 obyvatel v letech 2004-2013 </vt:lpstr>
      <vt:lpstr>HBV</vt:lpstr>
      <vt:lpstr>Spektrum vývoje infekce HBV </vt:lpstr>
      <vt:lpstr>Prezentace aplikace PowerPoint</vt:lpstr>
      <vt:lpstr>Akutní hepatitida B (B16), Česká republika,  vybraná období a roky, 
podle věku na 100 000 obyvatel </vt:lpstr>
      <vt:lpstr>Akutní virová hepatitida B, ČR počet případů celkem, počet IDU, podíl IDU v %</vt:lpstr>
      <vt:lpstr>Prezentace aplikace PowerPoint</vt:lpstr>
      <vt:lpstr>Prevalence  HBV markerů v obecné populaci ČR</vt:lpstr>
      <vt:lpstr>Specifická imunoprevence HBV infekce</vt:lpstr>
      <vt:lpstr>Hepatitida B, počet onemocnění podle věku, 0-24 let 
v letech  1986 - 2014</vt:lpstr>
      <vt:lpstr>Sérologický přehled 2013,  zastoupení anti-HBs protilátek ve věkových skupinách (%) (nepublikované výsledky Závěrečné zprávy  ZÚ Ostrava a ZÚ Ústí  n/Lab.) </vt:lpstr>
      <vt:lpstr>Očkování je principiální přístup ke globálnímu řešení infekce HBV v ČR budou za dalších 10-15 let plošné vakcinace pokryty rizikové věkové skupiny  Léčba chronické infekce  léčba časově omezená – interferon (IFN) léčba časově neomezená (antivirotika, inhibitory replikace hodnocením efektu léčby je dosažení tzv. setrvalé virologické odpověďi  (SVR),  měří se snížení replikace viru (HBV DNA) pod detekční mez v současnosti hepatitidu B lze léčit, zpravidla ne vyléčit eradikace HBV možná </vt:lpstr>
      <vt:lpstr>Prezentace aplikace PowerPoint</vt:lpstr>
      <vt:lpstr>HCV infekce: obecná fakta</vt:lpstr>
      <vt:lpstr>Prezentace aplikace PowerPoint</vt:lpstr>
      <vt:lpstr>Virová hepatitida C  ČR, počty případů v letech 1993-2012 podle věku</vt:lpstr>
      <vt:lpstr>Prezentace aplikace PowerPoint</vt:lpstr>
      <vt:lpstr>Prevalence v ČR: sérologický přehled anti-HCV</vt:lpstr>
      <vt:lpstr>Prezentace aplikace PowerPoint</vt:lpstr>
      <vt:lpstr>Trend v zastoupení genotypů HCV u injekčních uživatelů drog (IDU) (L. Krekulová et al., 2009)</vt:lpstr>
      <vt:lpstr>Prezentace aplikace PowerPoint</vt:lpstr>
      <vt:lpstr>Proti HCV není imunoprofylaxe (vakcína, HIIg)  Léčba chronické hepatitidy C  (lze vyléčit ) PEG-interferon-alfa + ribavirin  hodnocením efektu léčby je dosažení tzv. setrvalé virologické odpověďi  (SVR), měří se snížení replikace viru (HCV RNA) pod detekční mez  Podstatný pokrok je ve vývoji léků  proteázové inhibitory telaprevir a boceprevir (asunaprevir, danoprevir, vaniprevir, MK-5172, BI-201335, simeprevir) inhibitory NS5A fosfoproteinu účast při tvorbě virionu HCV, Daclatasvir  (ve vývoji ABT-267, GS-5885, PPI-461) inhibitory NS5B virové polymerázy (Mericitabine and sofosbuvir)  </vt:lpstr>
      <vt:lpstr>Prezentace aplikace PowerPoint</vt:lpstr>
      <vt:lpstr>Přenos HAV</vt:lpstr>
      <vt:lpstr>GEOGRAPHIC DISTRIBUTION OF  HEPATITIS A VIRUS INFECTION</vt:lpstr>
      <vt:lpstr>Prezentace aplikace PowerPoint</vt:lpstr>
      <vt:lpstr>Prevalence anti-HAV v populaci ČR</vt:lpstr>
      <vt:lpstr>Prezentace aplikace PowerPoint</vt:lpstr>
      <vt:lpstr>Prezentace aplikace PowerPoint</vt:lpstr>
      <vt:lpstr>Prezentace aplikace PowerPoint</vt:lpstr>
      <vt:lpstr>Prezentace aplikace PowerPoint</vt:lpstr>
      <vt:lpstr>Epidemie HAV vyvolané typem IA, vysoké počty identických sekvencí v jednotlivých epidemiích </vt:lpstr>
      <vt:lpstr>HEV</vt:lpstr>
      <vt:lpstr>Rozšíření genotypů lidského HEV  (Purcell RH et al. J. Hepatol.48(2008). 494-503)</vt:lpstr>
      <vt:lpstr>Hepatitida E,  (HEV)</vt:lpstr>
      <vt:lpstr>Prezentace aplikace PowerPoint</vt:lpstr>
      <vt:lpstr>Děkuji za pozornost</vt:lpstr>
      <vt:lpstr>Variabilita HCV</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Vratislav Nemecek</dc:creator>
  <cp:lastModifiedBy>Vratislav Nemecek</cp:lastModifiedBy>
  <cp:revision>130</cp:revision>
  <dcterms:created xsi:type="dcterms:W3CDTF">2014-03-31T20:10:21Z</dcterms:created>
  <dcterms:modified xsi:type="dcterms:W3CDTF">2014-11-18T00:33:23Z</dcterms:modified>
</cp:coreProperties>
</file>